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66" r:id="rId4"/>
    <p:sldId id="281" r:id="rId5"/>
    <p:sldId id="280" r:id="rId6"/>
    <p:sldId id="268" r:id="rId7"/>
    <p:sldId id="260" r:id="rId8"/>
    <p:sldId id="282" r:id="rId9"/>
    <p:sldId id="263"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1pPr>
    <a:lvl2pPr marL="0" marR="0" indent="2286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2pPr>
    <a:lvl3pPr marL="0" marR="0" indent="4572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3pPr>
    <a:lvl4pPr marL="0" marR="0" indent="6858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4pPr>
    <a:lvl5pPr marL="0" marR="0" indent="9144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5pPr>
    <a:lvl6pPr marL="0" marR="0" indent="11430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6pPr>
    <a:lvl7pPr marL="0" marR="0" indent="13716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7pPr>
    <a:lvl8pPr marL="0" marR="0" indent="16002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8pPr>
    <a:lvl9pPr marL="0" marR="0" indent="182880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5F3"/>
    <a:srgbClr val="272727"/>
    <a:srgbClr val="393B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3175" cap="flat">
              <a:noFill/>
              <a:miter lim="400000"/>
            </a:ln>
          </a:right>
          <a:top>
            <a:ln w="12700" cap="flat">
              <a:noFill/>
              <a:miter lim="400000"/>
            </a:ln>
          </a:top>
          <a:bottom>
            <a:ln w="12700" cap="flat">
              <a:noFill/>
              <a:miter lim="400000"/>
            </a:ln>
          </a:bottom>
          <a:insideH>
            <a:ln w="12700" cap="flat">
              <a:noFill/>
              <a:miter lim="400000"/>
            </a:ln>
          </a:insideH>
          <a:insideV>
            <a:ln w="3175"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3175" cap="flat">
              <a:solidFill>
                <a:srgbClr val="3797C6"/>
              </a:solidFill>
              <a:prstDash val="solid"/>
              <a:miter lim="400000"/>
            </a:ln>
          </a:top>
          <a:bottom>
            <a:ln w="12700" cap="flat">
              <a:noFill/>
              <a:miter lim="400000"/>
            </a:ln>
          </a:bottom>
          <a:insideH>
            <a:ln w="3175"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3175" cap="flat">
              <a:noFill/>
              <a:miter lim="400000"/>
            </a:ln>
          </a:bottom>
          <a:insideH>
            <a:ln w="3175"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3175" cap="flat">
              <a:solidFill>
                <a:srgbClr val="B8B8B8"/>
              </a:solidFill>
              <a:prstDash val="solid"/>
              <a:miter lim="400000"/>
            </a:ln>
          </a:top>
          <a:bottom>
            <a:ln w="3175" cap="flat">
              <a:solidFill>
                <a:srgbClr val="B8B8B8"/>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3175" cap="flat">
              <a:solidFill>
                <a:srgbClr val="B8B8B8"/>
              </a:solidFill>
              <a:prstDash val="solid"/>
              <a:miter lim="400000"/>
            </a:ln>
          </a:left>
          <a:right>
            <a:ln w="3175" cap="flat">
              <a:solidFill>
                <a:srgbClr val="B8B8B8"/>
              </a:solidFill>
              <a:prstDash val="solid"/>
              <a:miter lim="400000"/>
            </a:ln>
          </a:right>
          <a:top>
            <a:ln w="12700" cap="flat">
              <a:solidFill>
                <a:srgbClr val="606060"/>
              </a:solidFill>
              <a:prstDash val="solid"/>
              <a:miter lim="400000"/>
            </a:ln>
          </a:top>
          <a:bottom>
            <a:ln w="3175" cap="flat">
              <a:solidFill>
                <a:srgbClr val="606060"/>
              </a:solidFill>
              <a:prstDash val="solid"/>
              <a:miter lim="400000"/>
            </a:ln>
          </a:bottom>
          <a:insideH>
            <a:ln w="3175" cap="flat">
              <a:solidFill>
                <a:srgbClr val="B8B8B8"/>
              </a:solidFill>
              <a:prstDash val="solid"/>
              <a:miter lim="400000"/>
            </a:ln>
          </a:insideH>
          <a:insideV>
            <a:ln w="3175" cap="flat">
              <a:solidFill>
                <a:srgbClr val="B8B8B8"/>
              </a:solidFill>
              <a:prstDash val="solid"/>
              <a:miter lim="400000"/>
            </a:ln>
          </a:insideV>
        </a:tcBdr>
        <a:fill>
          <a:solidFill>
            <a:srgbClr val="EBEBEB"/>
          </a:solidFill>
        </a:fill>
      </a:tcStyle>
    </a:lastRow>
    <a:firstRow>
      <a:tcTxStyle b="on" i="off">
        <a:fontRef idx="minor">
          <a:srgbClr val="FFFFFF"/>
        </a:fontRef>
        <a:srgbClr val="FFFFFF"/>
      </a:tcTxStyle>
      <a:tcStyle>
        <a:tcBdr>
          <a:left>
            <a:ln w="3175" cap="flat">
              <a:solidFill>
                <a:srgbClr val="606060"/>
              </a:solidFill>
              <a:prstDash val="solid"/>
              <a:miter lim="400000"/>
            </a:ln>
          </a:left>
          <a:right>
            <a:ln w="3175" cap="flat">
              <a:solidFill>
                <a:srgbClr val="606060"/>
              </a:solidFill>
              <a:prstDash val="solid"/>
              <a:miter lim="400000"/>
            </a:ln>
          </a:right>
          <a:top>
            <a:ln w="3175" cap="flat">
              <a:solidFill>
                <a:srgbClr val="606060"/>
              </a:solidFill>
              <a:prstDash val="solid"/>
              <a:miter lim="400000"/>
            </a:ln>
          </a:top>
          <a:bottom>
            <a:ln w="3175" cap="flat">
              <a:solidFill>
                <a:srgbClr val="606060"/>
              </a:solidFill>
              <a:prstDash val="solid"/>
              <a:miter lim="400000"/>
            </a:ln>
          </a:bottom>
          <a:insideH>
            <a:ln w="3175" cap="flat">
              <a:solidFill>
                <a:srgbClr val="606060"/>
              </a:solidFill>
              <a:prstDash val="solid"/>
              <a:miter lim="400000"/>
            </a:ln>
          </a:insideH>
          <a:insideV>
            <a:ln w="3175"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5D5D5D"/>
              </a:solidFill>
              <a:custDash>
                <a:ds d="200000" sp="200000"/>
              </a:custDash>
              <a:miter lim="400000"/>
            </a:ln>
          </a:left>
          <a:right>
            <a:ln w="3175" cap="flat">
              <a:solidFill>
                <a:srgbClr val="5D5D5D"/>
              </a:solidFill>
              <a:custDash>
                <a:ds d="200000" sp="200000"/>
              </a:custDash>
              <a:miter lim="400000"/>
            </a:ln>
          </a:right>
          <a:top>
            <a:ln w="3175" cap="flat">
              <a:solidFill>
                <a:srgbClr val="5D5D5D"/>
              </a:solidFill>
              <a:custDash>
                <a:ds d="200000" sp="200000"/>
              </a:custDash>
              <a:miter lim="400000"/>
            </a:ln>
          </a:top>
          <a:bottom>
            <a:ln w="3175" cap="flat">
              <a:solidFill>
                <a:srgbClr val="5D5D5D"/>
              </a:solidFill>
              <a:custDash>
                <a:ds d="200000" sp="200000"/>
              </a:custDash>
              <a:miter lim="400000"/>
            </a:ln>
          </a:bottom>
          <a:insideH>
            <a:ln w="3175" cap="flat">
              <a:solidFill>
                <a:srgbClr val="5D5D5D"/>
              </a:solidFill>
              <a:custDash>
                <a:ds d="200000" sp="200000"/>
              </a:custDash>
              <a:miter lim="400000"/>
            </a:ln>
          </a:insideH>
          <a:insideV>
            <a:ln w="3175"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09C99"/>
          </a:solidFill>
        </a:fill>
      </a:tcStyle>
    </a:firstCol>
    <a:la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lastRow>
    <a:firstRow>
      <a:tcTxStyle b="on" i="off">
        <a:fontRef idx="minor">
          <a:srgbClr val="FFFFFF"/>
        </a:fontRef>
        <a:srgbClr val="FFFFFF"/>
      </a:tcTxStyle>
      <a:tcStyle>
        <a:tcBdr>
          <a:left>
            <a:ln w="3175" cap="flat">
              <a:solidFill>
                <a:srgbClr val="5D5D5D"/>
              </a:solidFill>
              <a:prstDash val="solid"/>
              <a:miter lim="400000"/>
            </a:ln>
          </a:left>
          <a:right>
            <a:ln w="3175" cap="flat">
              <a:solidFill>
                <a:srgbClr val="5D5D5D"/>
              </a:solidFill>
              <a:prstDash val="solid"/>
              <a:miter lim="400000"/>
            </a:ln>
          </a:right>
          <a:top>
            <a:ln w="3175" cap="flat">
              <a:solidFill>
                <a:srgbClr val="5D5D5D"/>
              </a:solidFill>
              <a:prstDash val="solid"/>
              <a:miter lim="400000"/>
            </a:ln>
          </a:top>
          <a:bottom>
            <a:ln w="3175" cap="flat">
              <a:solidFill>
                <a:srgbClr val="5D5D5D"/>
              </a:solidFill>
              <a:prstDash val="solid"/>
              <a:miter lim="400000"/>
            </a:ln>
          </a:bottom>
          <a:insideH>
            <a:ln w="3175" cap="flat">
              <a:solidFill>
                <a:srgbClr val="5D5D5D"/>
              </a:solidFill>
              <a:prstDash val="solid"/>
              <a:miter lim="400000"/>
            </a:ln>
          </a:insideH>
          <a:insideV>
            <a:ln w="3175"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Col>
    <a:lastRow>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lastRow>
    <a:firstRow>
      <a:tcTxStyle b="on" i="off">
        <a:fontRef idx="minor">
          <a:srgbClr val="FFFFFF"/>
        </a:fontRef>
        <a:srgbClr val="FFFFFF"/>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535761"/>
          </a:solidFill>
        </a:fill>
      </a:tcStyle>
    </a:firstCol>
    <a:lastRow>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909398"/>
          </a:solidFill>
        </a:fill>
      </a:tcStyle>
    </a:lastRow>
    <a:firstRow>
      <a:tcTxStyle b="on" i="off">
        <a:fontRef idx="minor">
          <a:srgbClr val="FFFFFF"/>
        </a:fontRef>
        <a:srgbClr val="FFFFFF"/>
      </a:tcTxStyle>
      <a:tcStyle>
        <a:tcBdr>
          <a:left>
            <a:ln w="3175" cap="flat">
              <a:solidFill>
                <a:srgbClr val="FFFFFF"/>
              </a:solidFill>
              <a:prstDash val="solid"/>
              <a:miter lim="400000"/>
            </a:ln>
          </a:left>
          <a:right>
            <a:ln w="3175" cap="flat">
              <a:solidFill>
                <a:srgbClr val="FFFFFF"/>
              </a:solidFill>
              <a:prstDash val="solid"/>
              <a:miter lim="400000"/>
            </a:ln>
          </a:right>
          <a:top>
            <a:ln w="3175" cap="flat">
              <a:solidFill>
                <a:srgbClr val="FFFFFF"/>
              </a:solidFill>
              <a:prstDash val="solid"/>
              <a:miter lim="400000"/>
            </a:ln>
          </a:top>
          <a:bottom>
            <a:ln w="3175" cap="flat">
              <a:solidFill>
                <a:srgbClr val="FFFFFF"/>
              </a:solidFill>
              <a:prstDash val="solid"/>
              <a:miter lim="400000"/>
            </a:ln>
          </a:bottom>
          <a:insideH>
            <a:ln w="3175" cap="flat">
              <a:solidFill>
                <a:srgbClr val="FFFFFF"/>
              </a:solidFill>
              <a:prstDash val="solid"/>
              <a:miter lim="400000"/>
            </a:ln>
          </a:insideH>
          <a:insideV>
            <a:ln w="3175"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noFill/>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Col>
    <a:lastRow>
      <a:tcTxStyle b="on"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3175" cap="flat">
              <a:solidFill>
                <a:srgbClr val="000000"/>
              </a:solidFill>
              <a:prstDash val="solid"/>
              <a:miter lim="400000"/>
            </a:ln>
          </a:top>
          <a:bottom>
            <a:ln w="12700" cap="flat">
              <a:noFill/>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lastRow>
    <a:firstRow>
      <a:tcTxStyle b="on" i="off">
        <a:fontRef idx="minor">
          <a:srgbClr val="000000"/>
        </a:fontRef>
        <a:srgbClr val="000000"/>
      </a:tcTxStyle>
      <a:tcStyle>
        <a:tcBdr>
          <a:left>
            <a:ln w="3175" cap="flat">
              <a:solidFill>
                <a:srgbClr val="000000"/>
              </a:solidFill>
              <a:custDash>
                <a:ds d="200000" sp="200000"/>
              </a:custDash>
              <a:miter lim="400000"/>
            </a:ln>
          </a:left>
          <a:right>
            <a:ln w="3175" cap="flat">
              <a:solidFill>
                <a:srgbClr val="000000"/>
              </a:solidFill>
              <a:custDash>
                <a:ds d="200000" sp="200000"/>
              </a:custDash>
              <a:miter lim="400000"/>
            </a:ln>
          </a:right>
          <a:top>
            <a:ln w="12700" cap="flat">
              <a:noFill/>
              <a:miter lim="400000"/>
            </a:ln>
          </a:top>
          <a:bottom>
            <a:ln w="3175" cap="flat">
              <a:solidFill>
                <a:srgbClr val="000000"/>
              </a:solidFill>
              <a:prstDash val="solid"/>
              <a:miter lim="400000"/>
            </a:ln>
          </a:bottom>
          <a:insideH>
            <a:ln w="3175" cap="flat">
              <a:solidFill>
                <a:srgbClr val="000000"/>
              </a:solidFill>
              <a:custDash>
                <a:ds d="200000" sp="200000"/>
              </a:custDash>
              <a:miter lim="400000"/>
            </a:ln>
          </a:insideH>
          <a:insideV>
            <a:ln w="3175"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68"/>
  </p:normalViewPr>
  <p:slideViewPr>
    <p:cSldViewPr snapToGrid="0">
      <p:cViewPr>
        <p:scale>
          <a:sx n="30" d="100"/>
          <a:sy n="30" d="100"/>
        </p:scale>
        <p:origin x="624" y="4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4" name="Shape 84"/>
          <p:cNvSpPr>
            <a:spLocks noGrp="1" noRot="1" noChangeAspect="1"/>
          </p:cNvSpPr>
          <p:nvPr>
            <p:ph type="sldImg"/>
          </p:nvPr>
        </p:nvSpPr>
        <p:spPr>
          <a:xfrm>
            <a:off x="1143000" y="685800"/>
            <a:ext cx="4572000" cy="3429000"/>
          </a:xfrm>
          <a:prstGeom prst="rect">
            <a:avLst/>
          </a:prstGeom>
        </p:spPr>
        <p:txBody>
          <a:bodyPr/>
          <a:lstStyle/>
          <a:p>
            <a:endParaRPr/>
          </a:p>
        </p:txBody>
      </p:sp>
      <p:sp>
        <p:nvSpPr>
          <p:cNvPr id="85" name="Shape 8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Arial"/>
      </a:defRPr>
    </a:lvl1pPr>
    <a:lvl2pPr indent="228600" defTabSz="457200" latinLnBrk="0">
      <a:lnSpc>
        <a:spcPct val="117999"/>
      </a:lnSpc>
      <a:defRPr sz="2200">
        <a:latin typeface="+mn-lt"/>
        <a:ea typeface="+mn-ea"/>
        <a:cs typeface="+mn-cs"/>
        <a:sym typeface="Arial"/>
      </a:defRPr>
    </a:lvl2pPr>
    <a:lvl3pPr indent="457200" defTabSz="457200" latinLnBrk="0">
      <a:lnSpc>
        <a:spcPct val="117999"/>
      </a:lnSpc>
      <a:defRPr sz="2200">
        <a:latin typeface="+mn-lt"/>
        <a:ea typeface="+mn-ea"/>
        <a:cs typeface="+mn-cs"/>
        <a:sym typeface="Arial"/>
      </a:defRPr>
    </a:lvl3pPr>
    <a:lvl4pPr indent="685800" defTabSz="457200" latinLnBrk="0">
      <a:lnSpc>
        <a:spcPct val="117999"/>
      </a:lnSpc>
      <a:defRPr sz="2200">
        <a:latin typeface="+mn-lt"/>
        <a:ea typeface="+mn-ea"/>
        <a:cs typeface="+mn-cs"/>
        <a:sym typeface="Arial"/>
      </a:defRPr>
    </a:lvl4pPr>
    <a:lvl5pPr indent="914400" defTabSz="457200" latinLnBrk="0">
      <a:lnSpc>
        <a:spcPct val="117999"/>
      </a:lnSpc>
      <a:defRPr sz="2200">
        <a:latin typeface="+mn-lt"/>
        <a:ea typeface="+mn-ea"/>
        <a:cs typeface="+mn-cs"/>
        <a:sym typeface="Arial"/>
      </a:defRPr>
    </a:lvl5pPr>
    <a:lvl6pPr indent="1143000" defTabSz="457200" latinLnBrk="0">
      <a:lnSpc>
        <a:spcPct val="117999"/>
      </a:lnSpc>
      <a:defRPr sz="2200">
        <a:latin typeface="+mn-lt"/>
        <a:ea typeface="+mn-ea"/>
        <a:cs typeface="+mn-cs"/>
        <a:sym typeface="Arial"/>
      </a:defRPr>
    </a:lvl6pPr>
    <a:lvl7pPr indent="1371600" defTabSz="457200" latinLnBrk="0">
      <a:lnSpc>
        <a:spcPct val="117999"/>
      </a:lnSpc>
      <a:defRPr sz="2200">
        <a:latin typeface="+mn-lt"/>
        <a:ea typeface="+mn-ea"/>
        <a:cs typeface="+mn-cs"/>
        <a:sym typeface="Arial"/>
      </a:defRPr>
    </a:lvl7pPr>
    <a:lvl8pPr indent="1600200" defTabSz="457200" latinLnBrk="0">
      <a:lnSpc>
        <a:spcPct val="117999"/>
      </a:lnSpc>
      <a:defRPr sz="2200">
        <a:latin typeface="+mn-lt"/>
        <a:ea typeface="+mn-ea"/>
        <a:cs typeface="+mn-cs"/>
        <a:sym typeface="Arial"/>
      </a:defRPr>
    </a:lvl8pPr>
    <a:lvl9pPr indent="1828800" defTabSz="457200" latinLnBrk="0">
      <a:lnSpc>
        <a:spcPct val="117999"/>
      </a:lnSpc>
      <a:defRPr sz="2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7" name="Slide Number"/>
          <p:cNvSpPr txBox="1">
            <a:spLocks noGrp="1"/>
          </p:cNvSpPr>
          <p:nvPr>
            <p:ph type="sldNum" sz="quarter" idx="2"/>
          </p:nvPr>
        </p:nvSpPr>
        <p:spPr>
          <a:xfrm>
            <a:off x="11973272" y="11525250"/>
            <a:ext cx="427931" cy="421830"/>
          </a:xfrm>
          <a:prstGeom prst="rect">
            <a:avLst/>
          </a:prstGeom>
        </p:spPr>
        <p:txBody>
          <a:bodyPr wrap="none"/>
          <a:lstStyle>
            <a:lvl1pPr>
              <a:defRPr sz="2400" cap="none" spc="0">
                <a:solidFill>
                  <a:srgbClr val="FFFFFF"/>
                </a:solidFill>
                <a:latin typeface="+mn-lt"/>
                <a:ea typeface="+mn-ea"/>
                <a:cs typeface="+mn-cs"/>
                <a:sym typeface="Aria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hite + Photos">
    <p:spTree>
      <p:nvGrpSpPr>
        <p:cNvPr id="1" name=""/>
        <p:cNvGrpSpPr/>
        <p:nvPr/>
      </p:nvGrpSpPr>
      <p:grpSpPr>
        <a:xfrm>
          <a:off x="0" y="0"/>
          <a:ext cx="0" cy="0"/>
          <a:chOff x="0" y="0"/>
          <a:chExt cx="0" cy="0"/>
        </a:xfrm>
      </p:grpSpPr>
      <p:sp>
        <p:nvSpPr>
          <p:cNvPr id="2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Picture Placeholder 2">
            <a:extLst>
              <a:ext uri="{FF2B5EF4-FFF2-40B4-BE49-F238E27FC236}">
                <a16:creationId xmlns:a16="http://schemas.microsoft.com/office/drawing/2014/main" id="{6A75B035-BF3D-2176-15E0-BA2BF3908196}"/>
              </a:ext>
            </a:extLst>
          </p:cNvPr>
          <p:cNvSpPr>
            <a:spLocks noGrp="1"/>
          </p:cNvSpPr>
          <p:nvPr>
            <p:ph type="pic" sz="quarter" idx="10"/>
          </p:nvPr>
        </p:nvSpPr>
        <p:spPr>
          <a:xfrm>
            <a:off x="5097752" y="3823278"/>
            <a:ext cx="2689225" cy="2687637"/>
          </a:xfrm>
        </p:spPr>
        <p:txBody>
          <a:bodyPr anchor="ctr"/>
          <a:lstStyle>
            <a:lvl1pPr algn="ctr">
              <a:defRPr/>
            </a:lvl1pPr>
          </a:lstStyle>
          <a:p>
            <a:endParaRPr lang="en-RU"/>
          </a:p>
        </p:txBody>
      </p:sp>
      <p:sp>
        <p:nvSpPr>
          <p:cNvPr id="4" name="Picture Placeholder 2">
            <a:extLst>
              <a:ext uri="{FF2B5EF4-FFF2-40B4-BE49-F238E27FC236}">
                <a16:creationId xmlns:a16="http://schemas.microsoft.com/office/drawing/2014/main" id="{858C0BE4-791C-29AF-E188-C0EC70E2F8DB}"/>
              </a:ext>
            </a:extLst>
          </p:cNvPr>
          <p:cNvSpPr>
            <a:spLocks noGrp="1"/>
          </p:cNvSpPr>
          <p:nvPr>
            <p:ph type="pic" sz="quarter" idx="11"/>
          </p:nvPr>
        </p:nvSpPr>
        <p:spPr>
          <a:xfrm>
            <a:off x="8138825" y="3823278"/>
            <a:ext cx="2689225" cy="2687637"/>
          </a:xfrm>
        </p:spPr>
        <p:txBody>
          <a:bodyPr anchor="ctr"/>
          <a:lstStyle>
            <a:lvl1pPr algn="ctr">
              <a:defRPr/>
            </a:lvl1pPr>
          </a:lstStyle>
          <a:p>
            <a:endParaRPr lang="en-RU"/>
          </a:p>
        </p:txBody>
      </p:sp>
      <p:sp>
        <p:nvSpPr>
          <p:cNvPr id="5" name="Picture Placeholder 2">
            <a:extLst>
              <a:ext uri="{FF2B5EF4-FFF2-40B4-BE49-F238E27FC236}">
                <a16:creationId xmlns:a16="http://schemas.microsoft.com/office/drawing/2014/main" id="{4F0CA2BF-00FC-F549-986F-B6C40DB4A39B}"/>
              </a:ext>
            </a:extLst>
          </p:cNvPr>
          <p:cNvSpPr>
            <a:spLocks noGrp="1"/>
          </p:cNvSpPr>
          <p:nvPr>
            <p:ph type="pic" sz="quarter" idx="12"/>
          </p:nvPr>
        </p:nvSpPr>
        <p:spPr>
          <a:xfrm>
            <a:off x="11179898" y="3823278"/>
            <a:ext cx="2689225" cy="2687637"/>
          </a:xfrm>
        </p:spPr>
        <p:txBody>
          <a:bodyPr anchor="ctr"/>
          <a:lstStyle>
            <a:lvl1pPr algn="ctr">
              <a:defRPr/>
            </a:lvl1pPr>
          </a:lstStyle>
          <a:p>
            <a:endParaRPr lang="en-RU"/>
          </a:p>
        </p:txBody>
      </p:sp>
      <p:sp>
        <p:nvSpPr>
          <p:cNvPr id="6" name="Picture Placeholder 2">
            <a:extLst>
              <a:ext uri="{FF2B5EF4-FFF2-40B4-BE49-F238E27FC236}">
                <a16:creationId xmlns:a16="http://schemas.microsoft.com/office/drawing/2014/main" id="{09CAC739-920A-C74D-5A9B-7F49AD1251AC}"/>
              </a:ext>
            </a:extLst>
          </p:cNvPr>
          <p:cNvSpPr>
            <a:spLocks noGrp="1"/>
          </p:cNvSpPr>
          <p:nvPr>
            <p:ph type="pic" sz="quarter" idx="13"/>
          </p:nvPr>
        </p:nvSpPr>
        <p:spPr>
          <a:xfrm>
            <a:off x="14220971" y="3823278"/>
            <a:ext cx="2689225" cy="2687637"/>
          </a:xfrm>
        </p:spPr>
        <p:txBody>
          <a:bodyPr anchor="ctr"/>
          <a:lstStyle>
            <a:lvl1pPr algn="ctr">
              <a:defRPr/>
            </a:lvl1pPr>
          </a:lstStyle>
          <a:p>
            <a:endParaRPr lang="en-RU"/>
          </a:p>
        </p:txBody>
      </p:sp>
      <p:sp>
        <p:nvSpPr>
          <p:cNvPr id="7" name="Picture Placeholder 2">
            <a:extLst>
              <a:ext uri="{FF2B5EF4-FFF2-40B4-BE49-F238E27FC236}">
                <a16:creationId xmlns:a16="http://schemas.microsoft.com/office/drawing/2014/main" id="{210B5EBC-95E4-FB01-7F4B-93200413E856}"/>
              </a:ext>
            </a:extLst>
          </p:cNvPr>
          <p:cNvSpPr>
            <a:spLocks noGrp="1"/>
          </p:cNvSpPr>
          <p:nvPr>
            <p:ph type="pic" sz="quarter" idx="14"/>
          </p:nvPr>
        </p:nvSpPr>
        <p:spPr>
          <a:xfrm>
            <a:off x="17262043" y="3823278"/>
            <a:ext cx="2689225" cy="2687637"/>
          </a:xfrm>
        </p:spPr>
        <p:txBody>
          <a:bodyPr anchor="ctr"/>
          <a:lstStyle>
            <a:lvl1pPr algn="ctr">
              <a:defRPr/>
            </a:lvl1pPr>
          </a:lstStyle>
          <a:p>
            <a:endParaRPr lang="en-RU"/>
          </a:p>
        </p:txBody>
      </p:sp>
      <p:sp>
        <p:nvSpPr>
          <p:cNvPr id="8" name="Picture Placeholder 2">
            <a:extLst>
              <a:ext uri="{FF2B5EF4-FFF2-40B4-BE49-F238E27FC236}">
                <a16:creationId xmlns:a16="http://schemas.microsoft.com/office/drawing/2014/main" id="{F35DFE09-AAF7-EED5-B87A-29817AA44E88}"/>
              </a:ext>
            </a:extLst>
          </p:cNvPr>
          <p:cNvSpPr>
            <a:spLocks noGrp="1"/>
          </p:cNvSpPr>
          <p:nvPr>
            <p:ph type="pic" sz="quarter" idx="15"/>
          </p:nvPr>
        </p:nvSpPr>
        <p:spPr>
          <a:xfrm>
            <a:off x="5097752" y="6858000"/>
            <a:ext cx="2689225" cy="2687637"/>
          </a:xfrm>
        </p:spPr>
        <p:txBody>
          <a:bodyPr anchor="ctr"/>
          <a:lstStyle>
            <a:lvl1pPr algn="ctr">
              <a:defRPr/>
            </a:lvl1pPr>
          </a:lstStyle>
          <a:p>
            <a:endParaRPr lang="en-RU"/>
          </a:p>
        </p:txBody>
      </p:sp>
      <p:sp>
        <p:nvSpPr>
          <p:cNvPr id="9" name="Picture Placeholder 2">
            <a:extLst>
              <a:ext uri="{FF2B5EF4-FFF2-40B4-BE49-F238E27FC236}">
                <a16:creationId xmlns:a16="http://schemas.microsoft.com/office/drawing/2014/main" id="{C6B5B60B-C1D6-981A-0579-6F87821752AF}"/>
              </a:ext>
            </a:extLst>
          </p:cNvPr>
          <p:cNvSpPr>
            <a:spLocks noGrp="1"/>
          </p:cNvSpPr>
          <p:nvPr>
            <p:ph type="pic" sz="quarter" idx="16"/>
          </p:nvPr>
        </p:nvSpPr>
        <p:spPr>
          <a:xfrm>
            <a:off x="8138825" y="6858000"/>
            <a:ext cx="2689225" cy="2687637"/>
          </a:xfrm>
        </p:spPr>
        <p:txBody>
          <a:bodyPr anchor="ctr"/>
          <a:lstStyle>
            <a:lvl1pPr algn="ctr">
              <a:defRPr/>
            </a:lvl1pPr>
          </a:lstStyle>
          <a:p>
            <a:endParaRPr lang="en-RU"/>
          </a:p>
        </p:txBody>
      </p:sp>
      <p:sp>
        <p:nvSpPr>
          <p:cNvPr id="10" name="Picture Placeholder 2">
            <a:extLst>
              <a:ext uri="{FF2B5EF4-FFF2-40B4-BE49-F238E27FC236}">
                <a16:creationId xmlns:a16="http://schemas.microsoft.com/office/drawing/2014/main" id="{293715DB-80AE-895F-C23D-7C1D7C75DC98}"/>
              </a:ext>
            </a:extLst>
          </p:cNvPr>
          <p:cNvSpPr>
            <a:spLocks noGrp="1"/>
          </p:cNvSpPr>
          <p:nvPr>
            <p:ph type="pic" sz="quarter" idx="17"/>
          </p:nvPr>
        </p:nvSpPr>
        <p:spPr>
          <a:xfrm>
            <a:off x="11179898" y="6858000"/>
            <a:ext cx="2689225" cy="2687637"/>
          </a:xfrm>
        </p:spPr>
        <p:txBody>
          <a:bodyPr anchor="ctr"/>
          <a:lstStyle>
            <a:lvl1pPr algn="ctr">
              <a:defRPr/>
            </a:lvl1pPr>
          </a:lstStyle>
          <a:p>
            <a:endParaRPr lang="en-RU"/>
          </a:p>
        </p:txBody>
      </p:sp>
      <p:sp>
        <p:nvSpPr>
          <p:cNvPr id="11" name="Picture Placeholder 2">
            <a:extLst>
              <a:ext uri="{FF2B5EF4-FFF2-40B4-BE49-F238E27FC236}">
                <a16:creationId xmlns:a16="http://schemas.microsoft.com/office/drawing/2014/main" id="{42682C85-AF24-D42C-04D3-F839B036F513}"/>
              </a:ext>
            </a:extLst>
          </p:cNvPr>
          <p:cNvSpPr>
            <a:spLocks noGrp="1"/>
          </p:cNvSpPr>
          <p:nvPr>
            <p:ph type="pic" sz="quarter" idx="18"/>
          </p:nvPr>
        </p:nvSpPr>
        <p:spPr>
          <a:xfrm>
            <a:off x="14220971" y="6858000"/>
            <a:ext cx="2689225" cy="2687637"/>
          </a:xfrm>
        </p:spPr>
        <p:txBody>
          <a:bodyPr anchor="ctr"/>
          <a:lstStyle>
            <a:lvl1pPr algn="ctr">
              <a:defRPr/>
            </a:lvl1pPr>
          </a:lstStyle>
          <a:p>
            <a:endParaRPr lang="en-RU"/>
          </a:p>
        </p:txBody>
      </p:sp>
      <p:sp>
        <p:nvSpPr>
          <p:cNvPr id="12" name="Picture Placeholder 2">
            <a:extLst>
              <a:ext uri="{FF2B5EF4-FFF2-40B4-BE49-F238E27FC236}">
                <a16:creationId xmlns:a16="http://schemas.microsoft.com/office/drawing/2014/main" id="{9BF1AB48-A95A-F017-B8E1-39CD7334FEE8}"/>
              </a:ext>
            </a:extLst>
          </p:cNvPr>
          <p:cNvSpPr>
            <a:spLocks noGrp="1"/>
          </p:cNvSpPr>
          <p:nvPr>
            <p:ph type="pic" sz="quarter" idx="19"/>
          </p:nvPr>
        </p:nvSpPr>
        <p:spPr>
          <a:xfrm>
            <a:off x="17262043" y="6858000"/>
            <a:ext cx="2689225" cy="2687637"/>
          </a:xfrm>
        </p:spPr>
        <p:txBody>
          <a:bodyPr anchor="ctr"/>
          <a:lstStyle>
            <a:lvl1pPr algn="ctr">
              <a:defRPr/>
            </a:lvl1pPr>
          </a:lstStyle>
          <a:p>
            <a:endParaRPr lang="en-RU"/>
          </a:p>
        </p:txBody>
      </p:sp>
    </p:spTree>
    <p:extLst>
      <p:ext uri="{BB962C8B-B14F-4D97-AF65-F5344CB8AC3E}">
        <p14:creationId xmlns:p14="http://schemas.microsoft.com/office/powerpoint/2010/main" val="1097419943"/>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Blank dark bg">
    <p:bg>
      <p:bgPr>
        <a:solidFill>
          <a:srgbClr val="272727"/>
        </a:solidFill>
        <a:effectLst/>
      </p:bgPr>
    </p:bg>
    <p:spTree>
      <p:nvGrpSpPr>
        <p:cNvPr id="1" name=""/>
        <p:cNvGrpSpPr/>
        <p:nvPr/>
      </p:nvGrpSpPr>
      <p:grpSpPr>
        <a:xfrm>
          <a:off x="0" y="0"/>
          <a:ext cx="0" cy="0"/>
          <a:chOff x="0" y="0"/>
          <a:chExt cx="0" cy="0"/>
        </a:xfrm>
      </p:grpSpPr>
      <p:sp>
        <p:nvSpPr>
          <p:cNvPr id="33" name="Slide Number"/>
          <p:cNvSpPr txBox="1">
            <a:spLocks noGrp="1"/>
          </p:cNvSpPr>
          <p:nvPr>
            <p:ph type="sldNum" sz="quarter" idx="2"/>
          </p:nvPr>
        </p:nvSpPr>
        <p:spPr>
          <a:xfrm>
            <a:off x="11973272" y="11525250"/>
            <a:ext cx="427931" cy="421830"/>
          </a:xfrm>
          <a:prstGeom prst="rect">
            <a:avLst/>
          </a:prstGeom>
        </p:spPr>
        <p:txBody>
          <a:bodyPr wrap="none"/>
          <a:lstStyle>
            <a:lvl1pPr>
              <a:defRPr sz="2400" cap="none" spc="0">
                <a:solidFill>
                  <a:srgbClr val="FFFFFF"/>
                </a:solidFill>
                <a:latin typeface="+mn-lt"/>
                <a:ea typeface="+mn-ea"/>
                <a:cs typeface="+mn-cs"/>
                <a:sym typeface="Arial"/>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dark)">
    <p:bg>
      <p:bgPr>
        <a:solidFill>
          <a:srgbClr val="272727"/>
        </a:solidFill>
        <a:effectLst/>
      </p:bgPr>
    </p:bg>
    <p:spTree>
      <p:nvGrpSpPr>
        <p:cNvPr id="1" name=""/>
        <p:cNvGrpSpPr/>
        <p:nvPr/>
      </p:nvGrpSpPr>
      <p:grpSpPr>
        <a:xfrm>
          <a:off x="0" y="0"/>
          <a:ext cx="0" cy="0"/>
          <a:chOff x="0" y="0"/>
          <a:chExt cx="0" cy="0"/>
        </a:xfrm>
      </p:grpSpPr>
      <p:sp>
        <p:nvSpPr>
          <p:cNvPr id="40" name="Title Text"/>
          <p:cNvSpPr txBox="1">
            <a:spLocks noGrp="1"/>
          </p:cNvSpPr>
          <p:nvPr>
            <p:ph type="title"/>
          </p:nvPr>
        </p:nvSpPr>
        <p:spPr>
          <a:xfrm>
            <a:off x="3377854" y="2279414"/>
            <a:ext cx="16482720" cy="2176835"/>
          </a:xfrm>
          <a:prstGeom prst="rect">
            <a:avLst/>
          </a:prstGeom>
        </p:spPr>
        <p:txBody>
          <a:bodyPr/>
          <a:lstStyle>
            <a:lvl1pPr>
              <a:defRPr>
                <a:solidFill>
                  <a:srgbClr val="F4F5F7"/>
                </a:solidFill>
              </a:defRPr>
            </a:lvl1pPr>
          </a:lstStyle>
          <a:p>
            <a:r>
              <a:t>Title Text</a:t>
            </a:r>
          </a:p>
        </p:txBody>
      </p:sp>
      <p:sp>
        <p:nvSpPr>
          <p:cNvPr id="41" name="Body Level One…"/>
          <p:cNvSpPr txBox="1">
            <a:spLocks noGrp="1"/>
          </p:cNvSpPr>
          <p:nvPr>
            <p:ph type="body" idx="1"/>
          </p:nvPr>
        </p:nvSpPr>
        <p:spPr>
          <a:xfrm>
            <a:off x="3423999" y="4630044"/>
            <a:ext cx="20476357" cy="70192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
        <p:nvSpPr>
          <p:cNvPr id="43"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4"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5"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6"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7" name="Marketing   /   Report"/>
          <p:cNvSpPr txBox="1"/>
          <p:nvPr/>
        </p:nvSpPr>
        <p:spPr>
          <a:xfrm rot="16200000">
            <a:off x="-777056" y="11083290"/>
            <a:ext cx="3290008" cy="5334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48" name="Line"/>
          <p:cNvSpPr/>
          <p:nvPr/>
        </p:nvSpPr>
        <p:spPr>
          <a:xfrm flipV="1">
            <a:off x="867947" y="1655053"/>
            <a:ext cx="1" cy="3425557"/>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itle &amp; Subtitle (dark) no number">
    <p:bg>
      <p:bgPr>
        <a:solidFill>
          <a:srgbClr val="272727"/>
        </a:solidFill>
        <a:effectLst/>
      </p:bgPr>
    </p:bg>
    <p:spTree>
      <p:nvGrpSpPr>
        <p:cNvPr id="1" name=""/>
        <p:cNvGrpSpPr/>
        <p:nvPr/>
      </p:nvGrpSpPr>
      <p:grpSpPr>
        <a:xfrm>
          <a:off x="0" y="0"/>
          <a:ext cx="0" cy="0"/>
          <a:chOff x="0" y="0"/>
          <a:chExt cx="0" cy="0"/>
        </a:xfrm>
      </p:grpSpPr>
      <p:sp>
        <p:nvSpPr>
          <p:cNvPr id="55" name="Title Text"/>
          <p:cNvSpPr txBox="1">
            <a:spLocks noGrp="1"/>
          </p:cNvSpPr>
          <p:nvPr>
            <p:ph type="title"/>
          </p:nvPr>
        </p:nvSpPr>
        <p:spPr>
          <a:xfrm>
            <a:off x="3377854" y="2279414"/>
            <a:ext cx="16482720" cy="2176835"/>
          </a:xfrm>
          <a:prstGeom prst="rect">
            <a:avLst/>
          </a:prstGeom>
        </p:spPr>
        <p:txBody>
          <a:bodyPr/>
          <a:lstStyle>
            <a:lvl1pPr>
              <a:defRPr>
                <a:solidFill>
                  <a:srgbClr val="F4F5F7"/>
                </a:solidFill>
              </a:defRPr>
            </a:lvl1pPr>
          </a:lstStyle>
          <a:p>
            <a:r>
              <a:t>Title Text</a:t>
            </a:r>
          </a:p>
        </p:txBody>
      </p:sp>
      <p:sp>
        <p:nvSpPr>
          <p:cNvPr id="56" name="Body Level One…"/>
          <p:cNvSpPr txBox="1">
            <a:spLocks noGrp="1"/>
          </p:cNvSpPr>
          <p:nvPr>
            <p:ph type="body" idx="1"/>
          </p:nvPr>
        </p:nvSpPr>
        <p:spPr>
          <a:xfrm>
            <a:off x="3423999" y="4630044"/>
            <a:ext cx="20476357" cy="701929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7"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58"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59"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60"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61" name="Marketing   /   Report"/>
          <p:cNvSpPr txBox="1"/>
          <p:nvPr/>
        </p:nvSpPr>
        <p:spPr>
          <a:xfrm rot="16200000">
            <a:off x="-777056" y="11083290"/>
            <a:ext cx="3290008" cy="5334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62" name="Line"/>
          <p:cNvSpPr/>
          <p:nvPr/>
        </p:nvSpPr>
        <p:spPr>
          <a:xfrm flipV="1">
            <a:off x="867947" y="703000"/>
            <a:ext cx="1" cy="4377610"/>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
        <p:nvSpPr>
          <p:cNvPr id="63"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ark + Photo">
    <p:bg>
      <p:bgPr>
        <a:solidFill>
          <a:srgbClr val="272727"/>
        </a:solidFill>
        <a:effectLst/>
      </p:bgPr>
    </p:bg>
    <p:spTree>
      <p:nvGrpSpPr>
        <p:cNvPr id="1" name=""/>
        <p:cNvGrpSpPr/>
        <p:nvPr/>
      </p:nvGrpSpPr>
      <p:grpSpPr>
        <a:xfrm>
          <a:off x="0" y="0"/>
          <a:ext cx="0" cy="0"/>
          <a:chOff x="0" y="0"/>
          <a:chExt cx="0" cy="0"/>
        </a:xfrm>
      </p:grpSpPr>
      <p:sp>
        <p:nvSpPr>
          <p:cNvPr id="42" name="Slide Number"/>
          <p:cNvSpPr txBox="1">
            <a:spLocks noGrp="1"/>
          </p:cNvSpPr>
          <p:nvPr>
            <p:ph type="sldNum" sz="quarter" idx="2"/>
          </p:nvPr>
        </p:nvSpPr>
        <p:spPr>
          <a:xfrm>
            <a:off x="563994" y="635695"/>
            <a:ext cx="607908" cy="457201"/>
          </a:xfrm>
          <a:prstGeom prst="rect">
            <a:avLst/>
          </a:prstGeom>
        </p:spPr>
        <p:txBody>
          <a:bodyPr/>
          <a:lstStyle>
            <a:lvl1pPr>
              <a:defRPr>
                <a:solidFill>
                  <a:srgbClr val="C1C0BE"/>
                </a:solidFill>
              </a:defRPr>
            </a:lvl1pPr>
          </a:lstStyle>
          <a:p>
            <a:fld id="{86CB4B4D-7CA3-9044-876B-883B54F8677D}" type="slidenum">
              <a:t>‹#›</a:t>
            </a:fld>
            <a:endParaRPr/>
          </a:p>
        </p:txBody>
      </p:sp>
      <p:sp>
        <p:nvSpPr>
          <p:cNvPr id="43"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4"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5"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6"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555555"/>
          </a:solidFill>
          <a:ln w="3175">
            <a:miter lim="400000"/>
          </a:ln>
        </p:spPr>
        <p:txBody>
          <a:bodyPr lIns="45719" rIns="45719"/>
          <a:lstStyle/>
          <a:p>
            <a:pPr defTabSz="457200">
              <a:defRPr sz="2400">
                <a:solidFill>
                  <a:srgbClr val="2C2C2C"/>
                </a:solidFill>
              </a:defRPr>
            </a:pPr>
            <a:endParaRPr/>
          </a:p>
        </p:txBody>
      </p:sp>
      <p:sp>
        <p:nvSpPr>
          <p:cNvPr id="47" name="Marketing   /   Report"/>
          <p:cNvSpPr txBox="1"/>
          <p:nvPr/>
        </p:nvSpPr>
        <p:spPr>
          <a:xfrm rot="16200000">
            <a:off x="-777056" y="11083290"/>
            <a:ext cx="3290008" cy="533401"/>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rPr>
                <a:solidFill>
                  <a:srgbClr val="C1C0BE"/>
                </a:solidFill>
              </a:rPr>
              <a:t>Marketing</a:t>
            </a:r>
            <a:r>
              <a:t>   </a:t>
            </a:r>
            <a:r>
              <a:rPr>
                <a:solidFill>
                  <a:srgbClr val="C7A57F"/>
                </a:solidFill>
              </a:rPr>
              <a:t>/</a:t>
            </a:r>
            <a:r>
              <a:t>  </a:t>
            </a:r>
            <a:r>
              <a:rPr>
                <a:solidFill>
                  <a:srgbClr val="C1C0BE"/>
                </a:solidFill>
              </a:rPr>
              <a:t> Report</a:t>
            </a:r>
          </a:p>
        </p:txBody>
      </p:sp>
      <p:sp>
        <p:nvSpPr>
          <p:cNvPr id="48" name="Line"/>
          <p:cNvSpPr/>
          <p:nvPr/>
        </p:nvSpPr>
        <p:spPr>
          <a:xfrm flipV="1">
            <a:off x="867947" y="1655053"/>
            <a:ext cx="1" cy="3425557"/>
          </a:xfrm>
          <a:prstGeom prst="line">
            <a:avLst/>
          </a:prstGeom>
          <a:ln w="127000">
            <a:solidFill>
              <a:srgbClr val="2C2C2C"/>
            </a:solidFill>
            <a:miter lim="400000"/>
          </a:ln>
        </p:spPr>
        <p:txBody>
          <a:bodyPr lIns="38100" tIns="38100" rIns="38100" bIns="38100" anchor="ctr"/>
          <a:lstStyle/>
          <a:p>
            <a:pPr algn="ctr">
              <a:defRPr sz="3000">
                <a:solidFill>
                  <a:srgbClr val="000000"/>
                </a:solidFill>
              </a:defRPr>
            </a:pPr>
            <a:endParaRPr/>
          </a:p>
        </p:txBody>
      </p:sp>
      <p:sp>
        <p:nvSpPr>
          <p:cNvPr id="3" name="Picture Placeholder 2">
            <a:extLst>
              <a:ext uri="{FF2B5EF4-FFF2-40B4-BE49-F238E27FC236}">
                <a16:creationId xmlns:a16="http://schemas.microsoft.com/office/drawing/2014/main" id="{ACF767A0-8ADB-158F-29CC-861D3C8069F0}"/>
              </a:ext>
            </a:extLst>
          </p:cNvPr>
          <p:cNvSpPr>
            <a:spLocks noGrp="1"/>
          </p:cNvSpPr>
          <p:nvPr>
            <p:ph type="pic" sz="quarter" idx="10"/>
          </p:nvPr>
        </p:nvSpPr>
        <p:spPr>
          <a:xfrm>
            <a:off x="3934114" y="3783013"/>
            <a:ext cx="3076575" cy="3074987"/>
          </a:xfrm>
        </p:spPr>
        <p:txBody>
          <a:bodyPr anchor="ctr"/>
          <a:lstStyle>
            <a:lvl1pPr algn="ctr">
              <a:defRPr/>
            </a:lvl1pPr>
          </a:lstStyle>
          <a:p>
            <a:endParaRPr lang="en-RU"/>
          </a:p>
        </p:txBody>
      </p:sp>
      <p:sp>
        <p:nvSpPr>
          <p:cNvPr id="4" name="Picture Placeholder 2">
            <a:extLst>
              <a:ext uri="{FF2B5EF4-FFF2-40B4-BE49-F238E27FC236}">
                <a16:creationId xmlns:a16="http://schemas.microsoft.com/office/drawing/2014/main" id="{EFC98C39-4256-92F3-76AB-E0905AFE8134}"/>
              </a:ext>
            </a:extLst>
          </p:cNvPr>
          <p:cNvSpPr>
            <a:spLocks noGrp="1"/>
          </p:cNvSpPr>
          <p:nvPr>
            <p:ph type="pic" sz="quarter" idx="11"/>
          </p:nvPr>
        </p:nvSpPr>
        <p:spPr>
          <a:xfrm>
            <a:off x="7397750" y="3783013"/>
            <a:ext cx="3076575" cy="3074987"/>
          </a:xfrm>
        </p:spPr>
        <p:txBody>
          <a:bodyPr anchor="ctr"/>
          <a:lstStyle>
            <a:lvl1pPr algn="ctr">
              <a:defRPr/>
            </a:lvl1pPr>
          </a:lstStyle>
          <a:p>
            <a:endParaRPr lang="en-RU"/>
          </a:p>
        </p:txBody>
      </p:sp>
      <p:sp>
        <p:nvSpPr>
          <p:cNvPr id="5" name="Picture Placeholder 2">
            <a:extLst>
              <a:ext uri="{FF2B5EF4-FFF2-40B4-BE49-F238E27FC236}">
                <a16:creationId xmlns:a16="http://schemas.microsoft.com/office/drawing/2014/main" id="{5EBE30D9-850C-2F73-8DF8-5D4DCCE57C6E}"/>
              </a:ext>
            </a:extLst>
          </p:cNvPr>
          <p:cNvSpPr>
            <a:spLocks noGrp="1"/>
          </p:cNvSpPr>
          <p:nvPr>
            <p:ph type="pic" sz="quarter" idx="12"/>
          </p:nvPr>
        </p:nvSpPr>
        <p:spPr>
          <a:xfrm>
            <a:off x="10861386" y="3783013"/>
            <a:ext cx="3076575" cy="3074987"/>
          </a:xfrm>
        </p:spPr>
        <p:txBody>
          <a:bodyPr anchor="ctr"/>
          <a:lstStyle>
            <a:lvl1pPr algn="ctr">
              <a:defRPr/>
            </a:lvl1pPr>
          </a:lstStyle>
          <a:p>
            <a:endParaRPr lang="en-RU"/>
          </a:p>
        </p:txBody>
      </p:sp>
      <p:sp>
        <p:nvSpPr>
          <p:cNvPr id="6" name="Picture Placeholder 2">
            <a:extLst>
              <a:ext uri="{FF2B5EF4-FFF2-40B4-BE49-F238E27FC236}">
                <a16:creationId xmlns:a16="http://schemas.microsoft.com/office/drawing/2014/main" id="{8CE2C0CA-C2CF-F984-9243-6EA0B7B53686}"/>
              </a:ext>
            </a:extLst>
          </p:cNvPr>
          <p:cNvSpPr>
            <a:spLocks noGrp="1"/>
          </p:cNvSpPr>
          <p:nvPr>
            <p:ph type="pic" sz="quarter" idx="13"/>
          </p:nvPr>
        </p:nvSpPr>
        <p:spPr>
          <a:xfrm>
            <a:off x="14325022" y="3783013"/>
            <a:ext cx="3076575" cy="3074987"/>
          </a:xfrm>
        </p:spPr>
        <p:txBody>
          <a:bodyPr anchor="ctr"/>
          <a:lstStyle>
            <a:lvl1pPr algn="ctr">
              <a:defRPr/>
            </a:lvl1pPr>
          </a:lstStyle>
          <a:p>
            <a:endParaRPr lang="en-RU"/>
          </a:p>
        </p:txBody>
      </p:sp>
      <p:sp>
        <p:nvSpPr>
          <p:cNvPr id="7" name="Picture Placeholder 2">
            <a:extLst>
              <a:ext uri="{FF2B5EF4-FFF2-40B4-BE49-F238E27FC236}">
                <a16:creationId xmlns:a16="http://schemas.microsoft.com/office/drawing/2014/main" id="{A24CF999-D53F-28A9-9A0F-2AB96C3BD530}"/>
              </a:ext>
            </a:extLst>
          </p:cNvPr>
          <p:cNvSpPr>
            <a:spLocks noGrp="1"/>
          </p:cNvSpPr>
          <p:nvPr>
            <p:ph type="pic" sz="quarter" idx="14"/>
          </p:nvPr>
        </p:nvSpPr>
        <p:spPr>
          <a:xfrm>
            <a:off x="17788659" y="3783013"/>
            <a:ext cx="3076575" cy="3074987"/>
          </a:xfrm>
        </p:spPr>
        <p:txBody>
          <a:bodyPr anchor="ctr"/>
          <a:lstStyle>
            <a:lvl1pPr algn="ctr">
              <a:defRPr/>
            </a:lvl1pPr>
          </a:lstStyle>
          <a:p>
            <a:endParaRPr lang="en-RU"/>
          </a:p>
        </p:txBody>
      </p:sp>
      <p:sp>
        <p:nvSpPr>
          <p:cNvPr id="8" name="Picture Placeholder 2">
            <a:extLst>
              <a:ext uri="{FF2B5EF4-FFF2-40B4-BE49-F238E27FC236}">
                <a16:creationId xmlns:a16="http://schemas.microsoft.com/office/drawing/2014/main" id="{39C0735D-C812-6563-A921-8E3DB8A4A597}"/>
              </a:ext>
            </a:extLst>
          </p:cNvPr>
          <p:cNvSpPr>
            <a:spLocks noGrp="1"/>
          </p:cNvSpPr>
          <p:nvPr>
            <p:ph type="pic" sz="quarter" idx="15"/>
          </p:nvPr>
        </p:nvSpPr>
        <p:spPr>
          <a:xfrm>
            <a:off x="3934114" y="7352837"/>
            <a:ext cx="3076575" cy="3074987"/>
          </a:xfrm>
        </p:spPr>
        <p:txBody>
          <a:bodyPr anchor="ctr"/>
          <a:lstStyle>
            <a:lvl1pPr algn="ctr">
              <a:defRPr/>
            </a:lvl1pPr>
          </a:lstStyle>
          <a:p>
            <a:endParaRPr lang="en-RU"/>
          </a:p>
        </p:txBody>
      </p:sp>
      <p:sp>
        <p:nvSpPr>
          <p:cNvPr id="9" name="Picture Placeholder 2">
            <a:extLst>
              <a:ext uri="{FF2B5EF4-FFF2-40B4-BE49-F238E27FC236}">
                <a16:creationId xmlns:a16="http://schemas.microsoft.com/office/drawing/2014/main" id="{509CD5C2-3474-9742-5DE2-22630CE4BC75}"/>
              </a:ext>
            </a:extLst>
          </p:cNvPr>
          <p:cNvSpPr>
            <a:spLocks noGrp="1"/>
          </p:cNvSpPr>
          <p:nvPr>
            <p:ph type="pic" sz="quarter" idx="16"/>
          </p:nvPr>
        </p:nvSpPr>
        <p:spPr>
          <a:xfrm>
            <a:off x="7397750" y="7352837"/>
            <a:ext cx="3076575" cy="3074987"/>
          </a:xfrm>
        </p:spPr>
        <p:txBody>
          <a:bodyPr anchor="ctr"/>
          <a:lstStyle>
            <a:lvl1pPr algn="ctr">
              <a:defRPr/>
            </a:lvl1pPr>
          </a:lstStyle>
          <a:p>
            <a:endParaRPr lang="en-RU"/>
          </a:p>
        </p:txBody>
      </p:sp>
      <p:sp>
        <p:nvSpPr>
          <p:cNvPr id="10" name="Picture Placeholder 2">
            <a:extLst>
              <a:ext uri="{FF2B5EF4-FFF2-40B4-BE49-F238E27FC236}">
                <a16:creationId xmlns:a16="http://schemas.microsoft.com/office/drawing/2014/main" id="{07187C17-A665-01FB-D030-28551C3664C6}"/>
              </a:ext>
            </a:extLst>
          </p:cNvPr>
          <p:cNvSpPr>
            <a:spLocks noGrp="1"/>
          </p:cNvSpPr>
          <p:nvPr>
            <p:ph type="pic" sz="quarter" idx="17"/>
          </p:nvPr>
        </p:nvSpPr>
        <p:spPr>
          <a:xfrm>
            <a:off x="10861386" y="7352837"/>
            <a:ext cx="3076575" cy="3074987"/>
          </a:xfrm>
        </p:spPr>
        <p:txBody>
          <a:bodyPr anchor="ctr"/>
          <a:lstStyle>
            <a:lvl1pPr algn="ctr">
              <a:defRPr/>
            </a:lvl1pPr>
          </a:lstStyle>
          <a:p>
            <a:endParaRPr lang="en-RU"/>
          </a:p>
        </p:txBody>
      </p:sp>
      <p:sp>
        <p:nvSpPr>
          <p:cNvPr id="11" name="Picture Placeholder 2">
            <a:extLst>
              <a:ext uri="{FF2B5EF4-FFF2-40B4-BE49-F238E27FC236}">
                <a16:creationId xmlns:a16="http://schemas.microsoft.com/office/drawing/2014/main" id="{63B1152A-E51E-B838-9696-C12DE64FFD92}"/>
              </a:ext>
            </a:extLst>
          </p:cNvPr>
          <p:cNvSpPr>
            <a:spLocks noGrp="1"/>
          </p:cNvSpPr>
          <p:nvPr>
            <p:ph type="pic" sz="quarter" idx="18"/>
          </p:nvPr>
        </p:nvSpPr>
        <p:spPr>
          <a:xfrm>
            <a:off x="14325022" y="7352837"/>
            <a:ext cx="3076575" cy="3074987"/>
          </a:xfrm>
        </p:spPr>
        <p:txBody>
          <a:bodyPr anchor="ctr"/>
          <a:lstStyle>
            <a:lvl1pPr algn="ctr">
              <a:defRPr/>
            </a:lvl1pPr>
          </a:lstStyle>
          <a:p>
            <a:endParaRPr lang="en-RU"/>
          </a:p>
        </p:txBody>
      </p:sp>
      <p:sp>
        <p:nvSpPr>
          <p:cNvPr id="12" name="Picture Placeholder 2">
            <a:extLst>
              <a:ext uri="{FF2B5EF4-FFF2-40B4-BE49-F238E27FC236}">
                <a16:creationId xmlns:a16="http://schemas.microsoft.com/office/drawing/2014/main" id="{20A7D712-E48D-3D91-DD98-79563A91CA60}"/>
              </a:ext>
            </a:extLst>
          </p:cNvPr>
          <p:cNvSpPr>
            <a:spLocks noGrp="1"/>
          </p:cNvSpPr>
          <p:nvPr>
            <p:ph type="pic" sz="quarter" idx="19"/>
          </p:nvPr>
        </p:nvSpPr>
        <p:spPr>
          <a:xfrm>
            <a:off x="17788659" y="7352837"/>
            <a:ext cx="3076575" cy="3074987"/>
          </a:xfrm>
        </p:spPr>
        <p:txBody>
          <a:bodyPr anchor="ctr"/>
          <a:lstStyle>
            <a:lvl1pPr algn="ctr">
              <a:defRPr/>
            </a:lvl1pPr>
          </a:lstStyle>
          <a:p>
            <a:endParaRPr lang="en-RU"/>
          </a:p>
        </p:txBody>
      </p:sp>
    </p:spTree>
    <p:extLst>
      <p:ext uri="{BB962C8B-B14F-4D97-AF65-F5344CB8AC3E}">
        <p14:creationId xmlns:p14="http://schemas.microsoft.com/office/powerpoint/2010/main" val="153617669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Title &amp; Subtitle (light) no number">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3"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4"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5"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6" name="Marketing   /   Report"/>
          <p:cNvSpPr txBox="1"/>
          <p:nvPr/>
        </p:nvSpPr>
        <p:spPr>
          <a:xfrm rot="16200000">
            <a:off x="-777056" y="11083290"/>
            <a:ext cx="3290008" cy="5334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t>Marketing   </a:t>
            </a:r>
            <a:r>
              <a:rPr>
                <a:solidFill>
                  <a:srgbClr val="C7A57F"/>
                </a:solidFill>
              </a:rPr>
              <a:t>/</a:t>
            </a:r>
            <a:r>
              <a:t>   Report</a:t>
            </a:r>
          </a:p>
        </p:txBody>
      </p:sp>
      <p:sp>
        <p:nvSpPr>
          <p:cNvPr id="77" name="Line"/>
          <p:cNvSpPr/>
          <p:nvPr/>
        </p:nvSpPr>
        <p:spPr>
          <a:xfrm flipV="1">
            <a:off x="867948" y="731657"/>
            <a:ext cx="1" cy="4348953"/>
          </a:xfrm>
          <a:prstGeom prst="line">
            <a:avLst/>
          </a:prstGeom>
          <a:ln w="127000">
            <a:solidFill>
              <a:srgbClr val="EBEAE7"/>
            </a:solidFill>
            <a:miter lim="400000"/>
          </a:ln>
        </p:spPr>
        <p:txBody>
          <a:bodyPr lIns="38100" tIns="38100" rIns="38100" bIns="38100" anchor="ctr"/>
          <a:lstStyle/>
          <a:p>
            <a:pPr algn="ctr">
              <a:defRPr sz="3000">
                <a:solidFill>
                  <a:srgbClr val="000000"/>
                </a:solidFill>
              </a:defRPr>
            </a:pPr>
            <a:endParaRP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5F3"/>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2901435" y="2279414"/>
            <a:ext cx="16482720" cy="2176835"/>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r>
              <a:t>Title Text</a:t>
            </a:r>
          </a:p>
        </p:txBody>
      </p:sp>
      <p:sp>
        <p:nvSpPr>
          <p:cNvPr id="3" name="Body Level One…"/>
          <p:cNvSpPr txBox="1">
            <a:spLocks noGrp="1"/>
          </p:cNvSpPr>
          <p:nvPr>
            <p:ph type="body" idx="1"/>
          </p:nvPr>
        </p:nvSpPr>
        <p:spPr>
          <a:xfrm>
            <a:off x="2947579" y="4630044"/>
            <a:ext cx="19809185" cy="701929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r>
              <a:t>Body Level One</a:t>
            </a:r>
          </a:p>
          <a:p>
            <a:pPr lvl="1"/>
            <a:r>
              <a:t>Body Level Two</a:t>
            </a:r>
          </a:p>
          <a:p>
            <a:pPr lvl="2"/>
            <a:r>
              <a:t>Body Level Three</a:t>
            </a:r>
          </a:p>
          <a:p>
            <a:pPr lvl="3"/>
            <a:r>
              <a:t>Body Level Four</a:t>
            </a:r>
          </a:p>
          <a:p>
            <a:pPr lvl="4"/>
            <a:r>
              <a:t>Body Level Five</a:t>
            </a:r>
          </a:p>
        </p:txBody>
      </p:sp>
      <p:sp>
        <p:nvSpPr>
          <p:cNvPr id="4" name="Shape"/>
          <p:cNvSpPr/>
          <p:nvPr/>
        </p:nvSpPr>
        <p:spPr>
          <a:xfrm>
            <a:off x="732314" y="7352837"/>
            <a:ext cx="271268" cy="216228"/>
          </a:xfrm>
          <a:custGeom>
            <a:avLst/>
            <a:gdLst/>
            <a:ahLst/>
            <a:cxnLst>
              <a:cxn ang="0">
                <a:pos x="wd2" y="hd2"/>
              </a:cxn>
              <a:cxn ang="5400000">
                <a:pos x="wd2" y="hd2"/>
              </a:cxn>
              <a:cxn ang="10800000">
                <a:pos x="wd2" y="hd2"/>
              </a:cxn>
              <a:cxn ang="16200000">
                <a:pos x="wd2" y="hd2"/>
              </a:cxn>
            </a:cxnLst>
            <a:rect l="0" t="0" r="r" b="b"/>
            <a:pathLst>
              <a:path w="21600" h="21600" extrusionOk="0">
                <a:moveTo>
                  <a:pt x="19237" y="5082"/>
                </a:moveTo>
                <a:cubicBezTo>
                  <a:pt x="19237" y="5506"/>
                  <a:pt x="19237" y="5929"/>
                  <a:pt x="19237" y="5929"/>
                </a:cubicBezTo>
                <a:cubicBezTo>
                  <a:pt x="19237" y="13129"/>
                  <a:pt x="14850" y="21600"/>
                  <a:pt x="6750" y="21600"/>
                </a:cubicBezTo>
                <a:cubicBezTo>
                  <a:pt x="4388" y="21600"/>
                  <a:pt x="2025" y="20753"/>
                  <a:pt x="0" y="19059"/>
                </a:cubicBezTo>
                <a:cubicBezTo>
                  <a:pt x="338" y="19059"/>
                  <a:pt x="675" y="19059"/>
                  <a:pt x="1013" y="19059"/>
                </a:cubicBezTo>
                <a:cubicBezTo>
                  <a:pt x="3038" y="19059"/>
                  <a:pt x="5063" y="18212"/>
                  <a:pt x="6413" y="16941"/>
                </a:cubicBezTo>
                <a:cubicBezTo>
                  <a:pt x="4725" y="16941"/>
                  <a:pt x="3038" y="15247"/>
                  <a:pt x="2363" y="13129"/>
                </a:cubicBezTo>
                <a:cubicBezTo>
                  <a:pt x="2700" y="13129"/>
                  <a:pt x="3038" y="13129"/>
                  <a:pt x="3375" y="13129"/>
                </a:cubicBezTo>
                <a:cubicBezTo>
                  <a:pt x="3713" y="13129"/>
                  <a:pt x="4050" y="13129"/>
                  <a:pt x="4388" y="13129"/>
                </a:cubicBezTo>
                <a:cubicBezTo>
                  <a:pt x="2363" y="12282"/>
                  <a:pt x="1013" y="10165"/>
                  <a:pt x="1013" y="7624"/>
                </a:cubicBezTo>
                <a:cubicBezTo>
                  <a:pt x="1013" y="7624"/>
                  <a:pt x="1013" y="7624"/>
                  <a:pt x="1013" y="7624"/>
                </a:cubicBezTo>
                <a:cubicBezTo>
                  <a:pt x="1688" y="8047"/>
                  <a:pt x="2363" y="8047"/>
                  <a:pt x="3038" y="8047"/>
                </a:cubicBezTo>
                <a:cubicBezTo>
                  <a:pt x="1688" y="7200"/>
                  <a:pt x="1013" y="5506"/>
                  <a:pt x="1013" y="3812"/>
                </a:cubicBezTo>
                <a:cubicBezTo>
                  <a:pt x="1013" y="2541"/>
                  <a:pt x="1350" y="1694"/>
                  <a:pt x="1688" y="847"/>
                </a:cubicBezTo>
                <a:cubicBezTo>
                  <a:pt x="3713" y="4235"/>
                  <a:pt x="7088" y="6353"/>
                  <a:pt x="10463" y="6776"/>
                </a:cubicBezTo>
                <a:cubicBezTo>
                  <a:pt x="10463" y="6353"/>
                  <a:pt x="10463" y="5929"/>
                  <a:pt x="10463" y="5506"/>
                </a:cubicBezTo>
                <a:cubicBezTo>
                  <a:pt x="10463" y="2118"/>
                  <a:pt x="12487" y="0"/>
                  <a:pt x="14850" y="0"/>
                </a:cubicBezTo>
                <a:cubicBezTo>
                  <a:pt x="16200" y="0"/>
                  <a:pt x="17212" y="424"/>
                  <a:pt x="18225" y="1694"/>
                </a:cubicBezTo>
                <a:cubicBezTo>
                  <a:pt x="18900" y="1271"/>
                  <a:pt x="19912" y="847"/>
                  <a:pt x="20925" y="424"/>
                </a:cubicBezTo>
                <a:cubicBezTo>
                  <a:pt x="20587" y="1694"/>
                  <a:pt x="19912" y="2541"/>
                  <a:pt x="18900" y="3388"/>
                </a:cubicBezTo>
                <a:cubicBezTo>
                  <a:pt x="19912" y="2965"/>
                  <a:pt x="20587" y="2965"/>
                  <a:pt x="21600" y="2541"/>
                </a:cubicBezTo>
                <a:cubicBezTo>
                  <a:pt x="20925" y="3388"/>
                  <a:pt x="20250" y="4659"/>
                  <a:pt x="19237" y="5082"/>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5" name="Shape"/>
          <p:cNvSpPr/>
          <p:nvPr/>
        </p:nvSpPr>
        <p:spPr>
          <a:xfrm>
            <a:off x="793251" y="8157735"/>
            <a:ext cx="149394" cy="285027"/>
          </a:xfrm>
          <a:custGeom>
            <a:avLst/>
            <a:gdLst/>
            <a:ahLst/>
            <a:cxnLst>
              <a:cxn ang="0">
                <a:pos x="wd2" y="hd2"/>
              </a:cxn>
              <a:cxn ang="5400000">
                <a:pos x="wd2" y="hd2"/>
              </a:cxn>
              <a:cxn ang="10800000">
                <a:pos x="wd2" y="hd2"/>
              </a:cxn>
              <a:cxn ang="16200000">
                <a:pos x="wd2" y="hd2"/>
              </a:cxn>
            </a:cxnLst>
            <a:rect l="0" t="0" r="r" b="b"/>
            <a:pathLst>
              <a:path w="21600" h="21600" extrusionOk="0">
                <a:moveTo>
                  <a:pt x="21600" y="3546"/>
                </a:moveTo>
                <a:cubicBezTo>
                  <a:pt x="17897" y="3546"/>
                  <a:pt x="17897" y="3546"/>
                  <a:pt x="17897" y="3546"/>
                </a:cubicBezTo>
                <a:cubicBezTo>
                  <a:pt x="14811" y="3546"/>
                  <a:pt x="14194" y="4513"/>
                  <a:pt x="14194" y="5481"/>
                </a:cubicBezTo>
                <a:cubicBezTo>
                  <a:pt x="14194" y="8060"/>
                  <a:pt x="14194" y="8060"/>
                  <a:pt x="14194" y="8060"/>
                </a:cubicBezTo>
                <a:cubicBezTo>
                  <a:pt x="21600" y="8060"/>
                  <a:pt x="21600" y="8060"/>
                  <a:pt x="21600" y="8060"/>
                </a:cubicBezTo>
                <a:cubicBezTo>
                  <a:pt x="20366" y="11928"/>
                  <a:pt x="20366" y="11928"/>
                  <a:pt x="20366" y="11928"/>
                </a:cubicBezTo>
                <a:cubicBezTo>
                  <a:pt x="14194" y="11928"/>
                  <a:pt x="14194" y="11928"/>
                  <a:pt x="14194" y="11928"/>
                </a:cubicBezTo>
                <a:cubicBezTo>
                  <a:pt x="14194" y="21600"/>
                  <a:pt x="14194" y="21600"/>
                  <a:pt x="14194" y="21600"/>
                </a:cubicBezTo>
                <a:cubicBezTo>
                  <a:pt x="6789" y="21600"/>
                  <a:pt x="6789" y="21600"/>
                  <a:pt x="6789" y="21600"/>
                </a:cubicBezTo>
                <a:cubicBezTo>
                  <a:pt x="6789" y="11928"/>
                  <a:pt x="6789" y="11928"/>
                  <a:pt x="6789" y="11928"/>
                </a:cubicBezTo>
                <a:cubicBezTo>
                  <a:pt x="0" y="11928"/>
                  <a:pt x="0" y="11928"/>
                  <a:pt x="0" y="11928"/>
                </a:cubicBezTo>
                <a:cubicBezTo>
                  <a:pt x="0" y="8060"/>
                  <a:pt x="0" y="8060"/>
                  <a:pt x="0" y="8060"/>
                </a:cubicBezTo>
                <a:cubicBezTo>
                  <a:pt x="6789" y="8060"/>
                  <a:pt x="6789" y="8060"/>
                  <a:pt x="6789" y="8060"/>
                </a:cubicBezTo>
                <a:cubicBezTo>
                  <a:pt x="6789" y="5158"/>
                  <a:pt x="6789" y="5158"/>
                  <a:pt x="6789" y="5158"/>
                </a:cubicBezTo>
                <a:cubicBezTo>
                  <a:pt x="6789" y="1934"/>
                  <a:pt x="10491" y="0"/>
                  <a:pt x="16046" y="0"/>
                </a:cubicBezTo>
                <a:cubicBezTo>
                  <a:pt x="18514" y="0"/>
                  <a:pt x="20983" y="322"/>
                  <a:pt x="21600" y="322"/>
                </a:cubicBezTo>
                <a:lnTo>
                  <a:pt x="21600" y="3546"/>
                </a:ln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6" name="Shape"/>
          <p:cNvSpPr/>
          <p:nvPr/>
        </p:nvSpPr>
        <p:spPr>
          <a:xfrm>
            <a:off x="783552" y="6488190"/>
            <a:ext cx="168792" cy="2669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900" y="1029"/>
                  <a:pt x="18900" y="1029"/>
                  <a:pt x="18900" y="1029"/>
                </a:cubicBezTo>
                <a:cubicBezTo>
                  <a:pt x="16200" y="1029"/>
                  <a:pt x="16200" y="1029"/>
                  <a:pt x="16200" y="1029"/>
                </a:cubicBezTo>
                <a:cubicBezTo>
                  <a:pt x="17820" y="2057"/>
                  <a:pt x="19440" y="3086"/>
                  <a:pt x="19440" y="4800"/>
                </a:cubicBezTo>
                <a:cubicBezTo>
                  <a:pt x="19440" y="8229"/>
                  <a:pt x="14580" y="8571"/>
                  <a:pt x="14580" y="10286"/>
                </a:cubicBezTo>
                <a:cubicBezTo>
                  <a:pt x="14580" y="12000"/>
                  <a:pt x="20520" y="12686"/>
                  <a:pt x="20520" y="16114"/>
                </a:cubicBezTo>
                <a:cubicBezTo>
                  <a:pt x="20520" y="17143"/>
                  <a:pt x="20520" y="17829"/>
                  <a:pt x="19980" y="18514"/>
                </a:cubicBezTo>
                <a:cubicBezTo>
                  <a:pt x="17820" y="20914"/>
                  <a:pt x="12960" y="21600"/>
                  <a:pt x="9180" y="21600"/>
                </a:cubicBezTo>
                <a:cubicBezTo>
                  <a:pt x="6480" y="21600"/>
                  <a:pt x="2700" y="20914"/>
                  <a:pt x="540" y="19200"/>
                </a:cubicBezTo>
                <a:cubicBezTo>
                  <a:pt x="0" y="18857"/>
                  <a:pt x="0" y="18171"/>
                  <a:pt x="0" y="17486"/>
                </a:cubicBezTo>
                <a:cubicBezTo>
                  <a:pt x="0" y="16114"/>
                  <a:pt x="1620" y="14743"/>
                  <a:pt x="3240" y="14057"/>
                </a:cubicBezTo>
                <a:cubicBezTo>
                  <a:pt x="5940" y="13029"/>
                  <a:pt x="8640" y="13029"/>
                  <a:pt x="11340" y="12686"/>
                </a:cubicBezTo>
                <a:cubicBezTo>
                  <a:pt x="10800" y="12000"/>
                  <a:pt x="10260" y="11657"/>
                  <a:pt x="10260" y="10971"/>
                </a:cubicBezTo>
                <a:cubicBezTo>
                  <a:pt x="10260" y="10286"/>
                  <a:pt x="10260" y="9943"/>
                  <a:pt x="10800" y="9600"/>
                </a:cubicBezTo>
                <a:cubicBezTo>
                  <a:pt x="10260" y="9943"/>
                  <a:pt x="9720" y="9943"/>
                  <a:pt x="9180" y="9943"/>
                </a:cubicBezTo>
                <a:cubicBezTo>
                  <a:pt x="5400" y="9943"/>
                  <a:pt x="2160" y="7886"/>
                  <a:pt x="2160" y="5486"/>
                </a:cubicBezTo>
                <a:cubicBezTo>
                  <a:pt x="2160" y="3771"/>
                  <a:pt x="3240" y="2400"/>
                  <a:pt x="4860" y="1714"/>
                </a:cubicBezTo>
                <a:cubicBezTo>
                  <a:pt x="7020" y="343"/>
                  <a:pt x="10260" y="0"/>
                  <a:pt x="12960" y="0"/>
                </a:cubicBezTo>
                <a:lnTo>
                  <a:pt x="21600" y="0"/>
                </a:lnTo>
                <a:close/>
                <a:moveTo>
                  <a:pt x="12960" y="13714"/>
                </a:moveTo>
                <a:cubicBezTo>
                  <a:pt x="12960" y="13714"/>
                  <a:pt x="12420" y="13714"/>
                  <a:pt x="11880" y="13714"/>
                </a:cubicBezTo>
                <a:cubicBezTo>
                  <a:pt x="8640" y="13714"/>
                  <a:pt x="3780" y="14400"/>
                  <a:pt x="3780" y="16800"/>
                </a:cubicBezTo>
                <a:cubicBezTo>
                  <a:pt x="3780" y="19543"/>
                  <a:pt x="8100" y="20229"/>
                  <a:pt x="11340" y="20229"/>
                </a:cubicBezTo>
                <a:cubicBezTo>
                  <a:pt x="14580" y="20229"/>
                  <a:pt x="17820" y="19543"/>
                  <a:pt x="17820" y="17486"/>
                </a:cubicBezTo>
                <a:cubicBezTo>
                  <a:pt x="17820" y="15429"/>
                  <a:pt x="15120" y="14400"/>
                  <a:pt x="12960" y="13714"/>
                </a:cubicBezTo>
                <a:close/>
                <a:moveTo>
                  <a:pt x="9720" y="1029"/>
                </a:moveTo>
                <a:cubicBezTo>
                  <a:pt x="8640" y="1029"/>
                  <a:pt x="7560" y="1371"/>
                  <a:pt x="7020" y="2057"/>
                </a:cubicBezTo>
                <a:cubicBezTo>
                  <a:pt x="5940" y="2400"/>
                  <a:pt x="5940" y="3086"/>
                  <a:pt x="5940" y="4114"/>
                </a:cubicBezTo>
                <a:cubicBezTo>
                  <a:pt x="5940" y="5829"/>
                  <a:pt x="7560" y="8914"/>
                  <a:pt x="11340" y="8914"/>
                </a:cubicBezTo>
                <a:cubicBezTo>
                  <a:pt x="12420" y="8914"/>
                  <a:pt x="13500" y="8571"/>
                  <a:pt x="14580" y="8229"/>
                </a:cubicBezTo>
                <a:cubicBezTo>
                  <a:pt x="15120" y="7543"/>
                  <a:pt x="15660" y="6857"/>
                  <a:pt x="15660" y="6171"/>
                </a:cubicBezTo>
                <a:cubicBezTo>
                  <a:pt x="15660" y="4114"/>
                  <a:pt x="13500" y="1029"/>
                  <a:pt x="9720" y="102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7" name="Shape"/>
          <p:cNvSpPr/>
          <p:nvPr/>
        </p:nvSpPr>
        <p:spPr>
          <a:xfrm>
            <a:off x="723691" y="5678332"/>
            <a:ext cx="288514" cy="208045"/>
          </a:xfrm>
          <a:custGeom>
            <a:avLst/>
            <a:gdLst/>
            <a:ahLst/>
            <a:cxnLst>
              <a:cxn ang="0">
                <a:pos x="wd2" y="hd2"/>
              </a:cxn>
              <a:cxn ang="5400000">
                <a:pos x="wd2" y="hd2"/>
              </a:cxn>
              <a:cxn ang="10800000">
                <a:pos x="wd2" y="hd2"/>
              </a:cxn>
              <a:cxn ang="16200000">
                <a:pos x="wd2" y="hd2"/>
              </a:cxn>
            </a:cxnLst>
            <a:rect l="0" t="0" r="r" b="b"/>
            <a:pathLst>
              <a:path w="21600" h="21600" extrusionOk="0">
                <a:moveTo>
                  <a:pt x="21282" y="18073"/>
                </a:moveTo>
                <a:cubicBezTo>
                  <a:pt x="20965" y="19837"/>
                  <a:pt x="20012" y="21159"/>
                  <a:pt x="18741" y="21159"/>
                </a:cubicBezTo>
                <a:cubicBezTo>
                  <a:pt x="16200" y="21600"/>
                  <a:pt x="13341" y="21600"/>
                  <a:pt x="10800" y="21600"/>
                </a:cubicBezTo>
                <a:cubicBezTo>
                  <a:pt x="7941" y="21600"/>
                  <a:pt x="5400" y="21600"/>
                  <a:pt x="2541" y="21159"/>
                </a:cubicBezTo>
                <a:cubicBezTo>
                  <a:pt x="1588" y="21159"/>
                  <a:pt x="635" y="19837"/>
                  <a:pt x="318" y="18073"/>
                </a:cubicBezTo>
                <a:cubicBezTo>
                  <a:pt x="0" y="15869"/>
                  <a:pt x="0" y="13224"/>
                  <a:pt x="0" y="11020"/>
                </a:cubicBezTo>
                <a:cubicBezTo>
                  <a:pt x="0" y="8376"/>
                  <a:pt x="0" y="6171"/>
                  <a:pt x="318" y="3527"/>
                </a:cubicBezTo>
                <a:cubicBezTo>
                  <a:pt x="635" y="2204"/>
                  <a:pt x="1588" y="882"/>
                  <a:pt x="2541" y="441"/>
                </a:cubicBezTo>
                <a:cubicBezTo>
                  <a:pt x="5400" y="0"/>
                  <a:pt x="7941" y="0"/>
                  <a:pt x="10800" y="0"/>
                </a:cubicBezTo>
                <a:cubicBezTo>
                  <a:pt x="13341" y="0"/>
                  <a:pt x="16200" y="0"/>
                  <a:pt x="18741" y="441"/>
                </a:cubicBezTo>
                <a:cubicBezTo>
                  <a:pt x="20012" y="882"/>
                  <a:pt x="20965" y="2204"/>
                  <a:pt x="21282" y="3527"/>
                </a:cubicBezTo>
                <a:cubicBezTo>
                  <a:pt x="21600" y="6171"/>
                  <a:pt x="21600" y="8376"/>
                  <a:pt x="21600" y="11020"/>
                </a:cubicBezTo>
                <a:cubicBezTo>
                  <a:pt x="21600" y="13224"/>
                  <a:pt x="21600" y="15869"/>
                  <a:pt x="21282" y="18073"/>
                </a:cubicBezTo>
                <a:close/>
                <a:moveTo>
                  <a:pt x="14929" y="10139"/>
                </a:moveTo>
                <a:cubicBezTo>
                  <a:pt x="8894" y="4849"/>
                  <a:pt x="8894" y="4849"/>
                  <a:pt x="8894" y="4849"/>
                </a:cubicBezTo>
                <a:cubicBezTo>
                  <a:pt x="8576" y="4408"/>
                  <a:pt x="8259" y="4408"/>
                  <a:pt x="7941" y="4408"/>
                </a:cubicBezTo>
                <a:cubicBezTo>
                  <a:pt x="7941" y="4849"/>
                  <a:pt x="7624" y="5290"/>
                  <a:pt x="7624" y="5731"/>
                </a:cubicBezTo>
                <a:cubicBezTo>
                  <a:pt x="7624" y="16310"/>
                  <a:pt x="7624" y="16310"/>
                  <a:pt x="7624" y="16310"/>
                </a:cubicBezTo>
                <a:cubicBezTo>
                  <a:pt x="7624" y="16751"/>
                  <a:pt x="7941" y="17192"/>
                  <a:pt x="7941" y="17192"/>
                </a:cubicBezTo>
                <a:cubicBezTo>
                  <a:pt x="8259" y="17192"/>
                  <a:pt x="8259" y="17192"/>
                  <a:pt x="8259" y="17192"/>
                </a:cubicBezTo>
                <a:cubicBezTo>
                  <a:pt x="8576" y="17192"/>
                  <a:pt x="8576" y="17192"/>
                  <a:pt x="8894" y="17192"/>
                </a:cubicBezTo>
                <a:cubicBezTo>
                  <a:pt x="14929" y="11902"/>
                  <a:pt x="14929" y="11902"/>
                  <a:pt x="14929" y="11902"/>
                </a:cubicBezTo>
                <a:cubicBezTo>
                  <a:pt x="15247" y="11461"/>
                  <a:pt x="15247" y="11461"/>
                  <a:pt x="15247" y="11020"/>
                </a:cubicBezTo>
                <a:cubicBezTo>
                  <a:pt x="15247" y="10580"/>
                  <a:pt x="15247" y="10139"/>
                  <a:pt x="14929" y="10139"/>
                </a:cubicBezTo>
                <a:close/>
              </a:path>
            </a:pathLst>
          </a:custGeom>
          <a:solidFill>
            <a:srgbClr val="A6A7AC"/>
          </a:solidFill>
          <a:ln w="3175">
            <a:miter lim="400000"/>
          </a:ln>
        </p:spPr>
        <p:txBody>
          <a:bodyPr lIns="45719" rIns="45719"/>
          <a:lstStyle/>
          <a:p>
            <a:pPr defTabSz="457200">
              <a:defRPr sz="2400">
                <a:solidFill>
                  <a:srgbClr val="C1C0BE"/>
                </a:solidFill>
              </a:defRPr>
            </a:pPr>
            <a:endParaRPr/>
          </a:p>
        </p:txBody>
      </p:sp>
      <p:sp>
        <p:nvSpPr>
          <p:cNvPr id="8" name="Slide Number"/>
          <p:cNvSpPr txBox="1">
            <a:spLocks noGrp="1"/>
          </p:cNvSpPr>
          <p:nvPr>
            <p:ph type="sldNum" sz="quarter" idx="2"/>
          </p:nvPr>
        </p:nvSpPr>
        <p:spPr>
          <a:xfrm>
            <a:off x="431270" y="607363"/>
            <a:ext cx="873356" cy="457201"/>
          </a:xfrm>
          <a:prstGeom prst="rect">
            <a:avLst/>
          </a:prstGeom>
          <a:ln w="3175">
            <a:miter lim="400000"/>
          </a:ln>
        </p:spPr>
        <p:txBody>
          <a:bodyPr lIns="38100" tIns="38100" rIns="38100" bIns="38100">
            <a:spAutoFit/>
          </a:bodyPr>
          <a:lstStyle>
            <a:lvl1pPr algn="ctr">
              <a:defRPr cap="all" spc="500">
                <a:solidFill>
                  <a:srgbClr val="3A3B39"/>
                </a:solidFill>
                <a:latin typeface="Impact"/>
                <a:ea typeface="Impact"/>
                <a:cs typeface="Impact"/>
                <a:sym typeface="Impact"/>
              </a:defRPr>
            </a:lvl1pPr>
          </a:lstStyle>
          <a:p>
            <a:fld id="{86CB4B4D-7CA3-9044-876B-883B54F8677D}" type="slidenum">
              <a:t>‹#›</a:t>
            </a:fld>
            <a:endParaRPr/>
          </a:p>
        </p:txBody>
      </p:sp>
      <p:sp>
        <p:nvSpPr>
          <p:cNvPr id="9" name="Marketing   /   Report"/>
          <p:cNvSpPr txBox="1"/>
          <p:nvPr/>
        </p:nvSpPr>
        <p:spPr>
          <a:xfrm rot="16200000">
            <a:off x="-777056" y="11083290"/>
            <a:ext cx="3290008" cy="533401"/>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defRPr sz="3000">
                <a:solidFill>
                  <a:srgbClr val="3A3B39"/>
                </a:solidFill>
                <a:latin typeface="Impact"/>
                <a:ea typeface="Impact"/>
                <a:cs typeface="Impact"/>
                <a:sym typeface="Impact"/>
              </a:defRPr>
            </a:pPr>
            <a:r>
              <a:t>Marketing   </a:t>
            </a:r>
            <a:r>
              <a:rPr>
                <a:solidFill>
                  <a:srgbClr val="C7A57F"/>
                </a:solidFill>
              </a:rPr>
              <a:t>/</a:t>
            </a:r>
            <a:r>
              <a:t>   Report</a:t>
            </a:r>
          </a:p>
        </p:txBody>
      </p:sp>
      <p:sp>
        <p:nvSpPr>
          <p:cNvPr id="10" name="Line"/>
          <p:cNvSpPr/>
          <p:nvPr/>
        </p:nvSpPr>
        <p:spPr>
          <a:xfrm flipV="1">
            <a:off x="867947" y="1655053"/>
            <a:ext cx="1" cy="3425557"/>
          </a:xfrm>
          <a:prstGeom prst="line">
            <a:avLst/>
          </a:prstGeom>
          <a:ln w="127000">
            <a:solidFill>
              <a:srgbClr val="EBEAE7"/>
            </a:solidFill>
            <a:miter lim="400000"/>
          </a:ln>
        </p:spPr>
        <p:txBody>
          <a:bodyPr lIns="38100" tIns="38100" rIns="38100" bIns="38100" anchor="ctr"/>
          <a:lstStyle/>
          <a:p>
            <a:pPr algn="ctr">
              <a:defRPr sz="3000">
                <a:solidFill>
                  <a:srgbClr val="000000"/>
                </a:solidFill>
              </a:defRPr>
            </a:pPr>
            <a:endParaRPr/>
          </a:p>
        </p:txBody>
      </p:sp>
    </p:spTree>
  </p:cSld>
  <p:clrMap bg1="lt1" tx1="dk1" bg2="lt2" tx2="dk2" accent1="accent1" accent2="accent2" accent3="accent3" accent4="accent4" accent5="accent5" accent6="accent6" hlink="hlink" folHlink="folHlink"/>
  <p:sldLayoutIdLst>
    <p:sldLayoutId id="2147483649" r:id="rId1"/>
    <p:sldLayoutId id="2147483655" r:id="rId2"/>
    <p:sldLayoutId id="2147483651" r:id="rId3"/>
    <p:sldLayoutId id="2147483652" r:id="rId4"/>
    <p:sldLayoutId id="2147483653" r:id="rId5"/>
    <p:sldLayoutId id="2147483656" r:id="rId6"/>
    <p:sldLayoutId id="2147483654" r:id="rId7"/>
  </p:sldLayoutIdLst>
  <p:transition spd="med"/>
  <p:txStyles>
    <p:titleStyle>
      <a:lvl1pPr marL="0" marR="0" indent="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1pPr>
      <a:lvl2pPr marL="0" marR="0" indent="2286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2pPr>
      <a:lvl3pPr marL="0" marR="0" indent="4572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3pPr>
      <a:lvl4pPr marL="0" marR="0" indent="6858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4pPr>
      <a:lvl5pPr marL="0" marR="0" indent="9144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5pPr>
      <a:lvl6pPr marL="0" marR="0" indent="11430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6pPr>
      <a:lvl7pPr marL="0" marR="0" indent="13716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7pPr>
      <a:lvl8pPr marL="0" marR="0" indent="16002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8pPr>
      <a:lvl9pPr marL="0" marR="0" indent="1828800" algn="l" defTabSz="825500" rtl="0" latinLnBrk="0">
        <a:lnSpc>
          <a:spcPct val="80000"/>
        </a:lnSpc>
        <a:spcBef>
          <a:spcPts val="0"/>
        </a:spcBef>
        <a:spcAft>
          <a:spcPts val="0"/>
        </a:spcAft>
        <a:buClrTx/>
        <a:buSzTx/>
        <a:buFontTx/>
        <a:buNone/>
        <a:tabLst/>
        <a:defRPr sz="10000" b="0" i="0" u="none" strike="noStrike" cap="none" spc="0" baseline="0">
          <a:solidFill>
            <a:srgbClr val="3A3B39"/>
          </a:solidFill>
          <a:uFillTx/>
          <a:latin typeface="Impact"/>
          <a:ea typeface="Impact"/>
          <a:cs typeface="Impact"/>
          <a:sym typeface="Impact"/>
        </a:defRPr>
      </a:lvl9pPr>
    </p:titleStyle>
    <p:bodyStyle>
      <a:lvl1pPr marL="0" marR="0" indent="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1pPr>
      <a:lvl2pPr marL="0" marR="0" indent="2286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2pPr>
      <a:lvl3pPr marL="0" marR="0" indent="4572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3pPr>
      <a:lvl4pPr marL="0" marR="0" indent="6858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4pPr>
      <a:lvl5pPr marL="0" marR="0" indent="9144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5pPr>
      <a:lvl6pPr marL="0" marR="0" indent="11430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6pPr>
      <a:lvl7pPr marL="0" marR="0" indent="13716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7pPr>
      <a:lvl8pPr marL="0" marR="0" indent="16002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8pPr>
      <a:lvl9pPr marL="0" marR="0" indent="1828800" algn="l" defTabSz="825500" latinLnBrk="0">
        <a:lnSpc>
          <a:spcPct val="120000"/>
        </a:lnSpc>
        <a:spcBef>
          <a:spcPts val="0"/>
        </a:spcBef>
        <a:spcAft>
          <a:spcPts val="0"/>
        </a:spcAft>
        <a:buClrTx/>
        <a:buSzTx/>
        <a:buFontTx/>
        <a:buNone/>
        <a:tabLst/>
        <a:defRPr sz="2500" b="0" i="0" u="none" strike="noStrike" cap="none" spc="0" baseline="0">
          <a:solidFill>
            <a:srgbClr val="717175"/>
          </a:solidFill>
          <a:uFillTx/>
          <a:latin typeface="+mn-lt"/>
          <a:ea typeface="+mn-ea"/>
          <a:cs typeface="+mn-cs"/>
          <a:sym typeface="Arial"/>
        </a:defRPr>
      </a:lvl9pPr>
    </p:bodyStyle>
    <p:otherStyle>
      <a:lvl1pPr marL="0" marR="0" indent="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1pPr>
      <a:lvl2pPr marL="0" marR="0" indent="2286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2pPr>
      <a:lvl3pPr marL="0" marR="0" indent="4572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3pPr>
      <a:lvl4pPr marL="0" marR="0" indent="6858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4pPr>
      <a:lvl5pPr marL="0" marR="0" indent="9144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5pPr>
      <a:lvl6pPr marL="0" marR="0" indent="11430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6pPr>
      <a:lvl7pPr marL="0" marR="0" indent="13716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7pPr>
      <a:lvl8pPr marL="0" marR="0" indent="16002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8pPr>
      <a:lvl9pPr marL="0" marR="0" indent="1828800" algn="ctr" defTabSz="825500" rtl="0" latinLnBrk="0">
        <a:lnSpc>
          <a:spcPct val="100000"/>
        </a:lnSpc>
        <a:spcBef>
          <a:spcPts val="0"/>
        </a:spcBef>
        <a:spcAft>
          <a:spcPts val="0"/>
        </a:spcAft>
        <a:buClrTx/>
        <a:buSzTx/>
        <a:buFontTx/>
        <a:buNone/>
        <a:tabLst/>
        <a:defRPr sz="2500" b="0" i="0" u="none" strike="noStrike" cap="all" spc="500" baseline="0">
          <a:solidFill>
            <a:schemeClr val="tx1"/>
          </a:solidFill>
          <a:uFillTx/>
          <a:latin typeface="+mn-lt"/>
          <a:ea typeface="+mn-ea"/>
          <a:cs typeface="+mn-cs"/>
          <a:sym typeface="Impac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E9089738-51A9-7639-10C5-4C2342C55DD8}"/>
              </a:ext>
            </a:extLst>
          </p:cNvPr>
          <p:cNvSpPr>
            <a:spLocks noGrp="1"/>
          </p:cNvSpPr>
          <p:nvPr>
            <p:ph type="pic" sz="quarter" idx="10"/>
          </p:nvPr>
        </p:nvSpPr>
        <p:spPr>
          <a:xfrm>
            <a:off x="1736822" y="0"/>
            <a:ext cx="22667929" cy="11583348"/>
          </a:xfrm>
          <a:solidFill>
            <a:schemeClr val="tx1"/>
          </a:solidFill>
        </p:spPr>
      </p:sp>
      <p:sp>
        <p:nvSpPr>
          <p:cNvPr id="87" name="Rectangle"/>
          <p:cNvSpPr/>
          <p:nvPr/>
        </p:nvSpPr>
        <p:spPr>
          <a:xfrm>
            <a:off x="1736822" y="-18639"/>
            <a:ext cx="22667929" cy="11601987"/>
          </a:xfrm>
          <a:prstGeom prst="rect">
            <a:avLst/>
          </a:prstGeom>
          <a:solidFill>
            <a:srgbClr val="A6AAA9"/>
          </a:solidFill>
          <a:ln w="3175">
            <a:miter lim="400000"/>
          </a:ln>
        </p:spPr>
        <p:txBody>
          <a:bodyPr lIns="38100" tIns="38100" rIns="38100" bIns="38100" anchor="ctr"/>
          <a:lstStyle/>
          <a:p>
            <a:pPr algn="ctr">
              <a:defRPr sz="3000">
                <a:solidFill>
                  <a:srgbClr val="FFFFFF"/>
                </a:solidFill>
              </a:defRPr>
            </a:pPr>
            <a:endParaRPr/>
          </a:p>
        </p:txBody>
      </p:sp>
      <p:sp>
        <p:nvSpPr>
          <p:cNvPr id="89" name="Rectangle"/>
          <p:cNvSpPr/>
          <p:nvPr/>
        </p:nvSpPr>
        <p:spPr>
          <a:xfrm>
            <a:off x="1596904" y="5062743"/>
            <a:ext cx="18803040" cy="7197525"/>
          </a:xfrm>
          <a:prstGeom prst="rect">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0" name="Marketing Report"/>
          <p:cNvSpPr txBox="1"/>
          <p:nvPr/>
        </p:nvSpPr>
        <p:spPr>
          <a:xfrm>
            <a:off x="4708809" y="6768166"/>
            <a:ext cx="14094503" cy="4632037"/>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lnSpc>
                <a:spcPct val="80000"/>
              </a:lnSpc>
              <a:defRPr sz="18500" cap="all">
                <a:solidFill>
                  <a:srgbClr val="F6F5F3"/>
                </a:solidFill>
                <a:latin typeface="Impact"/>
                <a:ea typeface="Impact"/>
                <a:cs typeface="Impact"/>
                <a:sym typeface="Impact"/>
              </a:defRPr>
            </a:pPr>
            <a:r>
              <a:rPr lang="ru-RU" dirty="0"/>
              <a:t>Как сшить</a:t>
            </a:r>
            <a:r>
              <a:rPr dirty="0"/>
              <a:t> </a:t>
            </a:r>
            <a:r>
              <a:rPr lang="ru-RU" dirty="0">
                <a:solidFill>
                  <a:srgbClr val="C7A57F"/>
                </a:solidFill>
              </a:rPr>
              <a:t>фартук</a:t>
            </a:r>
            <a:endParaRPr dirty="0">
              <a:solidFill>
                <a:srgbClr val="C7A57F"/>
              </a:solidFill>
            </a:endParaRPr>
          </a:p>
        </p:txBody>
      </p:sp>
      <p:sp>
        <p:nvSpPr>
          <p:cNvPr id="91" name="Circle"/>
          <p:cNvSpPr/>
          <p:nvPr/>
        </p:nvSpPr>
        <p:spPr>
          <a:xfrm>
            <a:off x="22358424" y="7019828"/>
            <a:ext cx="183739" cy="183740"/>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2" name="Circle"/>
          <p:cNvSpPr/>
          <p:nvPr/>
        </p:nvSpPr>
        <p:spPr>
          <a:xfrm>
            <a:off x="22358424" y="7627591"/>
            <a:ext cx="183739" cy="183739"/>
          </a:xfrm>
          <a:prstGeom prst="ellipse">
            <a:avLst/>
          </a:prstGeom>
          <a:solidFill>
            <a:srgbClr val="C7A57F"/>
          </a:solidFill>
          <a:ln w="3175">
            <a:miter lim="400000"/>
          </a:ln>
        </p:spPr>
        <p:txBody>
          <a:bodyPr lIns="38100" tIns="38100" rIns="38100" bIns="38100" anchor="ctr"/>
          <a:lstStyle/>
          <a:p>
            <a:pPr algn="ctr">
              <a:defRPr sz="3000">
                <a:solidFill>
                  <a:srgbClr val="FFFFFF"/>
                </a:solidFill>
              </a:defRPr>
            </a:pPr>
            <a:endParaRPr/>
          </a:p>
        </p:txBody>
      </p:sp>
      <p:sp>
        <p:nvSpPr>
          <p:cNvPr id="93" name="Circle"/>
          <p:cNvSpPr/>
          <p:nvPr/>
        </p:nvSpPr>
        <p:spPr>
          <a:xfrm>
            <a:off x="22358424" y="8235353"/>
            <a:ext cx="183739" cy="183740"/>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4" name="Circle"/>
          <p:cNvSpPr/>
          <p:nvPr/>
        </p:nvSpPr>
        <p:spPr>
          <a:xfrm>
            <a:off x="22358424" y="8843115"/>
            <a:ext cx="183739" cy="183739"/>
          </a:xfrm>
          <a:prstGeom prst="ellipse">
            <a:avLst/>
          </a:prstGeom>
          <a:solidFill>
            <a:srgbClr val="272727"/>
          </a:solidFill>
          <a:ln w="3175">
            <a:miter lim="400000"/>
          </a:ln>
        </p:spPr>
        <p:txBody>
          <a:bodyPr lIns="38100" tIns="38100" rIns="38100" bIns="38100" anchor="ctr"/>
          <a:lstStyle/>
          <a:p>
            <a:pPr algn="ctr">
              <a:defRPr sz="3000">
                <a:solidFill>
                  <a:srgbClr val="FFFFFF"/>
                </a:solidFill>
              </a:defRPr>
            </a:pPr>
            <a:endParaRPr/>
          </a:p>
        </p:txBody>
      </p:sp>
      <p:sp>
        <p:nvSpPr>
          <p:cNvPr id="95" name="Circle"/>
          <p:cNvSpPr/>
          <p:nvPr/>
        </p:nvSpPr>
        <p:spPr>
          <a:xfrm>
            <a:off x="22283539" y="7552705"/>
            <a:ext cx="333510" cy="333511"/>
          </a:xfrm>
          <a:prstGeom prst="ellipse">
            <a:avLst/>
          </a:prstGeom>
          <a:ln w="254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3" name="Прямоугольник 2">
            <a:extLst>
              <a:ext uri="{FF2B5EF4-FFF2-40B4-BE49-F238E27FC236}">
                <a16:creationId xmlns:a16="http://schemas.microsoft.com/office/drawing/2014/main" id="{54F94C78-11C5-43C6-8AB6-3075BFFE227B}"/>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10</a:t>
            </a:fld>
            <a:endParaRPr/>
          </a:p>
        </p:txBody>
      </p:sp>
      <p:sp>
        <p:nvSpPr>
          <p:cNvPr id="162" name="Title text demo"/>
          <p:cNvSpPr txBox="1"/>
          <p:nvPr/>
        </p:nvSpPr>
        <p:spPr>
          <a:xfrm>
            <a:off x="3357467" y="2665874"/>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endParaRPr lang="ru-RU" dirty="0">
              <a:solidFill>
                <a:srgbClr val="F6F5F3"/>
              </a:solidFill>
            </a:endParaRPr>
          </a:p>
          <a:p>
            <a:pPr>
              <a:lnSpc>
                <a:spcPct val="80000"/>
              </a:lnSpc>
              <a:defRPr sz="10000" cap="all">
                <a:solidFill>
                  <a:srgbClr val="3A3B39"/>
                </a:solidFill>
                <a:latin typeface="Impact"/>
                <a:ea typeface="Impact"/>
                <a:cs typeface="Impact"/>
                <a:sym typeface="Impact"/>
              </a:defRPr>
            </a:pPr>
            <a:endParaRPr dirty="0">
              <a:solidFill>
                <a:srgbClr val="C7A57F"/>
              </a:solidFill>
            </a:endParaRPr>
          </a:p>
        </p:txBody>
      </p:sp>
      <p:sp>
        <p:nvSpPr>
          <p:cNvPr id="163" name="Lorem Ipsum is simply dummy text of the printing and typesetting industry. Lorem Ipsum has been the industry's standard dummy text ever since the 1500s, when an"/>
          <p:cNvSpPr txBox="1"/>
          <p:nvPr/>
        </p:nvSpPr>
        <p:spPr>
          <a:xfrm>
            <a:off x="3357467" y="4556622"/>
            <a:ext cx="10453783" cy="167198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Autofit/>
          </a:bodyPr>
          <a:lstStyle>
            <a:lvl1pPr>
              <a:lnSpc>
                <a:spcPct val="120000"/>
              </a:lnSpc>
              <a:defRPr>
                <a:solidFill>
                  <a:srgbClr val="C1C0BE"/>
                </a:solidFill>
              </a:defRPr>
            </a:lvl1pPr>
          </a:lstStyle>
          <a:p>
            <a:r>
              <a:rPr lang="ru-RU" dirty="0"/>
              <a:t>Пояс сложить вдоль пополам изнаночной стороной внутрь и </a:t>
            </a:r>
            <a:r>
              <a:rPr lang="ru-RU" dirty="0" err="1"/>
              <a:t>приутюжить</a:t>
            </a:r>
            <a:r>
              <a:rPr lang="ru-RU" dirty="0"/>
              <a:t>, затем пояс снова разложить. Один продольный срез пояса притачать к верхнему срезу фартука, на концах пояса припуски выступают за края фартука.</a:t>
            </a:r>
          </a:p>
          <a:p>
            <a:endParaRPr lang="ru-RU" dirty="0"/>
          </a:p>
          <a:p>
            <a:r>
              <a:rPr lang="ru-RU" dirty="0"/>
              <a:t>Припуски шва притачивания и припуск по другому продольному срезу пояса заутюжить на пояс. Открытые концы завязок приметать к концам внешней половинки пояса, завязки лежат на фартуке.</a:t>
            </a:r>
          </a:p>
          <a:p>
            <a:endParaRPr lang="ru-RU" dirty="0"/>
          </a:p>
          <a:p>
            <a:r>
              <a:rPr lang="ru-RU" dirty="0"/>
              <a:t>Пояс сложить вдоль пополам лицевой стороной внутрь, концы пояса застрочить, закрепляя завязки. Пояс вывернуть.</a:t>
            </a:r>
          </a:p>
          <a:p>
            <a:endParaRPr lang="ru-RU" dirty="0"/>
          </a:p>
          <a:p>
            <a:r>
              <a:rPr lang="ru-RU" dirty="0"/>
              <a:t>Внутренний заутюженный срез пояса приметать.</a:t>
            </a:r>
          </a:p>
          <a:p>
            <a:endParaRPr lang="ru-RU" dirty="0"/>
          </a:p>
          <a:p>
            <a:r>
              <a:rPr lang="ru-RU" dirty="0"/>
              <a:t>Пояс отстрочить вдоль шва притачивания близко к шву, закрепляя внутренний срез.</a:t>
            </a:r>
          </a:p>
        </p:txBody>
      </p:sp>
      <p:pic>
        <p:nvPicPr>
          <p:cNvPr id="5" name="Рисунок 4">
            <a:extLst>
              <a:ext uri="{FF2B5EF4-FFF2-40B4-BE49-F238E27FC236}">
                <a16:creationId xmlns:a16="http://schemas.microsoft.com/office/drawing/2014/main" id="{AD86B99E-2C97-40E2-8F4C-F1F6BB6517DD}"/>
              </a:ext>
            </a:extLst>
          </p:cNvPr>
          <p:cNvPicPr>
            <a:picLocks noChangeAspect="1"/>
          </p:cNvPicPr>
          <p:nvPr/>
        </p:nvPicPr>
        <p:blipFill>
          <a:blip r:embed="rId2"/>
          <a:stretch>
            <a:fillRect/>
          </a:stretch>
        </p:blipFill>
        <p:spPr>
          <a:xfrm>
            <a:off x="15056780" y="3354827"/>
            <a:ext cx="9327220" cy="6995415"/>
          </a:xfrm>
          <a:prstGeom prst="rect">
            <a:avLst/>
          </a:prstGeom>
        </p:spPr>
      </p:pic>
      <p:grpSp>
        <p:nvGrpSpPr>
          <p:cNvPr id="10" name="Group">
            <a:extLst>
              <a:ext uri="{FF2B5EF4-FFF2-40B4-BE49-F238E27FC236}">
                <a16:creationId xmlns:a16="http://schemas.microsoft.com/office/drawing/2014/main" id="{3ECFA572-65E5-4F57-A884-D47C6E644B40}"/>
              </a:ext>
            </a:extLst>
          </p:cNvPr>
          <p:cNvGrpSpPr/>
          <p:nvPr/>
        </p:nvGrpSpPr>
        <p:grpSpPr>
          <a:xfrm>
            <a:off x="3508907" y="2432950"/>
            <a:ext cx="1163431" cy="1163431"/>
            <a:chOff x="0" y="0"/>
            <a:chExt cx="1163430" cy="1163430"/>
          </a:xfrm>
        </p:grpSpPr>
        <p:sp>
          <p:nvSpPr>
            <p:cNvPr id="11" name="Square">
              <a:extLst>
                <a:ext uri="{FF2B5EF4-FFF2-40B4-BE49-F238E27FC236}">
                  <a16:creationId xmlns:a16="http://schemas.microsoft.com/office/drawing/2014/main" id="{4CFDD82F-67F0-4D58-B9A0-13A88D457DA6}"/>
                </a:ext>
              </a:extLst>
            </p:cNvPr>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2" name="01">
              <a:extLst>
                <a:ext uri="{FF2B5EF4-FFF2-40B4-BE49-F238E27FC236}">
                  <a16:creationId xmlns:a16="http://schemas.microsoft.com/office/drawing/2014/main" id="{ABECE669-3821-4C01-A087-AD62FC3AB53E}"/>
                </a:ext>
              </a:extLst>
            </p:cNvPr>
            <p:cNvSpPr txBox="1"/>
            <p:nvPr/>
          </p:nvSpPr>
          <p:spPr>
            <a:xfrm>
              <a:off x="242002" y="194677"/>
              <a:ext cx="654025" cy="72327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rPr dirty="0"/>
                <a:t>0</a:t>
              </a:r>
              <a:r>
                <a:rPr lang="ru-RU" dirty="0"/>
                <a:t>5</a:t>
              </a:r>
              <a:endParaRPr dirty="0"/>
            </a:p>
          </p:txBody>
        </p:sp>
      </p:grpSp>
      <p:sp>
        <p:nvSpPr>
          <p:cNvPr id="13" name="Прямоугольник 12">
            <a:extLst>
              <a:ext uri="{FF2B5EF4-FFF2-40B4-BE49-F238E27FC236}">
                <a16:creationId xmlns:a16="http://schemas.microsoft.com/office/drawing/2014/main" id="{EF1BDAA1-D9EB-4F55-B3F3-428AAD937307}"/>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120739714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3C9ABD8C-3487-4308-89D5-8DC9C903CE7E}"/>
              </a:ext>
            </a:extLst>
          </p:cNvPr>
          <p:cNvPicPr>
            <a:picLocks noGrp="1" noChangeAspect="1"/>
          </p:cNvPicPr>
          <p:nvPr>
            <p:ph type="pic" sz="quarter" idx="12"/>
          </p:nvPr>
        </p:nvPicPr>
        <p:blipFill>
          <a:blip r:embed="rId2"/>
          <a:srcRect t="11513" b="11513"/>
          <a:stretch>
            <a:fillRect/>
          </a:stretch>
        </p:blipFill>
        <p:spPr>
          <a:xfrm>
            <a:off x="13069888" y="4376738"/>
            <a:ext cx="4330700" cy="4962525"/>
          </a:xfrm>
          <a:prstGeom prst="rect">
            <a:avLst/>
          </a:prstGeom>
        </p:spPr>
      </p:pic>
      <p:pic>
        <p:nvPicPr>
          <p:cNvPr id="6" name="Рисунок 5">
            <a:extLst>
              <a:ext uri="{FF2B5EF4-FFF2-40B4-BE49-F238E27FC236}">
                <a16:creationId xmlns:a16="http://schemas.microsoft.com/office/drawing/2014/main" id="{F6B0BDD6-B598-4048-91B1-9ACE0524EC09}"/>
              </a:ext>
            </a:extLst>
          </p:cNvPr>
          <p:cNvPicPr>
            <a:picLocks noGrp="1" noChangeAspect="1"/>
          </p:cNvPicPr>
          <p:nvPr>
            <p:ph type="pic" sz="quarter" idx="19"/>
          </p:nvPr>
        </p:nvPicPr>
        <p:blipFill>
          <a:blip r:embed="rId3"/>
          <a:srcRect t="7029" b="7029"/>
          <a:stretch>
            <a:fillRect/>
          </a:stretch>
        </p:blipFill>
        <p:spPr>
          <a:xfrm>
            <a:off x="17729200" y="7805738"/>
            <a:ext cx="4330700" cy="4962525"/>
          </a:xfrm>
          <a:prstGeom prst="rect">
            <a:avLst/>
          </a:prstGeom>
        </p:spPr>
      </p:pic>
      <p:sp>
        <p:nvSpPr>
          <p:cNvPr id="235"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sp>
        <p:nvSpPr>
          <p:cNvPr id="236" name="Title text demo"/>
          <p:cNvSpPr txBox="1"/>
          <p:nvPr/>
        </p:nvSpPr>
        <p:spPr>
          <a:xfrm>
            <a:off x="3377920" y="2753384"/>
            <a:ext cx="7718694" cy="380479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solidFill>
                  <a:srgbClr val="F6F5F3"/>
                </a:solidFill>
              </a:rPr>
              <a:t>Фартук </a:t>
            </a:r>
            <a:r>
              <a:rPr lang="ru-RU" dirty="0">
                <a:solidFill>
                  <a:srgbClr val="C7A57F"/>
                </a:solidFill>
              </a:rPr>
              <a:t>с нагрудником</a:t>
            </a:r>
            <a:endParaRPr dirty="0">
              <a:solidFill>
                <a:srgbClr val="C7A57F"/>
              </a:solidFill>
            </a:endParaRPr>
          </a:p>
        </p:txBody>
      </p:sp>
      <p:sp>
        <p:nvSpPr>
          <p:cNvPr id="237" name="Lorem Ipsum is simply dummy text of the printing and typesetting industry. Lorem Ipsum has been the industry's standard dummy text ever since the 1500s, when an unknown printer took a galley of type and scrambled it to make a type specimen centuries, but"/>
          <p:cNvSpPr txBox="1"/>
          <p:nvPr/>
        </p:nvSpPr>
        <p:spPr>
          <a:xfrm>
            <a:off x="3395399" y="6068471"/>
            <a:ext cx="7718694" cy="4894145"/>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defRPr>
                <a:solidFill>
                  <a:srgbClr val="C1C0BE"/>
                </a:solidFill>
              </a:defRPr>
            </a:lvl1pPr>
          </a:lstStyle>
          <a:p>
            <a:endParaRPr lang="ru-RU" dirty="0"/>
          </a:p>
          <a:p>
            <a:r>
              <a:rPr lang="ru-RU" b="1" dirty="0"/>
              <a:t>Вам потребуется:</a:t>
            </a:r>
          </a:p>
          <a:p>
            <a:endParaRPr lang="ru-RU" b="1" dirty="0"/>
          </a:p>
          <a:p>
            <a:r>
              <a:rPr lang="ru-RU" dirty="0"/>
              <a:t>— хлопчатобумажная или льняная ткань 1 м шириной 150 см;</a:t>
            </a:r>
          </a:p>
          <a:p>
            <a:endParaRPr lang="ru-RU" dirty="0"/>
          </a:p>
          <a:p>
            <a:r>
              <a:rPr lang="ru-RU" dirty="0"/>
              <a:t>— нитки в тон и иголка для шитья;</a:t>
            </a:r>
          </a:p>
          <a:p>
            <a:endParaRPr lang="ru-RU" dirty="0"/>
          </a:p>
          <a:p>
            <a:r>
              <a:rPr lang="ru-RU" dirty="0"/>
              <a:t>— декоративная тесьма, пуговицы для отделки.</a:t>
            </a:r>
            <a:endParaRPr dirty="0"/>
          </a:p>
        </p:txBody>
      </p:sp>
      <p:pic>
        <p:nvPicPr>
          <p:cNvPr id="7" name="Рисунок 6">
            <a:extLst>
              <a:ext uri="{FF2B5EF4-FFF2-40B4-BE49-F238E27FC236}">
                <a16:creationId xmlns:a16="http://schemas.microsoft.com/office/drawing/2014/main" id="{5D8A6928-2548-456A-BAFC-A9739B957A09}"/>
              </a:ext>
            </a:extLst>
          </p:cNvPr>
          <p:cNvPicPr>
            <a:picLocks noGrp="1" noChangeAspect="1"/>
          </p:cNvPicPr>
          <p:nvPr>
            <p:ph type="pic" sz="quarter" idx="13"/>
          </p:nvPr>
        </p:nvPicPr>
        <p:blipFill>
          <a:blip r:embed="rId4"/>
          <a:srcRect t="14701" b="14701"/>
          <a:stretch>
            <a:fillRect/>
          </a:stretch>
        </p:blipFill>
        <p:spPr>
          <a:xfrm>
            <a:off x="13069888" y="0"/>
            <a:ext cx="4330700" cy="4078288"/>
          </a:xfrm>
          <a:prstGeom prst="rect">
            <a:avLst/>
          </a:prstGeom>
        </p:spPr>
      </p:pic>
      <p:pic>
        <p:nvPicPr>
          <p:cNvPr id="8" name="Рисунок 7">
            <a:extLst>
              <a:ext uri="{FF2B5EF4-FFF2-40B4-BE49-F238E27FC236}">
                <a16:creationId xmlns:a16="http://schemas.microsoft.com/office/drawing/2014/main" id="{152615C0-D0DB-4293-87AF-FA91B5E40C79}"/>
              </a:ext>
            </a:extLst>
          </p:cNvPr>
          <p:cNvPicPr>
            <a:picLocks noGrp="1" noChangeAspect="1"/>
          </p:cNvPicPr>
          <p:nvPr>
            <p:ph type="pic" sz="quarter" idx="17"/>
          </p:nvPr>
        </p:nvPicPr>
        <p:blipFill>
          <a:blip r:embed="rId5"/>
          <a:srcRect t="18892" b="18892"/>
          <a:stretch>
            <a:fillRect/>
          </a:stretch>
        </p:blipFill>
        <p:spPr>
          <a:xfrm>
            <a:off x="13069888" y="9598025"/>
            <a:ext cx="4330700" cy="4117975"/>
          </a:xfrm>
          <a:prstGeom prst="rect">
            <a:avLst/>
          </a:prstGeom>
        </p:spPr>
      </p:pic>
      <p:pic>
        <p:nvPicPr>
          <p:cNvPr id="12" name="Рисунок 11">
            <a:extLst>
              <a:ext uri="{FF2B5EF4-FFF2-40B4-BE49-F238E27FC236}">
                <a16:creationId xmlns:a16="http://schemas.microsoft.com/office/drawing/2014/main" id="{F826096B-8D8B-490D-91AA-0AF3459F2C2F}"/>
              </a:ext>
            </a:extLst>
          </p:cNvPr>
          <p:cNvPicPr>
            <a:picLocks noGrp="1" noChangeAspect="1"/>
          </p:cNvPicPr>
          <p:nvPr>
            <p:ph type="pic" sz="quarter" idx="18"/>
          </p:nvPr>
        </p:nvPicPr>
        <p:blipFill>
          <a:blip r:embed="rId6"/>
          <a:srcRect t="44697" b="44697"/>
          <a:stretch>
            <a:fillRect/>
          </a:stretch>
        </p:blipFill>
        <p:spPr>
          <a:xfrm>
            <a:off x="17729200" y="13027025"/>
            <a:ext cx="4330700" cy="688975"/>
          </a:xfrm>
          <a:prstGeom prst="rect">
            <a:avLst/>
          </a:prstGeom>
        </p:spPr>
      </p:pic>
      <p:pic>
        <p:nvPicPr>
          <p:cNvPr id="16" name="Рисунок 15">
            <a:extLst>
              <a:ext uri="{FF2B5EF4-FFF2-40B4-BE49-F238E27FC236}">
                <a16:creationId xmlns:a16="http://schemas.microsoft.com/office/drawing/2014/main" id="{C1149FFC-2B8D-4FA6-884A-AC4D2C1691B7}"/>
              </a:ext>
            </a:extLst>
          </p:cNvPr>
          <p:cNvPicPr>
            <a:picLocks noGrp="1" noChangeAspect="1"/>
          </p:cNvPicPr>
          <p:nvPr>
            <p:ph type="pic" sz="quarter" idx="14"/>
          </p:nvPr>
        </p:nvPicPr>
        <p:blipFill>
          <a:blip r:embed="rId7"/>
          <a:srcRect l="12873" r="12873"/>
          <a:stretch>
            <a:fillRect/>
          </a:stretch>
        </p:blipFill>
        <p:spPr>
          <a:xfrm>
            <a:off x="17787938" y="355600"/>
            <a:ext cx="4271962" cy="7191375"/>
          </a:xfrm>
          <a:prstGeom prst="rect">
            <a:avLst/>
          </a:prstGeom>
        </p:spPr>
      </p:pic>
      <p:sp>
        <p:nvSpPr>
          <p:cNvPr id="20" name="Прямоугольник 19">
            <a:extLst>
              <a:ext uri="{FF2B5EF4-FFF2-40B4-BE49-F238E27FC236}">
                <a16:creationId xmlns:a16="http://schemas.microsoft.com/office/drawing/2014/main" id="{B6ECEC83-53D3-42EA-8170-773268145AD4}"/>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60164151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детали </a:t>
            </a:r>
          </a:p>
          <a:p>
            <a:pPr>
              <a:lnSpc>
                <a:spcPct val="80000"/>
              </a:lnSpc>
              <a:defRPr sz="10000" cap="all">
                <a:solidFill>
                  <a:srgbClr val="3A3B39"/>
                </a:solidFill>
                <a:latin typeface="Impact"/>
                <a:ea typeface="Impact"/>
                <a:cs typeface="Impact"/>
                <a:sym typeface="Impact"/>
              </a:defRPr>
            </a:pPr>
            <a:r>
              <a:rPr lang="ru-RU" dirty="0">
                <a:solidFill>
                  <a:srgbClr val="C7A57F"/>
                </a:solidFill>
              </a:rPr>
              <a:t>выкройки</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a:t>Детали фартука вычертите прямо на ткани и выкроите.</a:t>
            </a:r>
            <a:endParaRPr dirty="0"/>
          </a:p>
        </p:txBody>
      </p:sp>
      <p:pic>
        <p:nvPicPr>
          <p:cNvPr id="3" name="Рисунок 2">
            <a:extLst>
              <a:ext uri="{FF2B5EF4-FFF2-40B4-BE49-F238E27FC236}">
                <a16:creationId xmlns:a16="http://schemas.microsoft.com/office/drawing/2014/main" id="{E3ED330D-F8BE-4101-A9F1-3F1B4ACCC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12382501" y="1714499"/>
            <a:ext cx="13716000" cy="10286999"/>
          </a:xfrm>
          <a:prstGeom prst="rect">
            <a:avLst/>
          </a:prstGeom>
        </p:spPr>
      </p:pic>
      <p:sp>
        <p:nvSpPr>
          <p:cNvPr id="8" name="Прямоугольник 7">
            <a:extLst>
              <a:ext uri="{FF2B5EF4-FFF2-40B4-BE49-F238E27FC236}">
                <a16:creationId xmlns:a16="http://schemas.microsoft.com/office/drawing/2014/main" id="{69F0C3E4-AAE0-496A-AFC1-330CE6186F7D}"/>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418147612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13</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1</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Обработайте срезы фартука.</a:t>
            </a:r>
          </a:p>
          <a:p>
            <a:endParaRPr lang="ru-RU" dirty="0"/>
          </a:p>
          <a:p>
            <a:r>
              <a:rPr lang="ru-RU" dirty="0"/>
              <a:t>Припуски по боковым срезам отверните на изнаночную сторону на 1 см, по нижнему срезу на 2 см, </a:t>
            </a:r>
            <a:r>
              <a:rPr lang="ru-RU" dirty="0" err="1"/>
              <a:t>приутюжьте</a:t>
            </a:r>
            <a:r>
              <a:rPr lang="ru-RU" dirty="0"/>
              <a:t> и настрочите.</a:t>
            </a:r>
            <a:endParaRPr dirty="0"/>
          </a:p>
        </p:txBody>
      </p:sp>
      <p:pic>
        <p:nvPicPr>
          <p:cNvPr id="2" name="Рисунок 1">
            <a:extLst>
              <a:ext uri="{FF2B5EF4-FFF2-40B4-BE49-F238E27FC236}">
                <a16:creationId xmlns:a16="http://schemas.microsoft.com/office/drawing/2014/main" id="{1BC5AE7D-5432-4B3E-AC26-DD4C4C078DCE}"/>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F7AD7FCA-7CFE-4B80-9D6D-D1E0044EF625}"/>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07061001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14</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2</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a:t>Обработайте срезы кармана.</a:t>
            </a:r>
          </a:p>
          <a:p>
            <a:endParaRPr lang="ru-RU" dirty="0"/>
          </a:p>
          <a:p>
            <a:r>
              <a:rPr lang="ru-RU" dirty="0"/>
              <a:t>Припуски по боковым и нижнему срезам отверните на изнаночную сторону на 1 см, по верхнему срезу на 1,5 см, </a:t>
            </a:r>
            <a:r>
              <a:rPr lang="ru-RU" dirty="0" err="1"/>
              <a:t>приутюжьте</a:t>
            </a:r>
            <a:r>
              <a:rPr lang="ru-RU" dirty="0"/>
              <a:t> и настрочите только верхний припуск.</a:t>
            </a:r>
          </a:p>
          <a:p>
            <a:endParaRPr lang="ru-RU" dirty="0"/>
          </a:p>
          <a:p>
            <a:r>
              <a:rPr lang="ru-RU" dirty="0"/>
              <a:t>Наложите карман на фартук точно посередине и притачайте.</a:t>
            </a:r>
          </a:p>
          <a:p>
            <a:endParaRPr lang="ru-RU" dirty="0"/>
          </a:p>
          <a:p>
            <a:r>
              <a:rPr lang="ru-RU" dirty="0"/>
              <a:t>Проложите разделительную строчку посередине детали кармана, чтобы получилось два раздельных кармашка.</a:t>
            </a:r>
            <a:endParaRPr dirty="0"/>
          </a:p>
        </p:txBody>
      </p:sp>
      <p:pic>
        <p:nvPicPr>
          <p:cNvPr id="3" name="Рисунок 2">
            <a:extLst>
              <a:ext uri="{FF2B5EF4-FFF2-40B4-BE49-F238E27FC236}">
                <a16:creationId xmlns:a16="http://schemas.microsoft.com/office/drawing/2014/main" id="{114D6981-F4CE-4ACE-A471-8164F4585361}"/>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11B72204-916D-4614-9BDF-4F8521348CD6}"/>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83177595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15</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3</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Аналогично обработайте маленький карман нагрудника (верхней части фартука).</a:t>
            </a:r>
            <a:endParaRPr dirty="0"/>
          </a:p>
        </p:txBody>
      </p:sp>
      <p:pic>
        <p:nvPicPr>
          <p:cNvPr id="3" name="Рисунок 2">
            <a:extLst>
              <a:ext uri="{FF2B5EF4-FFF2-40B4-BE49-F238E27FC236}">
                <a16:creationId xmlns:a16="http://schemas.microsoft.com/office/drawing/2014/main" id="{A8DAF451-2098-4DE2-8DF2-FCC474236139}"/>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6B3E0ADC-D904-47EE-BA55-231FBE5A4FDC}"/>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168483738"/>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4</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err="1"/>
              <a:t>Присборите</a:t>
            </a:r>
            <a:r>
              <a:rPr lang="ru-RU" dirty="0"/>
              <a:t> фартук по верхнему срезу до длины пояса.</a:t>
            </a:r>
            <a:endParaRPr dirty="0"/>
          </a:p>
        </p:txBody>
      </p:sp>
      <p:pic>
        <p:nvPicPr>
          <p:cNvPr id="3" name="Рисунок 2">
            <a:extLst>
              <a:ext uri="{FF2B5EF4-FFF2-40B4-BE49-F238E27FC236}">
                <a16:creationId xmlns:a16="http://schemas.microsoft.com/office/drawing/2014/main" id="{FE846268-0EC9-4BC6-9D91-2B418FE87044}"/>
              </a:ext>
            </a:extLst>
          </p:cNvPr>
          <p:cNvPicPr>
            <a:picLocks noChangeAspect="1"/>
          </p:cNvPicPr>
          <p:nvPr/>
        </p:nvPicPr>
        <p:blipFill>
          <a:blip r:embed="rId2"/>
          <a:stretch>
            <a:fillRect/>
          </a:stretch>
        </p:blipFill>
        <p:spPr>
          <a:xfrm>
            <a:off x="13437532" y="2808000"/>
            <a:ext cx="10800000" cy="8100000"/>
          </a:xfrm>
          <a:prstGeom prst="rect">
            <a:avLst/>
          </a:prstGeom>
        </p:spPr>
      </p:pic>
      <p:sp>
        <p:nvSpPr>
          <p:cNvPr id="7" name="Прямоугольник 6">
            <a:extLst>
              <a:ext uri="{FF2B5EF4-FFF2-40B4-BE49-F238E27FC236}">
                <a16:creationId xmlns:a16="http://schemas.microsoft.com/office/drawing/2014/main" id="{FA6BBA13-C8B6-4BB0-AE0E-26A97EE41B72}"/>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719499152"/>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17</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5</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Вложите фартук </a:t>
            </a:r>
            <a:r>
              <a:rPr lang="ru-RU" dirty="0" err="1"/>
              <a:t>присборенной</a:t>
            </a:r>
            <a:r>
              <a:rPr lang="ru-RU" dirty="0"/>
              <a:t> стороной между деталями пояса, совместив метки середины деталей.</a:t>
            </a:r>
          </a:p>
          <a:p>
            <a:endParaRPr lang="ru-RU" dirty="0"/>
          </a:p>
          <a:p>
            <a:r>
              <a:rPr lang="ru-RU" dirty="0"/>
              <a:t>Сколите и стачайте на расстоянии 1,5 см от срезов, начав и закончив строчку на расстоянии 1 см от края.</a:t>
            </a:r>
          </a:p>
          <a:p>
            <a:endParaRPr lang="ru-RU" dirty="0"/>
          </a:p>
          <a:p>
            <a:r>
              <a:rPr lang="ru-RU" dirty="0"/>
              <a:t>Детали пояса отверните наверх и </a:t>
            </a:r>
            <a:r>
              <a:rPr lang="ru-RU" dirty="0" err="1"/>
              <a:t>приутюжьте</a:t>
            </a:r>
            <a:r>
              <a:rPr lang="ru-RU" dirty="0"/>
              <a:t>.</a:t>
            </a:r>
            <a:endParaRPr dirty="0"/>
          </a:p>
        </p:txBody>
      </p:sp>
      <p:pic>
        <p:nvPicPr>
          <p:cNvPr id="3" name="Рисунок 2">
            <a:extLst>
              <a:ext uri="{FF2B5EF4-FFF2-40B4-BE49-F238E27FC236}">
                <a16:creationId xmlns:a16="http://schemas.microsoft.com/office/drawing/2014/main" id="{A9B08A4B-8DC4-47DB-B6A8-71717A48B3DD}"/>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8F11555D-A730-4CDE-8A79-47857E6DF6AA}"/>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339888652"/>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18</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6</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a:t>Деталь нагрудника наложите на передний пояс лицевой стороной к лицевой стороне, совместив метки середины деталей. Приколите и притачайте.</a:t>
            </a:r>
          </a:p>
          <a:p>
            <a:endParaRPr lang="ru-RU" dirty="0"/>
          </a:p>
          <a:p>
            <a:r>
              <a:rPr lang="ru-RU" dirty="0"/>
              <a:t>Нагрудник отверните наверх, припуски заутюжьте вниз.</a:t>
            </a:r>
            <a:endParaRPr dirty="0"/>
          </a:p>
        </p:txBody>
      </p:sp>
      <p:pic>
        <p:nvPicPr>
          <p:cNvPr id="3" name="Рисунок 2">
            <a:extLst>
              <a:ext uri="{FF2B5EF4-FFF2-40B4-BE49-F238E27FC236}">
                <a16:creationId xmlns:a16="http://schemas.microsoft.com/office/drawing/2014/main" id="{B58ED42E-B520-4A20-B0ED-9C6CFADAD233}"/>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4C1012BF-F4D2-4C20-A13A-C1CBAE129EFD}"/>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5846632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19</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7</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Припуски задней детали пояса отверните вниз и </a:t>
            </a:r>
            <a:r>
              <a:rPr lang="ru-RU" dirty="0" err="1"/>
              <a:t>приутюжьте</a:t>
            </a:r>
            <a:r>
              <a:rPr lang="ru-RU" dirty="0"/>
              <a:t>.</a:t>
            </a:r>
          </a:p>
          <a:p>
            <a:endParaRPr lang="ru-RU" dirty="0"/>
          </a:p>
          <a:p>
            <a:r>
              <a:rPr lang="ru-RU" dirty="0"/>
              <a:t>Детали отстрочите по верхнему краю пояса.</a:t>
            </a:r>
            <a:endParaRPr dirty="0"/>
          </a:p>
        </p:txBody>
      </p:sp>
      <p:pic>
        <p:nvPicPr>
          <p:cNvPr id="2" name="Рисунок 1">
            <a:extLst>
              <a:ext uri="{FF2B5EF4-FFF2-40B4-BE49-F238E27FC236}">
                <a16:creationId xmlns:a16="http://schemas.microsoft.com/office/drawing/2014/main" id="{8E9A2453-FBBF-4731-8E8D-D8C260E27E7E}"/>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4AECA6DF-A8CB-4345-AF34-94262FA34A04}"/>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29979063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Marketing Report"/>
          <p:cNvSpPr txBox="1"/>
          <p:nvPr/>
        </p:nvSpPr>
        <p:spPr>
          <a:xfrm>
            <a:off x="5144748" y="5434985"/>
            <a:ext cx="14094503" cy="198515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p>
            <a:pPr algn="ctr">
              <a:lnSpc>
                <a:spcPct val="80000"/>
              </a:lnSpc>
              <a:defRPr sz="15500" cap="all">
                <a:solidFill>
                  <a:srgbClr val="F6F5F3"/>
                </a:solidFill>
                <a:latin typeface="Impact"/>
                <a:ea typeface="Impact"/>
                <a:cs typeface="Impact"/>
                <a:sym typeface="Impact"/>
              </a:defRPr>
            </a:pPr>
            <a:endParaRPr lang="en-US" dirty="0">
              <a:solidFill>
                <a:srgbClr val="C7A57F"/>
              </a:solidFill>
            </a:endParaRPr>
          </a:p>
        </p:txBody>
      </p:sp>
      <p:sp>
        <p:nvSpPr>
          <p:cNvPr id="98" name="Rectangle"/>
          <p:cNvSpPr/>
          <p:nvPr/>
        </p:nvSpPr>
        <p:spPr>
          <a:xfrm>
            <a:off x="0" y="0"/>
            <a:ext cx="24445194" cy="13735891"/>
          </a:xfrm>
          <a:prstGeom prst="rect">
            <a:avLst/>
          </a:prstGeom>
          <a:solidFill>
            <a:srgbClr val="272727">
              <a:alpha val="70000"/>
            </a:srgbClr>
          </a:solidFill>
          <a:ln w="3175">
            <a:miter lim="400000"/>
          </a:ln>
        </p:spPr>
        <p:txBody>
          <a:bodyPr lIns="38100" tIns="38100" rIns="38100" bIns="38100" anchor="ctr"/>
          <a:lstStyle/>
          <a:p>
            <a:pPr algn="ctr">
              <a:lnSpc>
                <a:spcPct val="80000"/>
              </a:lnSpc>
              <a:defRPr sz="15500" cap="all">
                <a:solidFill>
                  <a:srgbClr val="F6F5F3"/>
                </a:solidFill>
                <a:latin typeface="Impact"/>
                <a:ea typeface="Impact"/>
                <a:cs typeface="Impact"/>
                <a:sym typeface="Impact"/>
              </a:defRPr>
            </a:pPr>
            <a:r>
              <a:rPr lang="ru-RU" sz="10000" dirty="0"/>
              <a:t>Как сшить фартук своими руками: </a:t>
            </a:r>
          </a:p>
          <a:p>
            <a:pPr algn="ctr">
              <a:lnSpc>
                <a:spcPct val="80000"/>
              </a:lnSpc>
              <a:defRPr sz="15500" cap="all">
                <a:solidFill>
                  <a:srgbClr val="F6F5F3"/>
                </a:solidFill>
                <a:latin typeface="Impact"/>
                <a:ea typeface="Impact"/>
                <a:cs typeface="Impact"/>
                <a:sym typeface="Impact"/>
              </a:defRPr>
            </a:pPr>
            <a:r>
              <a:rPr lang="ru-RU" sz="10000" dirty="0">
                <a:solidFill>
                  <a:srgbClr val="C7A57F"/>
                </a:solidFill>
              </a:rPr>
              <a:t>2 простых мастер-класса</a:t>
            </a:r>
            <a:endParaRPr lang="en-US" sz="10000" dirty="0">
              <a:solidFill>
                <a:srgbClr val="C7A57F"/>
              </a:solidFill>
            </a:endParaRPr>
          </a:p>
          <a:p>
            <a:pPr algn="ctr">
              <a:defRPr sz="3000">
                <a:solidFill>
                  <a:srgbClr val="FFFFFF"/>
                </a:solidFill>
              </a:defRPr>
            </a:pPr>
            <a:endParaRPr dirty="0"/>
          </a:p>
        </p:txBody>
      </p:sp>
      <p:sp>
        <p:nvSpPr>
          <p:cNvPr id="14" name="Прямоугольник 13">
            <a:extLst>
              <a:ext uri="{FF2B5EF4-FFF2-40B4-BE49-F238E27FC236}">
                <a16:creationId xmlns:a16="http://schemas.microsoft.com/office/drawing/2014/main" id="{55B37821-1C44-4FC7-B10B-47836909D30B}"/>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8</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a:t>Детали завязок для пояса сложите вдоль пополам, лицевой стороной внутрь.</a:t>
            </a:r>
          </a:p>
          <a:p>
            <a:endParaRPr lang="ru-RU" dirty="0"/>
          </a:p>
          <a:p>
            <a:r>
              <a:rPr lang="ru-RU" dirty="0"/>
              <a:t>Проложите строчку по длинным срезам, с по коротким срезам наискосок с одной стороны. Припуски подрежьте.</a:t>
            </a:r>
          </a:p>
          <a:p>
            <a:endParaRPr lang="ru-RU" dirty="0"/>
          </a:p>
          <a:p>
            <a:r>
              <a:rPr lang="ru-RU" dirty="0"/>
              <a:t>Завязки выверните и проутюжьте.</a:t>
            </a:r>
            <a:endParaRPr dirty="0"/>
          </a:p>
        </p:txBody>
      </p:sp>
      <p:pic>
        <p:nvPicPr>
          <p:cNvPr id="2" name="Рисунок 1">
            <a:extLst>
              <a:ext uri="{FF2B5EF4-FFF2-40B4-BE49-F238E27FC236}">
                <a16:creationId xmlns:a16="http://schemas.microsoft.com/office/drawing/2014/main" id="{18FDB3E1-CC60-4500-B245-CCDEF60D87A3}"/>
              </a:ext>
            </a:extLst>
          </p:cNvPr>
          <p:cNvPicPr>
            <a:picLocks noChangeAspect="1"/>
          </p:cNvPicPr>
          <p:nvPr/>
        </p:nvPicPr>
        <p:blipFill>
          <a:blip r:embed="rId2"/>
          <a:stretch>
            <a:fillRect/>
          </a:stretch>
        </p:blipFill>
        <p:spPr>
          <a:xfrm>
            <a:off x="13584000" y="5700857"/>
            <a:ext cx="10800000" cy="2314286"/>
          </a:xfrm>
          <a:prstGeom prst="rect">
            <a:avLst/>
          </a:prstGeom>
        </p:spPr>
      </p:pic>
      <p:sp>
        <p:nvSpPr>
          <p:cNvPr id="7" name="Прямоугольник 6">
            <a:extLst>
              <a:ext uri="{FF2B5EF4-FFF2-40B4-BE49-F238E27FC236}">
                <a16:creationId xmlns:a16="http://schemas.microsoft.com/office/drawing/2014/main" id="{0C90BF23-0DAD-4197-9AF2-4EC9A0A9F2D0}"/>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1836308880"/>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21</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9</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Вложите завязки в открытые тоннели пояса и притачайте.</a:t>
            </a:r>
          </a:p>
          <a:p>
            <a:endParaRPr lang="ru-RU" dirty="0"/>
          </a:p>
          <a:p>
            <a:r>
              <a:rPr lang="ru-RU" dirty="0"/>
              <a:t>Нити строчек слегка стяните.</a:t>
            </a:r>
            <a:endParaRPr dirty="0"/>
          </a:p>
        </p:txBody>
      </p:sp>
      <p:pic>
        <p:nvPicPr>
          <p:cNvPr id="2" name="Рисунок 1">
            <a:extLst>
              <a:ext uri="{FF2B5EF4-FFF2-40B4-BE49-F238E27FC236}">
                <a16:creationId xmlns:a16="http://schemas.microsoft.com/office/drawing/2014/main" id="{C80F30B9-18FA-4DE8-A446-DA27C6824920}"/>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3615EF2A-963A-4CD8-84E8-12BA0354BBF9}"/>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97334386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22</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10</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dirty="0"/>
              <a:t>Завязки для нагрудника обработайте аналогичным образом и притачайте их к верхнему краю детали.</a:t>
            </a:r>
          </a:p>
          <a:p>
            <a:endParaRPr lang="ru-RU" dirty="0"/>
          </a:p>
          <a:p>
            <a:r>
              <a:rPr lang="ru-RU" dirty="0"/>
              <a:t>Для дополнительной фиксации выполните строчки крест-накрест или пришейте пуговицы.</a:t>
            </a:r>
            <a:endParaRPr dirty="0"/>
          </a:p>
        </p:txBody>
      </p:sp>
      <p:pic>
        <p:nvPicPr>
          <p:cNvPr id="2" name="Рисунок 1">
            <a:extLst>
              <a:ext uri="{FF2B5EF4-FFF2-40B4-BE49-F238E27FC236}">
                <a16:creationId xmlns:a16="http://schemas.microsoft.com/office/drawing/2014/main" id="{C80F30B9-18FA-4DE8-A446-DA27C6824920}"/>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6" name="Прямоугольник 5">
            <a:extLst>
              <a:ext uri="{FF2B5EF4-FFF2-40B4-BE49-F238E27FC236}">
                <a16:creationId xmlns:a16="http://schemas.microsoft.com/office/drawing/2014/main" id="{687B5E68-C65C-4298-906E-6457FF582504}"/>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77254804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23</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шаг </a:t>
            </a:r>
          </a:p>
          <a:p>
            <a:pPr>
              <a:lnSpc>
                <a:spcPct val="80000"/>
              </a:lnSpc>
              <a:defRPr sz="10000" cap="all">
                <a:solidFill>
                  <a:srgbClr val="3A3B39"/>
                </a:solidFill>
                <a:latin typeface="Impact"/>
                <a:ea typeface="Impact"/>
                <a:cs typeface="Impact"/>
                <a:sym typeface="Impact"/>
              </a:defRPr>
            </a:pPr>
            <a:r>
              <a:rPr lang="ru-RU" dirty="0">
                <a:solidFill>
                  <a:srgbClr val="C7A57F"/>
                </a:solidFill>
              </a:rPr>
              <a:t>11</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Для декоративной отделки используйте подходящую тесьму.</a:t>
            </a:r>
            <a:endParaRPr dirty="0"/>
          </a:p>
        </p:txBody>
      </p:sp>
      <p:pic>
        <p:nvPicPr>
          <p:cNvPr id="3" name="Рисунок 2">
            <a:extLst>
              <a:ext uri="{FF2B5EF4-FFF2-40B4-BE49-F238E27FC236}">
                <a16:creationId xmlns:a16="http://schemas.microsoft.com/office/drawing/2014/main" id="{D21C5224-31C0-49C3-BE20-265F6C8F9902}"/>
              </a:ext>
            </a:extLst>
          </p:cNvPr>
          <p:cNvPicPr>
            <a:picLocks noChangeAspect="1"/>
          </p:cNvPicPr>
          <p:nvPr/>
        </p:nvPicPr>
        <p:blipFill>
          <a:blip r:embed="rId2"/>
          <a:stretch>
            <a:fillRect/>
          </a:stretch>
        </p:blipFill>
        <p:spPr>
          <a:xfrm>
            <a:off x="13584000" y="2808000"/>
            <a:ext cx="10800000" cy="8100000"/>
          </a:xfrm>
          <a:prstGeom prst="rect">
            <a:avLst/>
          </a:prstGeom>
        </p:spPr>
      </p:pic>
      <p:sp>
        <p:nvSpPr>
          <p:cNvPr id="7" name="Прямоугольник 6">
            <a:extLst>
              <a:ext uri="{FF2B5EF4-FFF2-40B4-BE49-F238E27FC236}">
                <a16:creationId xmlns:a16="http://schemas.microsoft.com/office/drawing/2014/main" id="{0A5D4CF0-9A0F-40E8-BB2F-C549F17556AA}"/>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19317601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B508F5AD-6C17-4827-A790-F1CB99822C0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2691" r="2691"/>
          <a:stretch>
            <a:fillRect/>
          </a:stretch>
        </p:blipFill>
        <p:spPr>
          <a:xfrm>
            <a:off x="13868400" y="-28575"/>
            <a:ext cx="9931400" cy="14001750"/>
          </a:xfrm>
          <a:custGeom>
            <a:avLst/>
            <a:gdLst>
              <a:gd name="connsiteX0" fmla="*/ 1425573 w 9931240"/>
              <a:gd name="connsiteY0" fmla="*/ 0 h 14000521"/>
              <a:gd name="connsiteX1" fmla="*/ 5471820 w 9931240"/>
              <a:gd name="connsiteY1" fmla="*/ 0 h 14000521"/>
              <a:gd name="connsiteX2" fmla="*/ 5471820 w 9931240"/>
              <a:gd name="connsiteY2" fmla="*/ 1244596 h 14000521"/>
              <a:gd name="connsiteX3" fmla="*/ 7083620 w 9931240"/>
              <a:gd name="connsiteY3" fmla="*/ 1244596 h 14000521"/>
              <a:gd name="connsiteX4" fmla="*/ 7083620 w 9931240"/>
              <a:gd name="connsiteY4" fmla="*/ 2826788 h 14000521"/>
              <a:gd name="connsiteX5" fmla="*/ 9931240 w 9931240"/>
              <a:gd name="connsiteY5" fmla="*/ 2826788 h 14000521"/>
              <a:gd name="connsiteX6" fmla="*/ 9931240 w 9931240"/>
              <a:gd name="connsiteY6" fmla="*/ 5992711 h 14000521"/>
              <a:gd name="connsiteX7" fmla="*/ 9108278 w 9931240"/>
              <a:gd name="connsiteY7" fmla="*/ 5992711 h 14000521"/>
              <a:gd name="connsiteX8" fmla="*/ 9108278 w 9931240"/>
              <a:gd name="connsiteY8" fmla="*/ 12670243 h 14000521"/>
              <a:gd name="connsiteX9" fmla="*/ 1846338 w 9931240"/>
              <a:gd name="connsiteY9" fmla="*/ 12670243 h 14000521"/>
              <a:gd name="connsiteX10" fmla="*/ 1846338 w 9931240"/>
              <a:gd name="connsiteY10" fmla="*/ 14000521 h 14000521"/>
              <a:gd name="connsiteX11" fmla="*/ 0 w 9931240"/>
              <a:gd name="connsiteY11" fmla="*/ 14000521 h 14000521"/>
              <a:gd name="connsiteX12" fmla="*/ 0 w 9931240"/>
              <a:gd name="connsiteY12" fmla="*/ 12155273 h 14000521"/>
              <a:gd name="connsiteX13" fmla="*/ 1538617 w 9931240"/>
              <a:gd name="connsiteY13" fmla="*/ 12155273 h 14000521"/>
              <a:gd name="connsiteX14" fmla="*/ 1538617 w 9931240"/>
              <a:gd name="connsiteY14" fmla="*/ 5105053 h 14000521"/>
              <a:gd name="connsiteX15" fmla="*/ 6763444 w 9931240"/>
              <a:gd name="connsiteY15" fmla="*/ 5105053 h 14000521"/>
              <a:gd name="connsiteX16" fmla="*/ 6763444 w 9931240"/>
              <a:gd name="connsiteY16" fmla="*/ 3112514 h 14000521"/>
              <a:gd name="connsiteX17" fmla="*/ 5214598 w 9931240"/>
              <a:gd name="connsiteY17" fmla="*/ 3112514 h 14000521"/>
              <a:gd name="connsiteX18" fmla="*/ 5214598 w 9931240"/>
              <a:gd name="connsiteY18" fmla="*/ 1417746 h 14000521"/>
              <a:gd name="connsiteX19" fmla="*/ 1425573 w 9931240"/>
              <a:gd name="connsiteY19" fmla="*/ 1417746 h 1400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931240" h="14000521">
                <a:moveTo>
                  <a:pt x="1425573" y="0"/>
                </a:moveTo>
                <a:lnTo>
                  <a:pt x="5471820" y="0"/>
                </a:lnTo>
                <a:lnTo>
                  <a:pt x="5471820" y="1244596"/>
                </a:lnTo>
                <a:lnTo>
                  <a:pt x="7083620" y="1244596"/>
                </a:lnTo>
                <a:lnTo>
                  <a:pt x="7083620" y="2826788"/>
                </a:lnTo>
                <a:lnTo>
                  <a:pt x="9931240" y="2826788"/>
                </a:lnTo>
                <a:lnTo>
                  <a:pt x="9931240" y="5992711"/>
                </a:lnTo>
                <a:lnTo>
                  <a:pt x="9108278" y="5992711"/>
                </a:lnTo>
                <a:lnTo>
                  <a:pt x="9108278" y="12670243"/>
                </a:lnTo>
                <a:lnTo>
                  <a:pt x="1846338" y="12670243"/>
                </a:lnTo>
                <a:lnTo>
                  <a:pt x="1846338" y="14000521"/>
                </a:lnTo>
                <a:lnTo>
                  <a:pt x="0" y="14000521"/>
                </a:lnTo>
                <a:lnTo>
                  <a:pt x="0" y="12155273"/>
                </a:lnTo>
                <a:lnTo>
                  <a:pt x="1538617" y="12155273"/>
                </a:lnTo>
                <a:lnTo>
                  <a:pt x="1538617" y="5105053"/>
                </a:lnTo>
                <a:lnTo>
                  <a:pt x="6763444" y="5105053"/>
                </a:lnTo>
                <a:lnTo>
                  <a:pt x="6763444" y="3112514"/>
                </a:lnTo>
                <a:lnTo>
                  <a:pt x="5214598" y="3112514"/>
                </a:lnTo>
                <a:lnTo>
                  <a:pt x="5214598" y="1417746"/>
                </a:lnTo>
                <a:lnTo>
                  <a:pt x="1425573" y="1417746"/>
                </a:lnTo>
                <a:close/>
              </a:path>
            </a:pathLst>
          </a:custGeom>
          <a:solidFill>
            <a:schemeClr val="tx1"/>
          </a:solidFill>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
        <p:nvSpPr>
          <p:cNvPr id="21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grpSp>
        <p:nvGrpSpPr>
          <p:cNvPr id="218" name="Group"/>
          <p:cNvGrpSpPr/>
          <p:nvPr/>
        </p:nvGrpSpPr>
        <p:grpSpPr>
          <a:xfrm>
            <a:off x="3357467" y="2198225"/>
            <a:ext cx="8262234" cy="9497717"/>
            <a:chOff x="0" y="272068"/>
            <a:chExt cx="8262232" cy="9497716"/>
          </a:xfrm>
        </p:grpSpPr>
        <p:sp>
          <p:nvSpPr>
            <p:cNvPr id="216" name="Title text demo"/>
            <p:cNvSpPr txBox="1"/>
            <p:nvPr/>
          </p:nvSpPr>
          <p:spPr>
            <a:xfrm>
              <a:off x="0" y="272068"/>
              <a:ext cx="7589002" cy="332981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8100" tIns="38100" rIns="38100" bIns="38100" numCol="1" anchor="t">
              <a:normAutofit/>
            </a:bodyPr>
            <a:lstStyle/>
            <a:p>
              <a:pPr>
                <a:lnSpc>
                  <a:spcPct val="80000"/>
                </a:lnSpc>
                <a:defRPr sz="10000" cap="all">
                  <a:solidFill>
                    <a:srgbClr val="3A3B39"/>
                  </a:solidFill>
                  <a:latin typeface="Impact"/>
                  <a:ea typeface="Impact"/>
                  <a:cs typeface="Impact"/>
                  <a:sym typeface="Impact"/>
                </a:defRPr>
              </a:pPr>
              <a:r>
                <a:rPr lang="ru-RU" dirty="0"/>
                <a:t>Что такое</a:t>
              </a:r>
              <a:r>
                <a:rPr dirty="0"/>
                <a:t> </a:t>
              </a:r>
              <a:r>
                <a:rPr lang="ru-RU" dirty="0">
                  <a:solidFill>
                    <a:srgbClr val="C7A57F"/>
                  </a:solidFill>
                </a:rPr>
                <a:t>фартук</a:t>
              </a:r>
              <a:endParaRPr dirty="0">
                <a:solidFill>
                  <a:srgbClr val="C7A57F"/>
                </a:solidFill>
              </a:endParaRPr>
            </a:p>
          </p:txBody>
        </p:sp>
        <p:sp>
          <p:nvSpPr>
            <p:cNvPr id="21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7037" y="3614151"/>
              <a:ext cx="8235195" cy="6155633"/>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8100" tIns="38100" rIns="38100" bIns="38100" numCol="1" anchor="t">
              <a:normAutofit/>
            </a:bodyPr>
            <a:lstStyle>
              <a:lvl1pPr>
                <a:lnSpc>
                  <a:spcPct val="120000"/>
                </a:lnSpc>
              </a:lvl1pPr>
            </a:lstStyle>
            <a:p>
              <a:r>
                <a:rPr lang="ru-RU" dirty="0"/>
                <a:t>Фартук или передник — предмет женской или мужской одежды, предназначенный, прежде всего, для защиты одежды от грязи. Фартук известен ещё с древних времён. Современные модели практически не отличаются от своих предшественников, крой и форма остались прежними.</a:t>
              </a:r>
            </a:p>
            <a:p>
              <a:endParaRPr lang="ru-RU" dirty="0"/>
            </a:p>
            <a:p>
              <a:r>
                <a:rPr lang="ru-RU" dirty="0"/>
                <a:t>Не только домохозяйки носят фартуки, это часть униформы официанта, парикмахера, кузнеца, повара, а в Германии этот аксессуар является частью национального костюма.</a:t>
              </a:r>
              <a:endParaRPr dirty="0"/>
            </a:p>
          </p:txBody>
        </p:sp>
      </p:grpSp>
      <p:sp>
        <p:nvSpPr>
          <p:cNvPr id="220" name="Square"/>
          <p:cNvSpPr/>
          <p:nvPr/>
        </p:nvSpPr>
        <p:spPr>
          <a:xfrm>
            <a:off x="20982531" y="3125304"/>
            <a:ext cx="3124345" cy="3124345"/>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21" name="Square"/>
          <p:cNvSpPr/>
          <p:nvPr/>
        </p:nvSpPr>
        <p:spPr>
          <a:xfrm>
            <a:off x="14288811" y="1759146"/>
            <a:ext cx="1325404" cy="1325404"/>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222" name="Square"/>
          <p:cNvSpPr/>
          <p:nvPr/>
        </p:nvSpPr>
        <p:spPr>
          <a:xfrm>
            <a:off x="22977402" y="12767402"/>
            <a:ext cx="1562716" cy="1562716"/>
          </a:xfrm>
          <a:prstGeom prst="rect">
            <a:avLst/>
          </a:prstGeom>
          <a:ln w="88900">
            <a:solidFill>
              <a:srgbClr val="C7A57F"/>
            </a:solidFill>
            <a:miter lim="400000"/>
          </a:ln>
        </p:spPr>
        <p:txBody>
          <a:bodyPr lIns="38100" tIns="38100" rIns="38100" bIns="38100" anchor="ctr"/>
          <a:lstStyle/>
          <a:p>
            <a:pPr algn="ctr">
              <a:defRPr sz="3000">
                <a:solidFill>
                  <a:srgbClr val="FFFFFF"/>
                </a:solidFill>
              </a:defRPr>
            </a:pPr>
            <a:endParaRPr/>
          </a:p>
        </p:txBody>
      </p:sp>
      <p:sp>
        <p:nvSpPr>
          <p:cNvPr id="13" name="Прямоугольник 12">
            <a:extLst>
              <a:ext uri="{FF2B5EF4-FFF2-40B4-BE49-F238E27FC236}">
                <a16:creationId xmlns:a16="http://schemas.microsoft.com/office/drawing/2014/main" id="{DF7480AA-4212-4AFB-B816-053891F18776}"/>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a:extLst>
              <a:ext uri="{FF2B5EF4-FFF2-40B4-BE49-F238E27FC236}">
                <a16:creationId xmlns:a16="http://schemas.microsoft.com/office/drawing/2014/main" id="{B3F02EB8-08C4-4244-B472-4C69D9CFB209}"/>
              </a:ext>
            </a:extLst>
          </p:cNvPr>
          <p:cNvPicPr>
            <a:picLocks noGrp="1" noChangeAspect="1"/>
          </p:cNvPicPr>
          <p:nvPr>
            <p:ph type="pic" sz="quarter" idx="14"/>
          </p:nvPr>
        </p:nvPicPr>
        <p:blipFill>
          <a:blip r:embed="rId2"/>
          <a:srcRect t="16636" b="16636"/>
          <a:stretch>
            <a:fillRect/>
          </a:stretch>
        </p:blipFill>
        <p:spPr>
          <a:xfrm>
            <a:off x="13373100" y="668338"/>
            <a:ext cx="10355263" cy="12276137"/>
          </a:xfrm>
          <a:prstGeom prst="rect">
            <a:avLst/>
          </a:prstGeom>
        </p:spPr>
      </p:pic>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4</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fontScale="92500" lnSpcReduction="10000"/>
          </a:bodyPr>
          <a:lstStyle/>
          <a:p>
            <a:pPr>
              <a:lnSpc>
                <a:spcPct val="80000"/>
              </a:lnSpc>
              <a:defRPr sz="10000" cap="all">
                <a:solidFill>
                  <a:srgbClr val="3A3B39"/>
                </a:solidFill>
                <a:latin typeface="Impact"/>
                <a:ea typeface="Impact"/>
                <a:cs typeface="Impact"/>
                <a:sym typeface="Impact"/>
              </a:defRPr>
            </a:pPr>
            <a:r>
              <a:rPr lang="ru-RU" dirty="0"/>
              <a:t>ИЗ КАКОЙ ТКАНИ </a:t>
            </a:r>
          </a:p>
          <a:p>
            <a:pPr>
              <a:lnSpc>
                <a:spcPct val="80000"/>
              </a:lnSpc>
              <a:defRPr sz="10000" cap="all">
                <a:solidFill>
                  <a:srgbClr val="3A3B39"/>
                </a:solidFill>
                <a:latin typeface="Impact"/>
                <a:ea typeface="Impact"/>
                <a:cs typeface="Impact"/>
                <a:sym typeface="Impact"/>
              </a:defRPr>
            </a:pPr>
            <a:r>
              <a:rPr lang="ru-RU" dirty="0">
                <a:solidFill>
                  <a:srgbClr val="C7A57F"/>
                </a:solidFill>
              </a:rPr>
              <a:t>сшить фартук</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fontScale="92500"/>
          </a:bodyPr>
          <a:lstStyle>
            <a:lvl1pPr>
              <a:lnSpc>
                <a:spcPct val="120000"/>
              </a:lnSpc>
            </a:lvl1pPr>
          </a:lstStyle>
          <a:p>
            <a:r>
              <a:rPr lang="ru-RU" dirty="0"/>
              <a:t>Если вы собираетесь сшить фартук для кухни своими руками, то он определённо должен быть красивым. Для пошива кухонного фартука лучше всего подходят хлопчатобумажные, льняные или смесовые ткани. При этом материал должен быть умеренно </a:t>
            </a:r>
            <a:r>
              <a:rPr lang="ru-RU" dirty="0" err="1"/>
              <a:t>формодержащим</a:t>
            </a:r>
            <a:r>
              <a:rPr lang="ru-RU" dirty="0"/>
              <a:t>.</a:t>
            </a:r>
          </a:p>
          <a:p>
            <a:endParaRPr lang="ru-RU" dirty="0"/>
          </a:p>
          <a:p>
            <a:r>
              <a:rPr lang="ru-RU" dirty="0"/>
              <a:t>Вместо цельного отреза можно и даже нужно использовать остатки тканей от прошлых швейных проектов. Если лоскуты тканей небольшие, их можно скомбинировать и выполнить верхнюю и нижнюю части фартука, один большой карман или два кармашка среднего размера из разных лоскутов. Обратите внимание, что лоскуты должны подходить друг к другу по плотности и желательно по составу.</a:t>
            </a:r>
            <a:endParaRPr dirty="0"/>
          </a:p>
        </p:txBody>
      </p:sp>
      <p:sp>
        <p:nvSpPr>
          <p:cNvPr id="7" name="Прямоугольник 6">
            <a:extLst>
              <a:ext uri="{FF2B5EF4-FFF2-40B4-BE49-F238E27FC236}">
                <a16:creationId xmlns:a16="http://schemas.microsoft.com/office/drawing/2014/main" id="{49127369-3180-4657-9A08-93D5F118E89E}"/>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3552302203"/>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Marketing Report"/>
          <p:cNvSpPr txBox="1"/>
          <p:nvPr/>
        </p:nvSpPr>
        <p:spPr>
          <a:xfrm>
            <a:off x="5144748" y="5434985"/>
            <a:ext cx="14094503" cy="198515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chor="ctr">
            <a:spAutoFit/>
          </a:bodyPr>
          <a:lstStyle/>
          <a:p>
            <a:pPr algn="ctr">
              <a:lnSpc>
                <a:spcPct val="80000"/>
              </a:lnSpc>
              <a:defRPr sz="15500" cap="all">
                <a:solidFill>
                  <a:srgbClr val="F6F5F3"/>
                </a:solidFill>
                <a:latin typeface="Impact"/>
                <a:ea typeface="Impact"/>
                <a:cs typeface="Impact"/>
                <a:sym typeface="Impact"/>
              </a:defRPr>
            </a:pPr>
            <a:endParaRPr lang="en-US" dirty="0">
              <a:solidFill>
                <a:srgbClr val="C7A57F"/>
              </a:solidFill>
            </a:endParaRPr>
          </a:p>
        </p:txBody>
      </p:sp>
      <p:sp>
        <p:nvSpPr>
          <p:cNvPr id="98" name="Rectangle"/>
          <p:cNvSpPr/>
          <p:nvPr/>
        </p:nvSpPr>
        <p:spPr>
          <a:xfrm>
            <a:off x="0" y="0"/>
            <a:ext cx="24445194" cy="13735891"/>
          </a:xfrm>
          <a:prstGeom prst="rect">
            <a:avLst/>
          </a:prstGeom>
          <a:solidFill>
            <a:srgbClr val="272727">
              <a:alpha val="70000"/>
            </a:srgbClr>
          </a:solidFill>
          <a:ln w="3175">
            <a:miter lim="400000"/>
          </a:ln>
        </p:spPr>
        <p:txBody>
          <a:bodyPr lIns="38100" tIns="38100" rIns="38100" bIns="38100" anchor="ctr"/>
          <a:lstStyle/>
          <a:p>
            <a:pPr algn="ctr">
              <a:lnSpc>
                <a:spcPct val="80000"/>
              </a:lnSpc>
              <a:defRPr sz="15500" cap="all">
                <a:solidFill>
                  <a:srgbClr val="F6F5F3"/>
                </a:solidFill>
                <a:latin typeface="Impact"/>
                <a:ea typeface="Impact"/>
                <a:cs typeface="Impact"/>
                <a:sym typeface="Impact"/>
              </a:defRPr>
            </a:pPr>
            <a:r>
              <a:rPr lang="ru-RU" sz="10000" dirty="0"/>
              <a:t>Как сшить </a:t>
            </a:r>
          </a:p>
          <a:p>
            <a:pPr algn="ctr">
              <a:lnSpc>
                <a:spcPct val="80000"/>
              </a:lnSpc>
              <a:defRPr sz="15500" cap="all">
                <a:solidFill>
                  <a:srgbClr val="F6F5F3"/>
                </a:solidFill>
                <a:latin typeface="Impact"/>
                <a:ea typeface="Impact"/>
                <a:cs typeface="Impact"/>
                <a:sym typeface="Impact"/>
              </a:defRPr>
            </a:pPr>
            <a:r>
              <a:rPr lang="ru-RU" sz="10000" dirty="0">
                <a:solidFill>
                  <a:srgbClr val="C7A57F"/>
                </a:solidFill>
              </a:rPr>
              <a:t>ФАРТУК ДЛЯ КУХНИ</a:t>
            </a:r>
            <a:endParaRPr lang="en-US" sz="10000" dirty="0">
              <a:solidFill>
                <a:srgbClr val="C7A57F"/>
              </a:solidFill>
            </a:endParaRPr>
          </a:p>
          <a:p>
            <a:pPr algn="ctr">
              <a:defRPr sz="3000">
                <a:solidFill>
                  <a:srgbClr val="FFFFFF"/>
                </a:solidFill>
              </a:defRPr>
            </a:pPr>
            <a:endParaRPr dirty="0"/>
          </a:p>
        </p:txBody>
      </p:sp>
      <p:sp>
        <p:nvSpPr>
          <p:cNvPr id="4" name="Прямоугольник 3">
            <a:extLst>
              <a:ext uri="{FF2B5EF4-FFF2-40B4-BE49-F238E27FC236}">
                <a16:creationId xmlns:a16="http://schemas.microsoft.com/office/drawing/2014/main" id="{EA8ED13C-728E-4D2C-9D84-6CDCCB7A8A1B}"/>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extLst>
      <p:ext uri="{BB962C8B-B14F-4D97-AF65-F5344CB8AC3E}">
        <p14:creationId xmlns:p14="http://schemas.microsoft.com/office/powerpoint/2010/main" val="2540710156"/>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C3C85C30-9A33-4642-815C-540D2A1F8011}"/>
              </a:ext>
            </a:extLst>
          </p:cNvPr>
          <p:cNvPicPr>
            <a:picLocks noGrp="1" noChangeAspect="1"/>
          </p:cNvPicPr>
          <p:nvPr>
            <p:ph type="pic" sz="quarter" idx="12"/>
          </p:nvPr>
        </p:nvPicPr>
        <p:blipFill>
          <a:blip r:embed="rId2"/>
          <a:srcRect t="6755" b="6755"/>
          <a:stretch>
            <a:fillRect/>
          </a:stretch>
        </p:blipFill>
        <p:spPr>
          <a:xfrm>
            <a:off x="13069888" y="4376738"/>
            <a:ext cx="4330700" cy="4962525"/>
          </a:xfrm>
          <a:prstGeom prst="rect">
            <a:avLst/>
          </a:prstGeom>
        </p:spPr>
      </p:pic>
      <p:pic>
        <p:nvPicPr>
          <p:cNvPr id="2" name="Рисунок 1">
            <a:extLst>
              <a:ext uri="{FF2B5EF4-FFF2-40B4-BE49-F238E27FC236}">
                <a16:creationId xmlns:a16="http://schemas.microsoft.com/office/drawing/2014/main" id="{E1751565-09FC-4E19-A919-591D28B1DF84}"/>
              </a:ext>
            </a:extLst>
          </p:cNvPr>
          <p:cNvPicPr>
            <a:picLocks noGrp="1" noChangeAspect="1"/>
          </p:cNvPicPr>
          <p:nvPr>
            <p:ph type="pic" sz="quarter" idx="14"/>
          </p:nvPr>
        </p:nvPicPr>
        <p:blipFill>
          <a:blip r:embed="rId3"/>
          <a:srcRect l="10291" r="10291"/>
          <a:stretch>
            <a:fillRect/>
          </a:stretch>
        </p:blipFill>
        <p:spPr>
          <a:xfrm>
            <a:off x="17728977" y="275682"/>
            <a:ext cx="4330700" cy="7270750"/>
          </a:xfrm>
          <a:prstGeom prst="rect">
            <a:avLst/>
          </a:prstGeom>
        </p:spPr>
      </p:pic>
      <p:pic>
        <p:nvPicPr>
          <p:cNvPr id="12" name="Рисунок 11">
            <a:extLst>
              <a:ext uri="{FF2B5EF4-FFF2-40B4-BE49-F238E27FC236}">
                <a16:creationId xmlns:a16="http://schemas.microsoft.com/office/drawing/2014/main" id="{207523F0-AE3A-4AF1-BE21-31149F4D69D7}"/>
              </a:ext>
            </a:extLst>
          </p:cNvPr>
          <p:cNvPicPr>
            <a:picLocks noGrp="1" noChangeAspect="1"/>
          </p:cNvPicPr>
          <p:nvPr>
            <p:ph type="pic" sz="quarter" idx="19"/>
          </p:nvPr>
        </p:nvPicPr>
        <p:blipFill>
          <a:blip r:embed="rId4"/>
          <a:srcRect t="14396" b="14396"/>
          <a:stretch>
            <a:fillRect/>
          </a:stretch>
        </p:blipFill>
        <p:spPr>
          <a:xfrm>
            <a:off x="17729200" y="7805738"/>
            <a:ext cx="4330700" cy="4962525"/>
          </a:xfrm>
          <a:prstGeom prst="rect">
            <a:avLst/>
          </a:prstGeom>
        </p:spPr>
      </p:pic>
      <p:sp>
        <p:nvSpPr>
          <p:cNvPr id="235"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a:p>
        </p:txBody>
      </p:sp>
      <p:sp>
        <p:nvSpPr>
          <p:cNvPr id="236" name="Title text demo"/>
          <p:cNvSpPr txBox="1"/>
          <p:nvPr/>
        </p:nvSpPr>
        <p:spPr>
          <a:xfrm>
            <a:off x="3377920" y="2753384"/>
            <a:ext cx="6603267" cy="3804792"/>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fontScale="92500"/>
          </a:bodyPr>
          <a:lstStyle/>
          <a:p>
            <a:pPr>
              <a:lnSpc>
                <a:spcPct val="80000"/>
              </a:lnSpc>
              <a:defRPr sz="10000" cap="all">
                <a:solidFill>
                  <a:srgbClr val="3A3B39"/>
                </a:solidFill>
                <a:latin typeface="Impact"/>
                <a:ea typeface="Impact"/>
                <a:cs typeface="Impact"/>
                <a:sym typeface="Impact"/>
              </a:defRPr>
            </a:pPr>
            <a:r>
              <a:rPr lang="ru-RU" dirty="0">
                <a:solidFill>
                  <a:srgbClr val="F6F5F3"/>
                </a:solidFill>
              </a:rPr>
              <a:t>Простой фартук </a:t>
            </a:r>
          </a:p>
          <a:p>
            <a:pPr>
              <a:lnSpc>
                <a:spcPct val="80000"/>
              </a:lnSpc>
              <a:defRPr sz="10000" cap="all">
                <a:solidFill>
                  <a:srgbClr val="3A3B39"/>
                </a:solidFill>
                <a:latin typeface="Impact"/>
                <a:ea typeface="Impact"/>
                <a:cs typeface="Impact"/>
                <a:sym typeface="Impact"/>
              </a:defRPr>
            </a:pPr>
            <a:r>
              <a:rPr lang="ru-RU" dirty="0">
                <a:solidFill>
                  <a:srgbClr val="C7A57F"/>
                </a:solidFill>
              </a:rPr>
              <a:t>на завязках </a:t>
            </a:r>
            <a:endParaRPr dirty="0">
              <a:solidFill>
                <a:srgbClr val="C7A57F"/>
              </a:solidFill>
            </a:endParaRPr>
          </a:p>
        </p:txBody>
      </p:sp>
      <p:sp>
        <p:nvSpPr>
          <p:cNvPr id="237" name="Lorem Ipsum is simply dummy text of the printing and typesetting industry. Lorem Ipsum has been the industry's standard dummy text ever since the 1500s, when an unknown printer took a galley of type and scrambled it to make a type specimen centuries, but"/>
          <p:cNvSpPr txBox="1"/>
          <p:nvPr/>
        </p:nvSpPr>
        <p:spPr>
          <a:xfrm>
            <a:off x="3395399" y="6068471"/>
            <a:ext cx="7718694" cy="4894145"/>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fontScale="92500" lnSpcReduction="20000"/>
          </a:bodyPr>
          <a:lstStyle>
            <a:lvl1pPr>
              <a:lnSpc>
                <a:spcPct val="120000"/>
              </a:lnSpc>
              <a:defRPr>
                <a:solidFill>
                  <a:srgbClr val="C1C0BE"/>
                </a:solidFill>
              </a:defRPr>
            </a:lvl1pPr>
          </a:lstStyle>
          <a:p>
            <a:endParaRPr lang="ru-RU" dirty="0"/>
          </a:p>
          <a:p>
            <a:r>
              <a:rPr lang="ru-RU" b="1" dirty="0"/>
              <a:t>Вам потребуется:</a:t>
            </a:r>
          </a:p>
          <a:p>
            <a:endParaRPr lang="ru-RU" dirty="0"/>
          </a:p>
          <a:p>
            <a:r>
              <a:rPr lang="ru-RU" dirty="0"/>
              <a:t>— </a:t>
            </a:r>
            <a:r>
              <a:rPr lang="ru-RU" dirty="0" err="1"/>
              <a:t>хлопчатобумажно</a:t>
            </a:r>
            <a:r>
              <a:rPr lang="ru-RU" dirty="0"/>
              <a:t>-вискозная ткань 1,20 м шириной 140 см;</a:t>
            </a:r>
          </a:p>
          <a:p>
            <a:endParaRPr lang="ru-RU" dirty="0"/>
          </a:p>
          <a:p>
            <a:r>
              <a:rPr lang="ru-RU" dirty="0"/>
              <a:t>— флизелин G 700;</a:t>
            </a:r>
          </a:p>
          <a:p>
            <a:endParaRPr lang="ru-RU" dirty="0"/>
          </a:p>
          <a:p>
            <a:r>
              <a:rPr lang="ru-RU" dirty="0"/>
              <a:t>— готовая хлопчатобумажная косая бейка 1,55−160−165 см шириной 2 см</a:t>
            </a:r>
          </a:p>
          <a:p>
            <a:endParaRPr lang="ru-RU" b="1" dirty="0"/>
          </a:p>
          <a:p>
            <a:r>
              <a:rPr lang="ru-RU" b="1" dirty="0"/>
              <a:t>Рекомендуемые ткани: </a:t>
            </a:r>
            <a:r>
              <a:rPr lang="ru-RU" dirty="0"/>
              <a:t>держащие форму хлопчатобумажные или смешанные ткани.</a:t>
            </a:r>
            <a:endParaRPr dirty="0"/>
          </a:p>
        </p:txBody>
      </p:sp>
      <p:pic>
        <p:nvPicPr>
          <p:cNvPr id="8" name="Рисунок 7">
            <a:extLst>
              <a:ext uri="{FF2B5EF4-FFF2-40B4-BE49-F238E27FC236}">
                <a16:creationId xmlns:a16="http://schemas.microsoft.com/office/drawing/2014/main" id="{6BFE851B-5EDC-48FE-A260-921F8B65A09E}"/>
              </a:ext>
            </a:extLst>
          </p:cNvPr>
          <p:cNvPicPr>
            <a:picLocks noGrp="1" noChangeAspect="1"/>
          </p:cNvPicPr>
          <p:nvPr>
            <p:ph type="pic" sz="quarter" idx="13"/>
          </p:nvPr>
        </p:nvPicPr>
        <p:blipFill>
          <a:blip r:embed="rId5"/>
          <a:srcRect t="18609" b="18609"/>
          <a:stretch>
            <a:fillRect/>
          </a:stretch>
        </p:blipFill>
        <p:spPr>
          <a:xfrm>
            <a:off x="13069888" y="0"/>
            <a:ext cx="4330700" cy="4078288"/>
          </a:xfrm>
          <a:prstGeom prst="rect">
            <a:avLst/>
          </a:prstGeom>
        </p:spPr>
      </p:pic>
      <p:pic>
        <p:nvPicPr>
          <p:cNvPr id="7" name="Рисунок 6">
            <a:extLst>
              <a:ext uri="{FF2B5EF4-FFF2-40B4-BE49-F238E27FC236}">
                <a16:creationId xmlns:a16="http://schemas.microsoft.com/office/drawing/2014/main" id="{8BB2D7BE-F21B-46F2-8609-9AF9242EAEFB}"/>
              </a:ext>
            </a:extLst>
          </p:cNvPr>
          <p:cNvPicPr>
            <a:picLocks noGrp="1" noChangeAspect="1"/>
          </p:cNvPicPr>
          <p:nvPr>
            <p:ph type="pic" sz="quarter" idx="17"/>
          </p:nvPr>
        </p:nvPicPr>
        <p:blipFill>
          <a:blip r:embed="rId6"/>
          <a:srcRect t="14578" b="14578"/>
          <a:stretch>
            <a:fillRect/>
          </a:stretch>
        </p:blipFill>
        <p:spPr>
          <a:xfrm>
            <a:off x="13069888" y="9598025"/>
            <a:ext cx="4330700" cy="4117975"/>
          </a:xfrm>
          <a:prstGeom prst="rect">
            <a:avLst/>
          </a:prstGeom>
        </p:spPr>
      </p:pic>
      <p:pic>
        <p:nvPicPr>
          <p:cNvPr id="13" name="Рисунок 12">
            <a:extLst>
              <a:ext uri="{FF2B5EF4-FFF2-40B4-BE49-F238E27FC236}">
                <a16:creationId xmlns:a16="http://schemas.microsoft.com/office/drawing/2014/main" id="{A86752F0-4A23-4AAD-B756-3902D1DD2503}"/>
              </a:ext>
            </a:extLst>
          </p:cNvPr>
          <p:cNvPicPr>
            <a:picLocks noGrp="1" noChangeAspect="1"/>
          </p:cNvPicPr>
          <p:nvPr>
            <p:ph type="pic" sz="quarter" idx="18"/>
          </p:nvPr>
        </p:nvPicPr>
        <p:blipFill>
          <a:blip r:embed="rId7"/>
          <a:srcRect t="44697" b="44697"/>
          <a:stretch>
            <a:fillRect/>
          </a:stretch>
        </p:blipFill>
        <p:spPr>
          <a:xfrm>
            <a:off x="17729200" y="13027025"/>
            <a:ext cx="4330700" cy="688975"/>
          </a:xfrm>
          <a:prstGeom prst="rect">
            <a:avLst/>
          </a:prstGeom>
        </p:spPr>
      </p:pic>
      <p:sp>
        <p:nvSpPr>
          <p:cNvPr id="17" name="Прямоугольник 16">
            <a:extLst>
              <a:ext uri="{FF2B5EF4-FFF2-40B4-BE49-F238E27FC236}">
                <a16:creationId xmlns:a16="http://schemas.microsoft.com/office/drawing/2014/main" id="{86AA1810-004E-42B2-AB7C-792E3BD0A22B}"/>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детали </a:t>
            </a:r>
          </a:p>
          <a:p>
            <a:pPr>
              <a:lnSpc>
                <a:spcPct val="80000"/>
              </a:lnSpc>
              <a:defRPr sz="10000" cap="all">
                <a:solidFill>
                  <a:srgbClr val="3A3B39"/>
                </a:solidFill>
                <a:latin typeface="Impact"/>
                <a:ea typeface="Impact"/>
                <a:cs typeface="Impact"/>
                <a:sym typeface="Impact"/>
              </a:defRPr>
            </a:pPr>
            <a:r>
              <a:rPr lang="ru-RU" dirty="0">
                <a:solidFill>
                  <a:srgbClr val="C7A57F"/>
                </a:solidFill>
              </a:rPr>
              <a:t>выкройки</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lvl1pPr>
          </a:lstStyle>
          <a:p>
            <a:r>
              <a:rPr lang="ru-RU" dirty="0"/>
              <a:t>Ткань сложить вдвое лицевой стороной внутрь.</a:t>
            </a:r>
          </a:p>
          <a:p>
            <a:endParaRPr lang="ru-RU" dirty="0"/>
          </a:p>
          <a:p>
            <a:r>
              <a:rPr lang="ru-RU" dirty="0"/>
              <a:t>Детали вычертить согласно плану раскладки с помощью линейки и портновского мелка прямо на ткани.</a:t>
            </a:r>
          </a:p>
          <a:p>
            <a:endParaRPr lang="ru-RU" dirty="0"/>
          </a:p>
          <a:p>
            <a:r>
              <a:rPr lang="ru-RU" b="1" dirty="0"/>
              <a:t>Важно: </a:t>
            </a:r>
            <a:r>
              <a:rPr lang="ru-RU" dirty="0"/>
              <a:t>при раскрое согласно плану раскладки ширину деталей пояса и завязок следует разделить пополам.</a:t>
            </a:r>
          </a:p>
          <a:p>
            <a:endParaRPr lang="ru-RU" dirty="0"/>
          </a:p>
          <a:p>
            <a:r>
              <a:rPr lang="ru-RU" dirty="0"/>
              <a:t>Для всех деталей припуски шириной 1,5 см уже включены в приведенных размерах.</a:t>
            </a:r>
            <a:endParaRPr dirty="0"/>
          </a:p>
        </p:txBody>
      </p:sp>
      <p:pic>
        <p:nvPicPr>
          <p:cNvPr id="17" name="Рисунок 16">
            <a:extLst>
              <a:ext uri="{FF2B5EF4-FFF2-40B4-BE49-F238E27FC236}">
                <a16:creationId xmlns:a16="http://schemas.microsoft.com/office/drawing/2014/main" id="{8DEF4C76-D075-4324-BF2C-B2827787A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35300" y="0"/>
            <a:ext cx="8648700" cy="13655842"/>
          </a:xfrm>
          <a:prstGeom prst="rect">
            <a:avLst/>
          </a:prstGeom>
        </p:spPr>
      </p:pic>
      <p:sp>
        <p:nvSpPr>
          <p:cNvPr id="22" name="Прямоугольник 21">
            <a:extLst>
              <a:ext uri="{FF2B5EF4-FFF2-40B4-BE49-F238E27FC236}">
                <a16:creationId xmlns:a16="http://schemas.microsoft.com/office/drawing/2014/main" id="{587E0434-3AD8-4CCE-9D37-3B93135FDA29}"/>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150" name="Title text demo"/>
          <p:cNvSpPr txBox="1"/>
          <p:nvPr/>
        </p:nvSpPr>
        <p:spPr>
          <a:xfrm>
            <a:off x="3357467" y="2452225"/>
            <a:ext cx="7589003" cy="332981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p>
            <a:pPr>
              <a:lnSpc>
                <a:spcPct val="80000"/>
              </a:lnSpc>
              <a:defRPr sz="10000" cap="all">
                <a:solidFill>
                  <a:srgbClr val="3A3B39"/>
                </a:solidFill>
                <a:latin typeface="Impact"/>
                <a:ea typeface="Impact"/>
                <a:cs typeface="Impact"/>
                <a:sym typeface="Impact"/>
              </a:defRPr>
            </a:pPr>
            <a:r>
              <a:rPr lang="ru-RU" dirty="0"/>
              <a:t>детали </a:t>
            </a:r>
          </a:p>
          <a:p>
            <a:pPr>
              <a:lnSpc>
                <a:spcPct val="80000"/>
              </a:lnSpc>
              <a:defRPr sz="10000" cap="all">
                <a:solidFill>
                  <a:srgbClr val="3A3B39"/>
                </a:solidFill>
                <a:latin typeface="Impact"/>
                <a:ea typeface="Impact"/>
                <a:cs typeface="Impact"/>
                <a:sym typeface="Impact"/>
              </a:defRPr>
            </a:pPr>
            <a:r>
              <a:rPr lang="ru-RU" dirty="0">
                <a:solidFill>
                  <a:srgbClr val="C7A57F"/>
                </a:solidFill>
              </a:rPr>
              <a:t>выкройки</a:t>
            </a:r>
            <a:endParaRPr dirty="0">
              <a:solidFill>
                <a:srgbClr val="C7A57F"/>
              </a:solidFill>
            </a:endParaRPr>
          </a:p>
        </p:txBody>
      </p:sp>
      <p:sp>
        <p:nvSpPr>
          <p:cNvPr id="1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84505" y="5770260"/>
            <a:ext cx="8235195" cy="615563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8100" tIns="38100" rIns="38100" bIns="38100">
            <a:normAutofit/>
          </a:bodyPr>
          <a:lstStyle>
            <a:lvl1pPr>
              <a:lnSpc>
                <a:spcPct val="120000"/>
              </a:lnSpc>
            </a:lvl1pPr>
          </a:lstStyle>
          <a:p>
            <a:r>
              <a:rPr lang="ru-RU" b="1" dirty="0"/>
              <a:t>Раскрой:</a:t>
            </a:r>
          </a:p>
          <a:p>
            <a:endParaRPr lang="ru-RU" b="1" dirty="0"/>
          </a:p>
          <a:p>
            <a:r>
              <a:rPr lang="ru-RU" dirty="0"/>
              <a:t>— деталь фартука шириной 61−65−69 см и длиной 55 см, включая припуски;</a:t>
            </a:r>
          </a:p>
          <a:p>
            <a:endParaRPr lang="ru-RU" dirty="0"/>
          </a:p>
          <a:p>
            <a:r>
              <a:rPr lang="ru-RU" dirty="0"/>
              <a:t>— пояс длиной 39−43−47 см и шириной 11 см, включая припуски;</a:t>
            </a:r>
          </a:p>
          <a:p>
            <a:endParaRPr lang="ru-RU" dirty="0"/>
          </a:p>
          <a:p>
            <a:r>
              <a:rPr lang="ru-RU" dirty="0"/>
              <a:t>— 2 завязки длиной по 116−118−120 см и шириной по 17 см, включая припуски</a:t>
            </a:r>
          </a:p>
          <a:p>
            <a:endParaRPr lang="ru-RU" dirty="0"/>
          </a:p>
          <a:p>
            <a:r>
              <a:rPr lang="ru-RU" b="1" dirty="0"/>
              <a:t>Прокладка: </a:t>
            </a:r>
            <a:r>
              <a:rPr lang="ru-RU" dirty="0" err="1"/>
              <a:t>приутюжить</a:t>
            </a:r>
            <a:r>
              <a:rPr lang="ru-RU" dirty="0"/>
              <a:t> к поясу с изнаночной стороны.</a:t>
            </a:r>
            <a:endParaRPr dirty="0"/>
          </a:p>
        </p:txBody>
      </p:sp>
      <p:sp>
        <p:nvSpPr>
          <p:cNvPr id="6" name="Прямоугольник 5">
            <a:extLst>
              <a:ext uri="{FF2B5EF4-FFF2-40B4-BE49-F238E27FC236}">
                <a16:creationId xmlns:a16="http://schemas.microsoft.com/office/drawing/2014/main" id="{F5CE7385-6C9A-45B8-8B04-1A1EF946BEF7}"/>
              </a:ext>
            </a:extLst>
          </p:cNvPr>
          <p:cNvSpPr/>
          <p:nvPr/>
        </p:nvSpPr>
        <p:spPr>
          <a:xfrm>
            <a:off x="0" y="5562600"/>
            <a:ext cx="1596904" cy="8153400"/>
          </a:xfrm>
          <a:prstGeom prst="rect">
            <a:avLst/>
          </a:prstGeom>
          <a:solidFill>
            <a:srgbClr val="F6F5F3"/>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pic>
        <p:nvPicPr>
          <p:cNvPr id="2" name="Рисунок 1">
            <a:extLst>
              <a:ext uri="{FF2B5EF4-FFF2-40B4-BE49-F238E27FC236}">
                <a16:creationId xmlns:a16="http://schemas.microsoft.com/office/drawing/2014/main" id="{15035531-DE36-4EA2-B2DB-776CAE115CDF}"/>
              </a:ext>
            </a:extLst>
          </p:cNvPr>
          <p:cNvPicPr>
            <a:picLocks noChangeAspect="1"/>
          </p:cNvPicPr>
          <p:nvPr/>
        </p:nvPicPr>
        <p:blipFill>
          <a:blip r:embed="rId2"/>
          <a:stretch>
            <a:fillRect/>
          </a:stretch>
        </p:blipFill>
        <p:spPr>
          <a:xfrm>
            <a:off x="16054017" y="0"/>
            <a:ext cx="7720383" cy="13716000"/>
          </a:xfrm>
          <a:prstGeom prst="rect">
            <a:avLst/>
          </a:prstGeom>
        </p:spPr>
      </p:pic>
    </p:spTree>
    <p:extLst>
      <p:ext uri="{BB962C8B-B14F-4D97-AF65-F5344CB8AC3E}">
        <p14:creationId xmlns:p14="http://schemas.microsoft.com/office/powerpoint/2010/main" val="1220458599"/>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sp>
        <p:nvSpPr>
          <p:cNvPr id="173"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3384505" y="8123457"/>
            <a:ext cx="9798095" cy="483054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Autofit/>
          </a:bodyPr>
          <a:lstStyle>
            <a:lvl1pPr>
              <a:lnSpc>
                <a:spcPct val="120000"/>
              </a:lnSpc>
              <a:defRPr>
                <a:solidFill>
                  <a:srgbClr val="C1C0BE"/>
                </a:solidFill>
              </a:defRPr>
            </a:lvl1pPr>
          </a:lstStyle>
          <a:p>
            <a:r>
              <a:rPr lang="ru-RU" sz="2400" dirty="0"/>
              <a:t>Срезы фартука обтачать косой бейкой</a:t>
            </a:r>
          </a:p>
          <a:p>
            <a:r>
              <a:rPr lang="ru-RU" sz="2400" dirty="0"/>
              <a:t>На готовой косой бейке один продольный срез разутюжить и срезать на ширину 5 мм. Косую бейку приколоть к боковым и нижнему срезам фартука от верхнего среза лицевой стороной к лицевой стороне, совместив открытый срез бейки со срезами фартука.</a:t>
            </a:r>
          </a:p>
          <a:p>
            <a:r>
              <a:rPr lang="ru-RU" sz="2400" dirty="0"/>
              <a:t>Косую бейку притачать на расстоянии 1,5 см. Припуски шва срезать близко к строчке, на участках скругления надсечь.</a:t>
            </a:r>
          </a:p>
          <a:p>
            <a:r>
              <a:rPr lang="ru-RU" sz="2400" dirty="0"/>
              <a:t>Бейку отвернуть на изнаночную сторону.</a:t>
            </a:r>
          </a:p>
          <a:p>
            <a:r>
              <a:rPr lang="ru-RU" sz="2400" dirty="0"/>
              <a:t>Края фартука выметать (при этом на скругленных уголках бейку </a:t>
            </a:r>
            <a:r>
              <a:rPr lang="ru-RU" sz="2400" dirty="0" err="1"/>
              <a:t>припосадить</a:t>
            </a:r>
            <a:r>
              <a:rPr lang="ru-RU" sz="2400" dirty="0"/>
              <a:t>) и отстрочить на расстоянии 7 мм, закрепляя косую бейку, и </a:t>
            </a:r>
            <a:r>
              <a:rPr lang="ru-RU" sz="2400" dirty="0" err="1"/>
              <a:t>приутюжить</a:t>
            </a:r>
            <a:r>
              <a:rPr lang="ru-RU" sz="2400" dirty="0"/>
              <a:t>.</a:t>
            </a:r>
            <a:endParaRPr sz="2400" dirty="0"/>
          </a:p>
        </p:txBody>
      </p:sp>
      <p:sp>
        <p:nvSpPr>
          <p:cNvPr id="174" name="Remaining essentially unchanged. It was Lorem has survived not only five centuries, but also the leap into electronic standard dummy text ever since the 1500s, survived not only five centuries, but also unchanged. It was popularised in the 1960s with the"/>
          <p:cNvSpPr txBox="1"/>
          <p:nvPr/>
        </p:nvSpPr>
        <p:spPr>
          <a:xfrm>
            <a:off x="13850506" y="8682405"/>
            <a:ext cx="8235194" cy="328363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defRPr>
                <a:solidFill>
                  <a:srgbClr val="C1C0BE"/>
                </a:solidFill>
              </a:defRPr>
            </a:lvl1pPr>
          </a:lstStyle>
          <a:p>
            <a:r>
              <a:rPr lang="ru-RU" dirty="0"/>
              <a:t>Верхний срез фартука </a:t>
            </a:r>
            <a:r>
              <a:rPr lang="ru-RU" dirty="0" err="1"/>
              <a:t>присборить</a:t>
            </a:r>
            <a:r>
              <a:rPr lang="ru-RU" dirty="0"/>
              <a:t> до длины пояса.</a:t>
            </a:r>
          </a:p>
          <a:p>
            <a:endParaRPr lang="ru-RU" dirty="0"/>
          </a:p>
          <a:p>
            <a:r>
              <a:rPr lang="ru-RU" dirty="0"/>
              <a:t>Концы нитей строчек присборивания связать, сборку равномерно распределить.</a:t>
            </a:r>
          </a:p>
        </p:txBody>
      </p:sp>
      <p:sp>
        <p:nvSpPr>
          <p:cNvPr id="17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396265" y="3190963"/>
            <a:ext cx="8235195" cy="342555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defRPr>
                <a:solidFill>
                  <a:srgbClr val="C1C0BE"/>
                </a:solidFill>
              </a:defRPr>
            </a:lvl1pPr>
          </a:lstStyle>
          <a:p>
            <a:r>
              <a:rPr lang="ru-RU" dirty="0"/>
              <a:t>На детали фартука нижние уголки скруглить</a:t>
            </a:r>
          </a:p>
          <a:p>
            <a:endParaRPr lang="ru-RU" dirty="0"/>
          </a:p>
          <a:p>
            <a:r>
              <a:rPr lang="ru-RU" dirty="0"/>
              <a:t>Для этого на уголки наложить тарелку или подобное, скругление вычертить карандашом или портновским мелком. Уголки срезать по размеченным скругленным линиям.</a:t>
            </a:r>
          </a:p>
        </p:txBody>
      </p:sp>
      <p:sp>
        <p:nvSpPr>
          <p:cNvPr id="17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3862267" y="3190963"/>
            <a:ext cx="8235194" cy="3425558"/>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ormAutofit/>
          </a:bodyPr>
          <a:lstStyle>
            <a:lvl1pPr>
              <a:lnSpc>
                <a:spcPct val="120000"/>
              </a:lnSpc>
              <a:defRPr>
                <a:solidFill>
                  <a:srgbClr val="C1C0BE"/>
                </a:solidFill>
              </a:defRPr>
            </a:lvl1pPr>
          </a:lstStyle>
          <a:p>
            <a:r>
              <a:rPr lang="ru-RU" dirty="0"/>
              <a:t>Завязки сложить вдоль пополам лицевой стороной внутрь, по одному концу завязок срезать наискосок.</a:t>
            </a:r>
          </a:p>
          <a:p>
            <a:endParaRPr lang="ru-RU" dirty="0"/>
          </a:p>
          <a:p>
            <a:r>
              <a:rPr lang="ru-RU" dirty="0"/>
              <a:t>Стачать продольные и косые короткие срезы. Завязки вывернуть, </a:t>
            </a:r>
            <a:r>
              <a:rPr lang="ru-RU" dirty="0" err="1"/>
              <a:t>приутюжить</a:t>
            </a:r>
            <a:r>
              <a:rPr lang="ru-RU" dirty="0"/>
              <a:t>.</a:t>
            </a:r>
          </a:p>
        </p:txBody>
      </p:sp>
      <p:grpSp>
        <p:nvGrpSpPr>
          <p:cNvPr id="179" name="Group"/>
          <p:cNvGrpSpPr/>
          <p:nvPr/>
        </p:nvGrpSpPr>
        <p:grpSpPr>
          <a:xfrm>
            <a:off x="3508906" y="6353287"/>
            <a:ext cx="1163431" cy="1163431"/>
            <a:chOff x="0" y="0"/>
            <a:chExt cx="1163430" cy="1163430"/>
          </a:xfrm>
        </p:grpSpPr>
        <p:sp>
          <p:nvSpPr>
            <p:cNvPr id="177"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78" name="02"/>
            <p:cNvSpPr txBox="1"/>
            <p:nvPr/>
          </p:nvSpPr>
          <p:spPr>
            <a:xfrm>
              <a:off x="250818" y="194677"/>
              <a:ext cx="636392" cy="72327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rPr dirty="0"/>
                <a:t>0</a:t>
              </a:r>
              <a:r>
                <a:rPr lang="ru-RU" dirty="0"/>
                <a:t>2</a:t>
              </a:r>
              <a:endParaRPr dirty="0"/>
            </a:p>
          </p:txBody>
        </p:sp>
      </p:grpSp>
      <p:grpSp>
        <p:nvGrpSpPr>
          <p:cNvPr id="182" name="Group"/>
          <p:cNvGrpSpPr/>
          <p:nvPr/>
        </p:nvGrpSpPr>
        <p:grpSpPr>
          <a:xfrm>
            <a:off x="13903791" y="7205191"/>
            <a:ext cx="1163431" cy="1163430"/>
            <a:chOff x="0" y="0"/>
            <a:chExt cx="1163429" cy="1163429"/>
          </a:xfrm>
        </p:grpSpPr>
        <p:sp>
          <p:nvSpPr>
            <p:cNvPr id="180"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1" name="04"/>
            <p:cNvSpPr txBox="1"/>
            <p:nvPr/>
          </p:nvSpPr>
          <p:spPr>
            <a:xfrm>
              <a:off x="248358" y="194364"/>
              <a:ext cx="641313" cy="7239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04</a:t>
              </a:r>
            </a:p>
          </p:txBody>
        </p:sp>
      </p:grpSp>
      <p:grpSp>
        <p:nvGrpSpPr>
          <p:cNvPr id="185" name="Group"/>
          <p:cNvGrpSpPr/>
          <p:nvPr/>
        </p:nvGrpSpPr>
        <p:grpSpPr>
          <a:xfrm>
            <a:off x="3508907" y="1709050"/>
            <a:ext cx="1163431" cy="1163431"/>
            <a:chOff x="0" y="0"/>
            <a:chExt cx="1163430" cy="1163430"/>
          </a:xfrm>
        </p:grpSpPr>
        <p:sp>
          <p:nvSpPr>
            <p:cNvPr id="183"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4" name="01"/>
            <p:cNvSpPr txBox="1"/>
            <p:nvPr/>
          </p:nvSpPr>
          <p:spPr>
            <a:xfrm>
              <a:off x="283680" y="194677"/>
              <a:ext cx="570670" cy="723274"/>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rPr dirty="0"/>
                <a:t>0</a:t>
              </a:r>
              <a:r>
                <a:rPr lang="ru-RU" dirty="0"/>
                <a:t>1</a:t>
              </a:r>
              <a:endParaRPr dirty="0"/>
            </a:p>
          </p:txBody>
        </p:sp>
      </p:grpSp>
      <p:grpSp>
        <p:nvGrpSpPr>
          <p:cNvPr id="188" name="Group"/>
          <p:cNvGrpSpPr/>
          <p:nvPr/>
        </p:nvGrpSpPr>
        <p:grpSpPr>
          <a:xfrm>
            <a:off x="13907743" y="1719493"/>
            <a:ext cx="1163430" cy="1163430"/>
            <a:chOff x="0" y="0"/>
            <a:chExt cx="1163429" cy="1163429"/>
          </a:xfrm>
        </p:grpSpPr>
        <p:sp>
          <p:nvSpPr>
            <p:cNvPr id="186" name="Square"/>
            <p:cNvSpPr/>
            <p:nvPr/>
          </p:nvSpPr>
          <p:spPr>
            <a:xfrm>
              <a:off x="0" y="0"/>
              <a:ext cx="1163430" cy="1163430"/>
            </a:xfrm>
            <a:prstGeom prst="rect">
              <a:avLst/>
            </a:prstGeom>
            <a:noFill/>
            <a:ln w="88900" cap="flat">
              <a:solidFill>
                <a:srgbClr val="C7A57F"/>
              </a:solidFill>
              <a:prstDash val="solid"/>
              <a:miter lim="400000"/>
            </a:ln>
            <a:effectLst/>
          </p:spPr>
          <p:txBody>
            <a:bodyPr wrap="square" lIns="38100" tIns="38100" rIns="38100" bIns="38100" numCol="1" anchor="ctr">
              <a:noAutofit/>
            </a:bodyPr>
            <a:lstStyle/>
            <a:p>
              <a:pPr algn="ctr">
                <a:defRPr sz="3000">
                  <a:solidFill>
                    <a:srgbClr val="FFFFFF"/>
                  </a:solidFill>
                </a:defRPr>
              </a:pPr>
              <a:endParaRPr/>
            </a:p>
          </p:txBody>
        </p:sp>
        <p:sp>
          <p:nvSpPr>
            <p:cNvPr id="187" name="03"/>
            <p:cNvSpPr txBox="1"/>
            <p:nvPr/>
          </p:nvSpPr>
          <p:spPr>
            <a:xfrm>
              <a:off x="240153" y="194364"/>
              <a:ext cx="657723" cy="723901"/>
            </a:xfrm>
            <a:prstGeom prst="rect">
              <a:avLst/>
            </a:prstGeom>
            <a:noFill/>
            <a:ln w="3175"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numCol="1" anchor="ctr">
              <a:spAutoFit/>
            </a:bodyPr>
            <a:lstStyle>
              <a:lvl1pPr algn="ctr">
                <a:defRPr sz="4200">
                  <a:solidFill>
                    <a:srgbClr val="F6F5F3"/>
                  </a:solidFill>
                  <a:latin typeface="Impact"/>
                  <a:ea typeface="Impact"/>
                  <a:cs typeface="Impact"/>
                  <a:sym typeface="Impact"/>
                </a:defRPr>
              </a:lvl1pPr>
            </a:lstStyle>
            <a:p>
              <a:r>
                <a:t>03</a:t>
              </a:r>
            </a:p>
          </p:txBody>
        </p:sp>
      </p:grpSp>
      <p:sp>
        <p:nvSpPr>
          <p:cNvPr id="23" name="Прямоугольник 22">
            <a:extLst>
              <a:ext uri="{FF2B5EF4-FFF2-40B4-BE49-F238E27FC236}">
                <a16:creationId xmlns:a16="http://schemas.microsoft.com/office/drawing/2014/main" id="{7020AB52-F57E-494C-B577-F47E3E6DEB78}"/>
              </a:ext>
            </a:extLst>
          </p:cNvPr>
          <p:cNvSpPr/>
          <p:nvPr/>
        </p:nvSpPr>
        <p:spPr>
          <a:xfrm>
            <a:off x="0" y="5562600"/>
            <a:ext cx="1596904" cy="8153400"/>
          </a:xfrm>
          <a:prstGeom prst="rect">
            <a:avLst/>
          </a:prstGeom>
          <a:solidFill>
            <a:srgbClr val="272727"/>
          </a:solidFill>
          <a:ln w="3175" cap="flat">
            <a:noFill/>
            <a:miter lim="400000"/>
          </a:ln>
          <a:effectLst>
            <a:outerShdw blurRad="12700" dist="127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100" tIns="38100" rIns="38100" bIns="381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0" i="0" u="none" strike="noStrike" cap="none" spc="0" normalizeH="0" baseline="0">
              <a:ln>
                <a:noFill/>
              </a:ln>
              <a:solidFill>
                <a:srgbClr val="FFFFFF"/>
              </a:solidFill>
              <a:effectLst/>
              <a:uFillTx/>
              <a:latin typeface="+mn-lt"/>
              <a:ea typeface="+mn-ea"/>
              <a:cs typeface="+mn-cs"/>
              <a:sym typeface="Arial"/>
            </a:endParaRP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717175"/>
      </a:dk1>
      <a:lt1>
        <a:srgbClr val="272727"/>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2700" dist="12700" dir="5400000" rotWithShape="0">
              <a:srgbClr val="000000">
                <a:alpha val="50000"/>
              </a:srgbClr>
            </a:outerShdw>
          </a:effectLst>
        </a:effectStyle>
        <a:effectStyle>
          <a:effectLst>
            <a:outerShdw blurRad="25400" rotWithShape="0">
              <a:srgbClr val="000000">
                <a:alpha val="50000"/>
              </a:srgbClr>
            </a:outerShdw>
          </a:effectLst>
        </a:effectStyle>
        <a:effectStyle>
          <a:effectLst>
            <a:outerShdw blurRad="12700" dist="127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3175" cap="flat">
          <a:noFill/>
          <a:miter lim="400000"/>
        </a:ln>
        <a:effectLst>
          <a:outerShdw blurRad="12700" dist="12700" dir="5400000" rotWithShape="0">
            <a:srgbClr val="000000">
              <a:alpha val="50000"/>
            </a:srgbClr>
          </a:outerShdw>
        </a:effectLst>
        <a:sp3d/>
      </a:spPr>
      <a:bodyPr rot="0" spcFirstLastPara="1" vertOverflow="overflow" horzOverflow="overflow" vert="horz" wrap="square" lIns="38100" tIns="38100" rIns="38100" bIns="381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l" defTabSz="825500" rtl="0" fontAlgn="auto" latinLnBrk="0" hangingPunct="0">
          <a:lnSpc>
            <a:spcPct val="100000"/>
          </a:lnSpc>
          <a:spcBef>
            <a:spcPts val="0"/>
          </a:spcBef>
          <a:spcAft>
            <a:spcPts val="0"/>
          </a:spcAft>
          <a:buClrTx/>
          <a:buSzTx/>
          <a:buFontTx/>
          <a:buNone/>
          <a:tabLst/>
          <a:defRPr kumimoji="0" sz="2500" b="0" i="0" u="none" strike="noStrike" cap="none" spc="0" normalizeH="0" baseline="0">
            <a:ln>
              <a:noFill/>
            </a:ln>
            <a:solidFill>
              <a:srgbClr val="717175"/>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127</TotalTime>
  <Words>992</Words>
  <Application>Microsoft Office PowerPoint</Application>
  <PresentationFormat>Произвольный</PresentationFormat>
  <Paragraphs>163</Paragraphs>
  <Slides>23</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23</vt:i4>
      </vt:variant>
    </vt:vector>
  </HeadingPairs>
  <TitlesOfParts>
    <vt:vector size="26" baseType="lpstr">
      <vt:lpstr>Arial</vt:lpstr>
      <vt:lpstr>Impact</vt:lpstr>
      <vt:lpstr>White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Костина Анна</dc:creator>
  <cp:lastModifiedBy>Костина Анна</cp:lastModifiedBy>
  <cp:revision>16</cp:revision>
  <dcterms:modified xsi:type="dcterms:W3CDTF">2023-11-13T17:30:38Z</dcterms:modified>
</cp:coreProperties>
</file>