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60" r:id="rId4"/>
    <p:sldId id="261" r:id="rId5"/>
    <p:sldId id="262" r:id="rId6"/>
    <p:sldId id="263" r:id="rId7"/>
    <p:sldId id="264" r:id="rId8"/>
    <p:sldId id="268" r:id="rId9"/>
    <p:sldId id="267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FF6EB-7A1A-4037-A723-C94A402716C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35374-E0D4-434E-B3BF-92CC388AF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573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FF6EB-7A1A-4037-A723-C94A402716C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35374-E0D4-434E-B3BF-92CC388AF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702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FF6EB-7A1A-4037-A723-C94A402716C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35374-E0D4-434E-B3BF-92CC388AF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894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FF6EB-7A1A-4037-A723-C94A402716C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35374-E0D4-434E-B3BF-92CC388AF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025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FF6EB-7A1A-4037-A723-C94A402716C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35374-E0D4-434E-B3BF-92CC388AF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083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FF6EB-7A1A-4037-A723-C94A402716C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35374-E0D4-434E-B3BF-92CC388AF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61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FF6EB-7A1A-4037-A723-C94A402716C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35374-E0D4-434E-B3BF-92CC388AF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542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FF6EB-7A1A-4037-A723-C94A402716C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35374-E0D4-434E-B3BF-92CC388AF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64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FF6EB-7A1A-4037-A723-C94A402716C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35374-E0D4-434E-B3BF-92CC388AF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54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FF6EB-7A1A-4037-A723-C94A402716C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35374-E0D4-434E-B3BF-92CC388AF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071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FF6EB-7A1A-4037-A723-C94A402716C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335374-E0D4-434E-B3BF-92CC388AF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086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AFF6EB-7A1A-4037-A723-C94A402716C9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335374-E0D4-434E-B3BF-92CC388AF01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981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60500" y="774699"/>
            <a:ext cx="9207500" cy="2374901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СИМВОЛЫ САРАТОВСКОЙ ОБЛАСТИ.</a:t>
            </a:r>
            <a: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9400" y="3492500"/>
            <a:ext cx="9118600" cy="1879600"/>
          </a:xfrm>
        </p:spPr>
        <p:txBody>
          <a:bodyPr/>
          <a:lstStyle/>
          <a:p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Цель: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социально-культурная адаптация детей при восприятии фотографий достопримечательностей губернии, в которой они проживают.</a:t>
            </a:r>
            <a:endParaRPr lang="ru-RU" sz="3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842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27300" y="165101"/>
            <a:ext cx="7150100" cy="893895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Саратовская гармоника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1085" t="4358" r="4449" b="2664"/>
          <a:stretch/>
        </p:blipFill>
        <p:spPr>
          <a:xfrm>
            <a:off x="749300" y="1308100"/>
            <a:ext cx="3556000" cy="5060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8404" t="7084" r="7151" b="2917"/>
          <a:stretch/>
        </p:blipFill>
        <p:spPr>
          <a:xfrm>
            <a:off x="8137460" y="1308100"/>
            <a:ext cx="3860800" cy="2743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9000" y="3860800"/>
            <a:ext cx="3224893" cy="2508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l="23879" t="4578" r="8158" b="1515"/>
          <a:stretch/>
        </p:blipFill>
        <p:spPr>
          <a:xfrm>
            <a:off x="4897086" y="1190990"/>
            <a:ext cx="2648588" cy="2382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37460" y="4183294"/>
            <a:ext cx="3860800" cy="21857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4548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81350" y="203201"/>
            <a:ext cx="6013450" cy="965199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Саратовский калач</a:t>
            </a:r>
            <a:r>
              <a:rPr lang="ru-RU" sz="4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81350" y="1558924"/>
            <a:ext cx="5816600" cy="468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76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4300" y="254001"/>
            <a:ext cx="9067800" cy="95249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Природа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саратовского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Поволжья:</a:t>
            </a:r>
            <a:b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густые тенистые леса</a:t>
            </a:r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42890" y="1447800"/>
            <a:ext cx="5613410" cy="4876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0" y="1447800"/>
            <a:ext cx="54864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08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2050" name="Picture 2" descr="https://webpulse.imgsmail.ru/imgpreview?mb=webpulse&amp;key=pulse_cabinet-image-8f31396b-108b-4d8b-9b05-b9363ad5d9d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66" y="986045"/>
            <a:ext cx="5718933" cy="4259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51100" y="241300"/>
            <a:ext cx="7962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ескрайние, отдуваемые ветром степи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s://i.photographers.ua/thumbnails/pictures/3342/800xtepnaja-rechka2-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300" y="2049163"/>
            <a:ext cx="5689273" cy="4415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117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651000" y="558800"/>
            <a:ext cx="95377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нойные полупустыни с неповторимой природой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vsegda-pomnim.com/uploads/posts/2022-04/1649234210_34-vsegda-pomnim-com-p-stepi-i-pustini-foto-4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24" y="1295975"/>
            <a:ext cx="5734476" cy="4634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regnum.ru/uploads/pictures/news/2018/07/05/regnum_picture_1530788845682630_norma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456" y="1702375"/>
            <a:ext cx="5541344" cy="4685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333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794000" y="330201"/>
            <a:ext cx="6680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учьи и реки с прозрачной водой.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img.youscreen.ru/wall/14977270373109/14977270373109_1920x12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81" y="1387614"/>
            <a:ext cx="5989098" cy="3997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get.pxhere.com/photo/landscape-water-nature-forest-waterfall-creek-wilderness-river-stream-cascade-flowing-scenic-usa-fresh-rapid-body-of-water-arizona-outdoors-water-feature-watercourse-fossil-spring-coconino-national-forest-39945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1" y="2209800"/>
            <a:ext cx="5387060" cy="4162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16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5122" name="Picture 2" descr="https://vsegda-pomnim.com/uploads/posts/2022-04/1649723522_97-vsegda-pomnim-com-p-tyulpan-shrenka-foto-1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571" y="868143"/>
            <a:ext cx="3245458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35300" y="190500"/>
            <a:ext cx="56006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юльпан </a:t>
            </a:r>
            <a:r>
              <a:rPr lang="ru-RU" sz="3200" b="1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Шренка</a:t>
            </a: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3200" b="1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Геснера</a:t>
            </a:r>
            <a:r>
              <a:rPr lang="ru-RU" sz="32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sz="11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2389" y="936186"/>
            <a:ext cx="3073401" cy="23404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7900" y="3276600"/>
            <a:ext cx="5651190" cy="3409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56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 ноября 2011 года Союзом охраны птиц России природным символом Саратовской области объявлена дрофа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самая тяжелая летающая птица на планете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82800" y="1825624"/>
            <a:ext cx="7823200" cy="449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43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336800" y="1485900"/>
            <a:ext cx="7442200" cy="415498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8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</a:p>
          <a:p>
            <a:pPr algn="ctr"/>
            <a:r>
              <a:rPr lang="ru-RU" sz="88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                        внимание!</a:t>
            </a:r>
            <a:r>
              <a:rPr lang="ru-RU" sz="7200" b="1" dirty="0" smtClean="0">
                <a:ln/>
                <a:solidFill>
                  <a:schemeClr val="accent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7200" b="1" dirty="0">
              <a:ln/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572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965200" y="508000"/>
            <a:ext cx="10134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Герб Саратовской области</a:t>
            </a:r>
            <a:r>
              <a:rPr lang="ru-RU" sz="2800" b="1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наряду с 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флагом области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является официальным символом </a:t>
            </a: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Саратовской области.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9264" y="1790700"/>
            <a:ext cx="4227020" cy="435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6077" y="2425700"/>
            <a:ext cx="5105400" cy="3721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21994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9500" y="365126"/>
            <a:ext cx="7353300" cy="107457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Основатели города Саратова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1" y="1168400"/>
            <a:ext cx="4165600" cy="825499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Князь Григорий Осипович Засекин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30938" t="21629" r="28361" b="2887"/>
          <a:stretch/>
        </p:blipFill>
        <p:spPr>
          <a:xfrm>
            <a:off x="1822451" y="1993899"/>
            <a:ext cx="3333750" cy="4195764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023100" y="1270001"/>
            <a:ext cx="3657599" cy="5207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Боярин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Федор Туров.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7315199" y="1993899"/>
            <a:ext cx="3194049" cy="4195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11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1781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году,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указу императрицы Екатерины Великой, был официально утвержден герб Саратова.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003300" y="1638034"/>
            <a:ext cx="4584700" cy="472652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86500" y="2095500"/>
            <a:ext cx="5067300" cy="40814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основе герба города лежит щит четырехугольной формы, имеющий небольшое заострение в нижней части. На его голубом поле нарисованы три рыбы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 щитом расположена корона золотого цвета, подбитая лазурью, с пятью видимыми зубцами, стилизованными под купола христианских церквей, что олицетворяет богатое историческое прошлое. Лазоревый цвет щита символизирует речные просторы Волги и красоту малых рек, протекающих на территории области. Стерляди указывают на изобилие рыбных запасов, чистоту реки Волги и малых рек области.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60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365125"/>
            <a:ext cx="10363200" cy="1158875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Волга</a:t>
            </a:r>
            <a:r>
              <a:rPr lang="ru-RU" sz="48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самая длинная река в Европе.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47800" y="1524000"/>
            <a:ext cx="95123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42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365125"/>
            <a:ext cx="9664700" cy="930275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Автомобильный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мост через</a:t>
            </a:r>
            <a:r>
              <a:rPr lang="ru-RU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Волгу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71600" y="1685924"/>
            <a:ext cx="95631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47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400" y="266700"/>
            <a:ext cx="11125200" cy="1269999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Aft>
                <a:spcPts val="75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Парк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покорителей космоса — новая достопримечательность Саратовской области.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6398" y="1536699"/>
            <a:ext cx="5537201" cy="50974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9200" y="1536699"/>
            <a:ext cx="5414962" cy="5097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64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4100" y="584200"/>
            <a:ext cx="10299700" cy="8001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апреля 1961 года — день, когда Юрий Гагарин стал первым человеком в мире, совершившим полет в космос.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199" y="1690687"/>
            <a:ext cx="5168429" cy="46272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6620" y="1690688"/>
            <a:ext cx="5127180" cy="462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21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3900" y="365125"/>
            <a:ext cx="8064500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Саратовской области приземлился и второй космонавт – Герман Титов.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78100" y="1690688"/>
            <a:ext cx="7150100" cy="457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88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190</Words>
  <Application>Microsoft Office PowerPoint</Application>
  <PresentationFormat>Широкоэкранный</PresentationFormat>
  <Paragraphs>23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Тема Office</vt:lpstr>
      <vt:lpstr>СИМВОЛЫ САРАТОВСКОЙ ОБЛАСТИ. </vt:lpstr>
      <vt:lpstr>Презентация PowerPoint</vt:lpstr>
      <vt:lpstr>Основатели города Саратова</vt:lpstr>
      <vt:lpstr>В 1781 году, по указу императрицы Екатерины Великой, был официально утвержден герб Саратова. </vt:lpstr>
      <vt:lpstr>Волга - самая длинная река в Европе. </vt:lpstr>
      <vt:lpstr>Автомобильный мост через  Волгу</vt:lpstr>
      <vt:lpstr> Парк покорителей космоса — новая достопримечательность Саратовской области. </vt:lpstr>
      <vt:lpstr> 12 апреля 1961 года — день, когда Юрий Гагарин стал первым человеком в мире, совершившим полет в космос.  </vt:lpstr>
      <vt:lpstr>В Саратовской области приземлился и второй космонавт – Герман Титов. </vt:lpstr>
      <vt:lpstr>Саратовская гармоника </vt:lpstr>
      <vt:lpstr>Саратовский калач. </vt:lpstr>
      <vt:lpstr>Природа саратовского Поволжья: густые тенистые леса </vt:lpstr>
      <vt:lpstr>Презентация PowerPoint</vt:lpstr>
      <vt:lpstr>Презентация PowerPoint</vt:lpstr>
      <vt:lpstr>Презентация PowerPoint</vt:lpstr>
      <vt:lpstr>Презентация PowerPoint</vt:lpstr>
      <vt:lpstr>15 ноября 2011 года Союзом охраны птиц России природным символом Саратовской области объявлена дрофа — самая тяжелая летающая птица на планете.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СИМВОЛЫ САРАТОВСКОЙ ОБЛАСТИ.</dc:title>
  <dc:creator>админ</dc:creator>
  <cp:lastModifiedBy>админ</cp:lastModifiedBy>
  <cp:revision>17</cp:revision>
  <dcterms:created xsi:type="dcterms:W3CDTF">2023-11-13T15:02:56Z</dcterms:created>
  <dcterms:modified xsi:type="dcterms:W3CDTF">2023-11-13T17:33:59Z</dcterms:modified>
</cp:coreProperties>
</file>