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6" r:id="rId3"/>
    <p:sldId id="257" r:id="rId4"/>
    <p:sldId id="258" r:id="rId5"/>
    <p:sldId id="263" r:id="rId6"/>
    <p:sldId id="259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435" y="341194"/>
            <a:ext cx="8676222" cy="615514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Ответьте на вопросы:</a:t>
            </a:r>
          </a:p>
          <a:p>
            <a:r>
              <a:rPr lang="ru-RU" dirty="0">
                <a:effectLst/>
              </a:rPr>
              <a:t>часть речи, обозначающая предмет;</a:t>
            </a:r>
          </a:p>
          <a:p>
            <a:r>
              <a:rPr lang="ru-RU" dirty="0">
                <a:effectLst/>
              </a:rPr>
              <a:t>падеж, отвечающий на вопрос кто?;</a:t>
            </a:r>
          </a:p>
          <a:p>
            <a:r>
              <a:rPr lang="ru-RU" dirty="0">
                <a:effectLst/>
              </a:rPr>
              <a:t>неизменяемая часть речи, отвечающая на вопросы как? где? когда?;</a:t>
            </a:r>
          </a:p>
          <a:p>
            <a:r>
              <a:rPr lang="ru-RU" dirty="0">
                <a:effectLst/>
              </a:rPr>
              <a:t>название падежа, который отвечает на вопрос кем?;</a:t>
            </a:r>
          </a:p>
          <a:p>
            <a:r>
              <a:rPr lang="ru-RU" dirty="0">
                <a:effectLst/>
              </a:rPr>
              <a:t>слова, противоположные по значению;</a:t>
            </a:r>
          </a:p>
          <a:p>
            <a:r>
              <a:rPr lang="ru-RU" dirty="0">
                <a:effectLst/>
              </a:rPr>
              <a:t>часть слова, в которой заключено значение всех родственных слов;</a:t>
            </a:r>
          </a:p>
          <a:p>
            <a:r>
              <a:rPr lang="ru-RU" dirty="0">
                <a:effectLst/>
              </a:rPr>
              <a:t>морфема, стоящая между корнем и окончанием;</a:t>
            </a:r>
          </a:p>
          <a:p>
            <a:r>
              <a:rPr lang="ru-RU" dirty="0">
                <a:effectLst/>
              </a:rPr>
              <a:t>самый распространенный союз;</a:t>
            </a:r>
          </a:p>
          <a:p>
            <a:r>
              <a:rPr lang="ru-RU" dirty="0">
                <a:effectLst/>
              </a:rPr>
              <a:t>звук, который мы слышим на конце слова груз.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5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8849"/>
            <a:ext cx="8676222" cy="3200400"/>
          </a:xfrm>
        </p:spPr>
        <p:txBody>
          <a:bodyPr/>
          <a:lstStyle/>
          <a:p>
            <a:r>
              <a:rPr lang="ru-RU" dirty="0" smtClean="0"/>
              <a:t>  синтаксис </a:t>
            </a:r>
            <a:br>
              <a:rPr lang="ru-RU" dirty="0" smtClean="0"/>
            </a:br>
            <a:r>
              <a:rPr lang="ru-RU" dirty="0" smtClean="0"/>
              <a:t>и </a:t>
            </a:r>
            <a:br>
              <a:rPr lang="ru-RU" dirty="0" smtClean="0"/>
            </a:br>
            <a:r>
              <a:rPr lang="ru-RU" dirty="0" smtClean="0"/>
              <a:t>пунктуация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9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Синтаксис (с др.-греч. </a:t>
            </a:r>
            <a:r>
              <a:rPr lang="en-US" dirty="0" err="1" smtClean="0"/>
              <a:t>Syntaxis</a:t>
            </a:r>
            <a:r>
              <a:rPr lang="en-US" dirty="0" smtClean="0"/>
              <a:t> –</a:t>
            </a:r>
            <a:r>
              <a:rPr lang="ru-RU" dirty="0" smtClean="0"/>
              <a:t> составление, построение, </a:t>
            </a:r>
            <a:r>
              <a:rPr lang="ru-RU" dirty="0" smtClean="0"/>
              <a:t>порядок)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Синтаксис – это раздел науки о языке, в котором изучается словосочетание, предложение, текст, а также правила их построения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Все слова должны находиться в связи в предложении. В этом нам могут помочь: предлоги, поставленный вопрос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61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219200"/>
          </a:xfrm>
        </p:spPr>
        <p:txBody>
          <a:bodyPr/>
          <a:lstStyle/>
          <a:p>
            <a:r>
              <a:rPr lang="ru-RU" dirty="0" smtClean="0"/>
              <a:t>Примеры: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070847"/>
            <a:ext cx="9905998" cy="45854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Я заблудился в (дремучий лес);</a:t>
            </a:r>
          </a:p>
          <a:p>
            <a:r>
              <a:rPr lang="ru-RU" dirty="0" smtClean="0"/>
              <a:t>Это письмо мне нужно отдать (друг);</a:t>
            </a:r>
          </a:p>
          <a:p>
            <a:r>
              <a:rPr lang="ru-RU" dirty="0" smtClean="0"/>
              <a:t>Я обещал (мама) сделать уборку по дому;</a:t>
            </a:r>
          </a:p>
          <a:p>
            <a:r>
              <a:rPr lang="ru-RU" dirty="0" smtClean="0"/>
              <a:t>Миша </a:t>
            </a:r>
            <a:r>
              <a:rPr lang="ru-RU" dirty="0" smtClean="0"/>
              <a:t>переехал в </a:t>
            </a:r>
            <a:r>
              <a:rPr lang="ru-RU" dirty="0" smtClean="0"/>
              <a:t>(Москва);</a:t>
            </a:r>
          </a:p>
          <a:p>
            <a:r>
              <a:rPr lang="ru-RU" dirty="0" smtClean="0"/>
              <a:t>Мы всей семьей (</a:t>
            </a:r>
            <a:r>
              <a:rPr lang="ru-RU" dirty="0" smtClean="0"/>
              <a:t>решить) поехать </a:t>
            </a:r>
            <a:r>
              <a:rPr lang="ru-RU" dirty="0" smtClean="0"/>
              <a:t>в кругосветное путешествие;</a:t>
            </a:r>
          </a:p>
          <a:p>
            <a:r>
              <a:rPr lang="ru-RU" dirty="0" smtClean="0"/>
              <a:t>В (осенний лес) очень красиво;</a:t>
            </a:r>
          </a:p>
          <a:p>
            <a:r>
              <a:rPr lang="ru-RU" dirty="0" smtClean="0"/>
              <a:t>По утрам люблю гулять с (собака);</a:t>
            </a:r>
          </a:p>
          <a:p>
            <a:r>
              <a:rPr lang="ru-RU" dirty="0" smtClean="0"/>
              <a:t>В  эту (дождливый пасмурный погода) лучше сидеть дома и читать (любимый книга);</a:t>
            </a:r>
          </a:p>
          <a:p>
            <a:r>
              <a:rPr lang="ru-RU" dirty="0" smtClean="0"/>
              <a:t>За компьютером можно сидеть не более (два часа) в день;</a:t>
            </a:r>
          </a:p>
          <a:p>
            <a:r>
              <a:rPr lang="ru-RU" dirty="0" smtClean="0"/>
              <a:t>Многие одноклассники (жить) со мной в (один дом).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1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Пунктуация ( от лат. </a:t>
            </a:r>
            <a:r>
              <a:rPr lang="en-US" dirty="0" smtClean="0"/>
              <a:t>Punctum – </a:t>
            </a:r>
            <a:r>
              <a:rPr lang="ru-RU" dirty="0" smtClean="0"/>
              <a:t>точка)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Пунктуация – это раздел науки о языке, в котором изучаются система знаков препинания и правила их постановки.</a:t>
            </a:r>
          </a:p>
          <a:p>
            <a:endParaRPr lang="ru-RU" dirty="0"/>
          </a:p>
          <a:p>
            <a:r>
              <a:rPr lang="ru-RU" dirty="0"/>
              <a:t>К</a:t>
            </a:r>
            <a:r>
              <a:rPr lang="ru-RU" dirty="0" smtClean="0"/>
              <a:t>акие знаки пунктуации вы помните?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75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506506"/>
          </a:xfrm>
        </p:spPr>
        <p:txBody>
          <a:bodyPr>
            <a:noAutofit/>
          </a:bodyPr>
          <a:lstStyle/>
          <a:p>
            <a:r>
              <a:rPr lang="ru-RU" dirty="0" smtClean="0"/>
              <a:t>примеры: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76" y="1304365"/>
            <a:ext cx="11577918" cy="532503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effectLst/>
              </a:rPr>
              <a:t>Спиши</a:t>
            </a:r>
            <a:r>
              <a:rPr lang="ru-RU" sz="2400" dirty="0">
                <a:effectLst/>
              </a:rPr>
              <a:t>, расставив пропущенные буквы и знаки препинания. Найди предложение с прямой речью и </a:t>
            </a:r>
            <a:r>
              <a:rPr lang="ru-RU" sz="2400" dirty="0" smtClean="0">
                <a:effectLst/>
              </a:rPr>
              <a:t>запишите </a:t>
            </a:r>
            <a:r>
              <a:rPr lang="ru-RU" sz="2400" dirty="0">
                <a:effectLst/>
              </a:rPr>
              <a:t>его, поменяв местами чужую (прямую) речь и слова автора.</a:t>
            </a:r>
          </a:p>
          <a:p>
            <a:r>
              <a:rPr lang="ru-RU" sz="2400" dirty="0">
                <a:effectLst/>
              </a:rPr>
              <a:t>Мой </a:t>
            </a:r>
            <a:r>
              <a:rPr lang="ru-RU" sz="2400" dirty="0" err="1">
                <a:effectLst/>
              </a:rPr>
              <a:t>гор..д</a:t>
            </a:r>
            <a:r>
              <a:rPr lang="ru-RU" sz="2400" dirty="0">
                <a:effectLst/>
              </a:rPr>
              <a:t> это моя мал… родина.</a:t>
            </a:r>
          </a:p>
          <a:p>
            <a:r>
              <a:rPr lang="ru-RU" sz="2400" dirty="0" err="1">
                <a:effectLst/>
              </a:rPr>
              <a:t>Грус</a:t>
            </a:r>
            <a:r>
              <a:rPr lang="ru-RU" sz="2400" dirty="0">
                <a:effectLst/>
              </a:rPr>
              <a:t>…но покидать родной гор…д но я уезжаю.</a:t>
            </a:r>
          </a:p>
          <a:p>
            <a:r>
              <a:rPr lang="ru-RU" sz="2400" dirty="0">
                <a:effectLst/>
              </a:rPr>
              <a:t>Я не видел ничего интерес…</a:t>
            </a:r>
            <a:r>
              <a:rPr lang="ru-RU" sz="2400" dirty="0" err="1">
                <a:effectLst/>
              </a:rPr>
              <a:t>ного</a:t>
            </a:r>
            <a:r>
              <a:rPr lang="ru-RU" sz="2400" dirty="0">
                <a:effectLst/>
              </a:rPr>
              <a:t> ни новых д…</a:t>
            </a:r>
            <a:r>
              <a:rPr lang="ru-RU" sz="2400" dirty="0" err="1">
                <a:effectLst/>
              </a:rPr>
              <a:t>мов</a:t>
            </a:r>
            <a:r>
              <a:rPr lang="ru-RU" sz="2400" dirty="0">
                <a:effectLst/>
              </a:rPr>
              <a:t>, ни ярких витрин, ни клумб с пёстрыми </a:t>
            </a:r>
            <a:r>
              <a:rPr lang="ru-RU" sz="2400" dirty="0" err="1">
                <a:effectLst/>
              </a:rPr>
              <a:t>цв</a:t>
            </a:r>
            <a:r>
              <a:rPr lang="ru-RU" sz="2400" dirty="0">
                <a:effectLst/>
              </a:rPr>
              <a:t>…</a:t>
            </a:r>
            <a:r>
              <a:rPr lang="ru-RU" sz="2400" dirty="0" err="1">
                <a:effectLst/>
              </a:rPr>
              <a:t>тами</a:t>
            </a:r>
            <a:r>
              <a:rPr lang="ru-RU" sz="2400" dirty="0">
                <a:effectLst/>
              </a:rPr>
              <a:t>.</a:t>
            </a:r>
          </a:p>
          <a:p>
            <a:r>
              <a:rPr lang="ru-RU" sz="2400" dirty="0">
                <a:effectLst/>
              </a:rPr>
              <a:t>Мыши бегают пищат шуршат.</a:t>
            </a:r>
          </a:p>
          <a:p>
            <a:r>
              <a:rPr lang="ru-RU" sz="2400" dirty="0">
                <a:effectLst/>
              </a:rPr>
              <a:t>Я наклонился к </a:t>
            </a:r>
            <a:r>
              <a:rPr lang="ru-RU" sz="2400" dirty="0" err="1">
                <a:effectLst/>
              </a:rPr>
              <a:t>ямк</a:t>
            </a:r>
            <a:r>
              <a:rPr lang="ru-RU" sz="2400" dirty="0">
                <a:effectLst/>
              </a:rPr>
              <a:t>… и увидел в…</a:t>
            </a:r>
            <a:r>
              <a:rPr lang="ru-RU" sz="2400" dirty="0" err="1">
                <a:effectLst/>
              </a:rPr>
              <a:t>лчат</a:t>
            </a:r>
            <a:r>
              <a:rPr lang="ru-RU" sz="2400" dirty="0" smtClean="0">
                <a:effectLst/>
              </a:rPr>
              <a:t>.</a:t>
            </a:r>
            <a:endParaRPr lang="ru-RU" sz="2400" dirty="0">
              <a:effectLst/>
            </a:endParaRPr>
          </a:p>
          <a:p>
            <a:r>
              <a:rPr lang="ru-RU" sz="2400" dirty="0">
                <a:effectLst/>
              </a:rPr>
              <a:t>Добрый день! кричу я вслед прохожим.</a:t>
            </a:r>
          </a:p>
          <a:p>
            <a:r>
              <a:rPr lang="ru-RU" sz="2400" dirty="0">
                <a:effectLst/>
              </a:rPr>
              <a:t>Знаю что каникулы скоро начнут…</a:t>
            </a:r>
            <a:r>
              <a:rPr lang="ru-RU" sz="2400" dirty="0" err="1">
                <a:effectLst/>
              </a:rPr>
              <a:t>ся</a:t>
            </a:r>
            <a:r>
              <a:rPr lang="ru-RU" sz="2400" dirty="0" smtClean="0">
                <a:effectLst/>
              </a:rPr>
              <a:t>.</a:t>
            </a:r>
            <a:endParaRPr lang="ru-RU" sz="24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2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Выбрать любое стихотворение </a:t>
            </a:r>
            <a:r>
              <a:rPr lang="ru-RU" dirty="0" err="1" smtClean="0"/>
              <a:t>А.С.Пушкина</a:t>
            </a:r>
            <a:r>
              <a:rPr lang="ru-RU" dirty="0" smtClean="0"/>
              <a:t>, над каждым существительным написать падеж, объяснить знаки пунктуации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5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TM03457485[[fn=Сетчатая]]</Template>
  <TotalTime>138</TotalTime>
  <Words>384</Words>
  <Application>Microsoft Office PowerPoint</Application>
  <PresentationFormat>Широкоэкранный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Сетка</vt:lpstr>
      <vt:lpstr>Презентация PowerPoint</vt:lpstr>
      <vt:lpstr>  синтаксис  и  пунктуация</vt:lpstr>
      <vt:lpstr>Синтаксис (с др.-греч. Syntaxis – составление, построение, порядок)</vt:lpstr>
      <vt:lpstr>Примеры:</vt:lpstr>
      <vt:lpstr>Пунктуация ( от лат. Punctum – точка)</vt:lpstr>
      <vt:lpstr>примеры:</vt:lpstr>
      <vt:lpstr>Домашнее задание: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  и  пунктуация</dc:title>
  <dc:creator>User</dc:creator>
  <cp:lastModifiedBy>User</cp:lastModifiedBy>
  <cp:revision>14</cp:revision>
  <dcterms:created xsi:type="dcterms:W3CDTF">2021-10-18T09:57:25Z</dcterms:created>
  <dcterms:modified xsi:type="dcterms:W3CDTF">2021-10-19T16:33:16Z</dcterms:modified>
</cp:coreProperties>
</file>