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CC00"/>
    <a:srgbClr val="FF00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6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4325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097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910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839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685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860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256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659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660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802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179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7E5F3-00D8-4D4F-9227-10BBACA6F8C9}" type="datetimeFigureOut">
              <a:rPr lang="ru-RU" smtClean="0"/>
              <a:t>06.03.2022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2C167B-005A-4B60-8239-73A4E81343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93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tmp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Relationship Id="rId1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5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41.png"/><Relationship Id="rId7" Type="http://schemas.openxmlformats.org/officeDocument/2006/relationships/image" Target="../media/image43.png"/><Relationship Id="rId12" Type="http://schemas.openxmlformats.org/officeDocument/2006/relationships/slide" Target="slide12.xml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11" Type="http://schemas.openxmlformats.org/officeDocument/2006/relationships/image" Target="../media/image45.png"/><Relationship Id="rId5" Type="http://schemas.openxmlformats.org/officeDocument/2006/relationships/image" Target="../media/image42.png"/><Relationship Id="rId10" Type="http://schemas.openxmlformats.org/officeDocument/2006/relationships/image" Target="../media/image44.gif"/><Relationship Id="rId4" Type="http://schemas.microsoft.com/office/2007/relationships/hdphoto" Target="../media/hdphoto3.wdp"/><Relationship Id="rId9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image" Target="../media/image49.jpeg"/><Relationship Id="rId4" Type="http://schemas.openxmlformats.org/officeDocument/2006/relationships/image" Target="../media/image48.tm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microsoft.com/office/2007/relationships/hdphoto" Target="../media/hdphoto7.wdp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microsoft.com/office/2007/relationships/hdphoto" Target="../media/hdphoto9.wdp"/><Relationship Id="rId7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mp"/><Relationship Id="rId5" Type="http://schemas.openxmlformats.org/officeDocument/2006/relationships/slide" Target="slide3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slide" Target="slide3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cont.ws/uploads/pic/2019/5/%D0%BA%D0%BD%D0%BD564%D0%BD%D0%B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0"/>
                    </a14:imgEffect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56" r="1530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09230" y="5052113"/>
            <a:ext cx="6582770" cy="1655762"/>
          </a:xfrm>
        </p:spPr>
        <p:txBody>
          <a:bodyPr>
            <a:no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Подготовил:</a:t>
            </a:r>
          </a:p>
          <a:p>
            <a:pPr algn="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Симонов К.В.</a:t>
            </a:r>
          </a:p>
          <a:p>
            <a:pPr algn="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у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читель истории МБОУ СОШ № 11</a:t>
            </a:r>
          </a:p>
          <a:p>
            <a:pPr algn="r"/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I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 квалификационная категория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9809" y="-126365"/>
            <a:ext cx="10863617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0" cap="flat" cmpd="sng">
                  <a:solidFill>
                    <a:srgbClr val="FFC000"/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Гражданская война </a:t>
            </a:r>
          </a:p>
          <a:p>
            <a:pPr algn="ctr"/>
            <a:r>
              <a:rPr lang="ru-RU" sz="9600" b="1" cap="none" spc="0" dirty="0" smtClean="0">
                <a:ln w="0" cap="flat" cmpd="sng">
                  <a:solidFill>
                    <a:srgbClr val="FFC000"/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в России</a:t>
            </a:r>
            <a:endParaRPr lang="ru-RU" sz="9600" b="1" cap="none" spc="0" dirty="0">
              <a:ln w="0" cap="flat" cmpd="sng">
                <a:solidFill>
                  <a:srgbClr val="FFC000"/>
                </a:solidFill>
                <a:prstDash val="solid"/>
                <a:rou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85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26999" y="1497041"/>
            <a:ext cx="3899635" cy="3143198"/>
            <a:chOff x="276580" y="1224086"/>
            <a:chExt cx="5262603" cy="4687768"/>
          </a:xfrm>
        </p:grpSpPr>
        <p:pic>
          <p:nvPicPr>
            <p:cNvPr id="5128" name="Picture 8" descr="https://static.auction.ru/offer_images/cmn8/2019/08/18/05/big/H/HIcr3YJ1zXV/10_rublej_1884_goda_kopija_s_vodjanym_znakom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0" t="7058" r="6098" b="7779"/>
            <a:stretch/>
          </p:blipFill>
          <p:spPr bwMode="auto">
            <a:xfrm rot="2075275">
              <a:off x="2365879" y="1761236"/>
              <a:ext cx="3173304" cy="191855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2" name="Picture 2" descr="http://fox-notes.ru/sign_var/rus_1896_100_SPECIMEN_S16112018_f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6" t="3619" r="1716" b="2330"/>
            <a:stretch/>
          </p:blipFill>
          <p:spPr bwMode="auto">
            <a:xfrm rot="17308649">
              <a:off x="605328" y="1815785"/>
              <a:ext cx="2992856" cy="180945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4" name="Picture 4" descr="https://static.anumis.ru/global/images/photos/0223/huge/1733289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17245">
              <a:off x="276580" y="3659605"/>
              <a:ext cx="2934271" cy="1747954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Рисунок 3" descr="Вырезка экрана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08546">
              <a:off x="2441371" y="4121624"/>
              <a:ext cx="2963482" cy="1790230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5126" name="Picture 6" descr="https://static.anumis.ru/global/images/photos/0223/huge/1733287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39336">
              <a:off x="2067664" y="2933137"/>
              <a:ext cx="2992856" cy="1747954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559557" y="316596"/>
            <a:ext cx="3234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Царские деньги</a:t>
            </a:r>
            <a:endParaRPr lang="ru-RU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78740" y="256685"/>
            <a:ext cx="3234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«Керенки»</a:t>
            </a:r>
            <a:endParaRPr lang="ru-RU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957856" y="1303465"/>
            <a:ext cx="4838890" cy="5029097"/>
            <a:chOff x="3957856" y="1303465"/>
            <a:chExt cx="4838890" cy="5029097"/>
          </a:xfrm>
        </p:grpSpPr>
        <p:pic>
          <p:nvPicPr>
            <p:cNvPr id="5130" name="Picture 10" descr="https://static.auction.ru/offer_images/cmn8/2019/07/07/10/big/B/BNGdQOZVvnv/rossija_40_rublej_kerenka_1917_scepka_12_sht_480_rublej.jp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2" t="5305" r="4056" b="7650"/>
            <a:stretch/>
          </p:blipFill>
          <p:spPr bwMode="auto">
            <a:xfrm>
              <a:off x="4283961" y="1303465"/>
              <a:ext cx="4512785" cy="2681681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4" name="Picture 14" descr="https://auction.conros.ru/img/639/5110+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9" t="11681" r="2946" b="5454"/>
            <a:stretch/>
          </p:blipFill>
          <p:spPr bwMode="auto">
            <a:xfrm>
              <a:off x="3957856" y="3400344"/>
              <a:ext cx="4729707" cy="2932218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Box 16"/>
          <p:cNvSpPr txBox="1"/>
          <p:nvPr/>
        </p:nvSpPr>
        <p:spPr>
          <a:xfrm>
            <a:off x="8796746" y="256685"/>
            <a:ext cx="3234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РСФСР </a:t>
            </a:r>
            <a:endParaRPr lang="ru-RU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9124414" y="1303465"/>
            <a:ext cx="2726841" cy="5414507"/>
            <a:chOff x="9124414" y="1303465"/>
            <a:chExt cx="2726841" cy="5414507"/>
          </a:xfrm>
        </p:grpSpPr>
        <p:pic>
          <p:nvPicPr>
            <p:cNvPr id="5136" name="Picture 16" descr="Керенки 1 рубль 1918. Аверс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43512" y="1303465"/>
              <a:ext cx="2607743" cy="1537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38" name="Picture 18" descr="Керенки 3 рубля 1918. Аверс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85577">
              <a:off x="9134329" y="2169474"/>
              <a:ext cx="2533244" cy="15278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0" name="Picture 20" descr="Russia1918 5roubleA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41184">
              <a:off x="9369574" y="3037368"/>
              <a:ext cx="2474271" cy="1505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2" name="Picture 22" descr="Керенки 1000 руб. 1918 Аверс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4414" y="3940842"/>
              <a:ext cx="2627573" cy="1829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44" name="Picture 24" descr="RussiaP96-5000Rubles-1918-donatedos f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2152" y="5092689"/>
              <a:ext cx="2610139" cy="1625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Управляющая кнопка: возврат 24">
            <a:hlinkClick r:id="rId14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6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zen_doc/3633274/pub_611a11b6cdef433a8501e943_611a11c429330d3d3ea5fe8e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24" y="204717"/>
            <a:ext cx="4208847" cy="3061936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historyrussia.org/images/11012021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9" y="3548418"/>
            <a:ext cx="4867190" cy="313898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2578455868_5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2" y="2715904"/>
            <a:ext cx="1704975" cy="1905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upload.wikimedia.org/wikipedia/commons/thumb/1/1c/Ivan_Vladimirov_questioning-in-the-committee-of-poor.jpg%21HD.jpg/800px-Ivan_Vladimirov_questioning-in-the-committee-of-poor.jpg%21HD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" t="2181" r="1755" b="3583"/>
          <a:stretch/>
        </p:blipFill>
        <p:spPr bwMode="auto">
          <a:xfrm>
            <a:off x="7290828" y="2238234"/>
            <a:ext cx="4238513" cy="3061936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озврат 7">
            <a:hlinkClick r:id="rId6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00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5576" y="0"/>
            <a:ext cx="11900848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5000" b="1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особенности г</a:t>
            </a:r>
            <a:r>
              <a:rPr lang="ru-RU" sz="50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ражданской войны</a:t>
            </a: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45576" y="859556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1. Разделение общества на разные полюса;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>
            <a:hlinkClick r:id="rId3" action="ppaction://hlinksldjump"/>
          </p:cNvPr>
          <p:cNvSpPr/>
          <p:nvPr/>
        </p:nvSpPr>
        <p:spPr>
          <a:xfrm>
            <a:off x="145576" y="1505887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2. Крайняя жестокость  сторон;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5576" y="3451960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4. Нет сплошной линии фронта;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5576" y="4719042"/>
            <a:ext cx="11755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6. Основные события происходят у важных городов, шоссейных и железных дорог;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>
            <a:hlinkClick r:id="rId4" action="ppaction://hlinksldjump"/>
          </p:cNvPr>
          <p:cNvSpPr/>
          <p:nvPr/>
        </p:nvSpPr>
        <p:spPr>
          <a:xfrm>
            <a:off x="145576" y="5893791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7. Иностранная интервенция;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5576" y="2177008"/>
            <a:ext cx="11755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3. Общечеловеческие ценности отступают на второй план – главный принцип: </a:t>
            </a:r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«Кто не снами, тот против нас!»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2" name="Прямоугольник 11">
            <a:hlinkClick r:id="rId5" action="ppaction://hlinksldjump"/>
          </p:cNvPr>
          <p:cNvSpPr/>
          <p:nvPr/>
        </p:nvSpPr>
        <p:spPr>
          <a:xfrm>
            <a:off x="145576" y="4084915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5. Подвижная и маневренная война;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12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2" name="Picture 14" descr="https://avatars.mds.yandex.net/get-zen_doc/3384412/pub_5fb40e5c268198734de944a6_5fb40f01392d4c199e03d2b9/orig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6721" y="4548486"/>
            <a:ext cx="3701832" cy="245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avatars.mds.yandex.net/get-zen_doc/3469057/pub_6013a01a6e30ac51503e0413_6013ad035f624a023de0840e/scale_1200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50" b="100000" l="0" r="992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96" y="1015662"/>
            <a:ext cx="3323157" cy="395613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filed5-26.my.mail.ru/pic?url=http%3A%2F%2Fbeloedelo.com%2Fhd_manager%2Fupload%2Fuser_28%2Fimage%2Fvn3aawtacme.jpg&amp;mw=&amp;mh=&amp;sig=6f6c401a076653625ffd6644ded724d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378" r="99716">
                        <a14:foregroundMark x1="20341" y1="31525" x2="20341" y2="31525"/>
                        <a14:foregroundMark x1="12110" y1="24214" x2="12110" y2="24214"/>
                        <a14:foregroundMark x1="21570" y1="43239" x2="21570" y2="43239"/>
                        <a14:foregroundMark x1="21854" y1="54245" x2="21854" y2="54245"/>
                        <a14:foregroundMark x1="25260" y1="70519" x2="25260" y2="70519"/>
                        <a14:foregroundMark x1="14570" y1="57233" x2="14570" y2="57233"/>
                        <a14:foregroundMark x1="10880" y1="69969" x2="10880" y2="69969"/>
                        <a14:foregroundMark x1="9366" y1="76336" x2="9366" y2="76336"/>
                        <a14:foregroundMark x1="21287" y1="14544" x2="21287" y2="14544"/>
                        <a14:foregroundMark x1="5014" y1="17296" x2="5014" y2="17296"/>
                        <a14:foregroundMark x1="3784" y1="14230" x2="3784" y2="14230"/>
                        <a14:foregroundMark x1="3784" y1="10456" x2="3784" y2="10456"/>
                        <a14:foregroundMark x1="2271" y1="5110" x2="2271" y2="5110"/>
                        <a14:foregroundMark x1="2554" y1="7626" x2="2554" y2="7626"/>
                        <a14:foregroundMark x1="1703" y1="2044" x2="1703" y2="2044"/>
                        <a14:foregroundMark x1="37559" y1="82233" x2="37559" y2="82233"/>
                        <a14:foregroundMark x1="40303" y1="77123" x2="40303" y2="77123"/>
                        <a14:foregroundMark x1="39924" y1="66195" x2="39924" y2="66195"/>
                        <a14:foregroundMark x1="39640" y1="60063" x2="39640" y2="60063"/>
                        <a14:foregroundMark x1="39073" y1="37657" x2="39073" y2="37657"/>
                        <a14:foregroundMark x1="39357" y1="35377" x2="39357" y2="35377"/>
                        <a14:foregroundMark x1="2554" y1="8726" x2="2554" y2="8726"/>
                        <a14:foregroundMark x1="3784" y1="11871" x2="3784" y2="11871"/>
                        <a14:foregroundMark x1="1892" y1="3695" x2="1892" y2="3695"/>
                        <a14:foregroundMark x1="2081" y1="6368" x2="2081" y2="6368"/>
                        <a14:foregroundMark x1="3311" y1="7390" x2="3311" y2="73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132" y="826401"/>
            <a:ext cx="3265011" cy="392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ic.pics.livejournal.com/erik_73/29654070/112177/112177_origina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135" b="94956" l="215" r="99141">
                        <a14:foregroundMark x1="16219" y1="49079" x2="16219" y2="49079"/>
                        <a14:foregroundMark x1="16756" y1="38751" x2="16756" y2="38751"/>
                        <a14:foregroundMark x1="22019" y1="23219" x2="22019" y2="23219"/>
                        <a14:foregroundMark x1="18153" y1="22978" x2="18153" y2="22978"/>
                        <a14:foregroundMark x1="30075" y1="38991" x2="30075" y2="38991"/>
                        <a14:foregroundMark x1="16756" y1="55725" x2="16756" y2="55725"/>
                        <a14:foregroundMark x1="79377" y1="38351" x2="79377" y2="38351"/>
                        <a14:foregroundMark x1="73255" y1="32746" x2="73255" y2="32746"/>
                        <a14:foregroundMark x1="79914" y1="34428" x2="79914" y2="34428"/>
                        <a14:foregroundMark x1="86037" y1="73819" x2="86037" y2="73819"/>
                        <a14:foregroundMark x1="70140" y1="61970" x2="70140" y2="61970"/>
                        <a14:foregroundMark x1="69603" y1="69015" x2="69603" y2="69015"/>
                        <a14:foregroundMark x1="63802" y1="36669" x2="63802" y2="36669"/>
                        <a14:foregroundMark x1="78840" y1="23619" x2="78840" y2="23619"/>
                        <a14:foregroundMark x1="78303" y1="26741" x2="78303" y2="26741"/>
                        <a14:foregroundMark x1="45972" y1="31705" x2="45972" y2="31705"/>
                        <a14:foregroundMark x1="45972" y1="28343" x2="45972" y2="28343"/>
                        <a14:foregroundMark x1="23738" y1="24420" x2="23738" y2="24420"/>
                        <a14:foregroundMark x1="85499" y1="63010" x2="85499" y2="63010"/>
                        <a14:foregroundMark x1="13963" y1="76701" x2="13963" y2="76701"/>
                        <a14:foregroundMark x1="14823" y1="77742" x2="14823" y2="77742"/>
                        <a14:foregroundMark x1="43179" y1="28983" x2="43179" y2="28983"/>
                        <a14:foregroundMark x1="7841" y1="37310" x2="7841" y2="37310"/>
                        <a14:foregroundMark x1="6230" y1="43074" x2="6230" y2="43074"/>
                        <a14:foregroundMark x1="76262" y1="25460" x2="76262" y2="25460"/>
                        <a14:foregroundMark x1="23308" y1="26181" x2="23308" y2="26181"/>
                        <a14:foregroundMark x1="23631" y1="27062" x2="23631" y2="27062"/>
                        <a14:foregroundMark x1="24275" y1="26181" x2="24275" y2="26181"/>
                        <a14:backgroundMark x1="16756" y1="74860" x2="16756" y2="74860"/>
                        <a14:backgroundMark x1="13641" y1="27302" x2="13641" y2="27302"/>
                        <a14:backgroundMark x1="3437" y1="36429" x2="3437" y2="36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41" r="601" b="5662"/>
          <a:stretch/>
        </p:blipFill>
        <p:spPr bwMode="auto">
          <a:xfrm>
            <a:off x="4206382" y="2711795"/>
            <a:ext cx="4047225" cy="411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362846" y="-1"/>
            <a:ext cx="30752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0" cap="flat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красные</a:t>
            </a:r>
            <a:endParaRPr lang="ru-RU" sz="6000" b="1" i="1" cap="none" spc="0" dirty="0" smtClean="0">
              <a:ln w="0" cap="flat" cmpd="sng">
                <a:noFill/>
                <a:prstDash val="solid"/>
                <a:rou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>
            <a:hlinkClick r:id="rId9" action="ppaction://hlinksldjump"/>
          </p:cNvPr>
          <p:cNvSpPr/>
          <p:nvPr/>
        </p:nvSpPr>
        <p:spPr>
          <a:xfrm>
            <a:off x="8655132" y="0"/>
            <a:ext cx="30752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белые</a:t>
            </a:r>
            <a:endParaRPr lang="ru-RU" sz="60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hlinkClick r:id="rId9" action="ppaction://hlinksldjump"/>
          </p:cNvPr>
          <p:cNvSpPr/>
          <p:nvPr/>
        </p:nvSpPr>
        <p:spPr>
          <a:xfrm>
            <a:off x="4558352" y="1959301"/>
            <a:ext cx="307529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0" cap="flat" cmpd="sng">
                  <a:noFill/>
                  <a:prstDash val="solid"/>
                  <a:round/>
                </a:ln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зеленые</a:t>
            </a:r>
            <a:endParaRPr lang="ru-RU" sz="6000" b="1" i="1" cap="none" spc="0" dirty="0" smtClean="0">
              <a:ln w="0" cap="flat" cmpd="sng">
                <a:noFill/>
                <a:prstDash val="solid"/>
                <a:round/>
              </a:ln>
              <a:solidFill>
                <a:srgbClr val="00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7180" name="Picture 12" descr="https://i.yapx.ru/IoL9U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46" y="4934500"/>
            <a:ext cx="3158830" cy="1678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upload.wikimedia.org/wikipedia/commons/thumb/c/c9/Darker_green_and_Black_flag.svg/1599px-Darker_green_and_Black_flag.svg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920" y="281171"/>
            <a:ext cx="3158830" cy="167813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Управляющая кнопка: возврат 15">
            <a:hlinkClick r:id="rId12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58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vatars.mds.yandex.net/get-zen_doc/1389531/pub_5c5af578450e5f00ad2615cb_5c5af9f889528a00b0b9f554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36"/>
          <a:stretch/>
        </p:blipFill>
        <p:spPr bwMode="auto">
          <a:xfrm>
            <a:off x="554822" y="123825"/>
            <a:ext cx="4229301" cy="3148013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webpulse.imgsmail.ru/imgpreview?key=pulse_cabinet-image-55444d62-274f-405b-9415-29ade2dd7e8a&amp;mb=webpu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737" y="123825"/>
            <a:ext cx="5314901" cy="3434755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396" y="3429000"/>
            <a:ext cx="2660200" cy="325755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198" name="Picture 6" descr="https://cdn.ruposters.ru/newslead/6/6e3e1128776cbcda835c0adfcb1e51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123" y="3709194"/>
            <a:ext cx="5954713" cy="2977357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озврат 7">
            <a:hlinkClick r:id="rId6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93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karopka.ru/upload/resize_cache/iblock/e38/900_600_1/photo_5_157218454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33" l="122" r="100000">
                        <a14:backgroundMark x1="5746" y1="59000" x2="5746" y2="59000"/>
                        <a14:backgroundMark x1="5379" y1="66333" x2="5379" y2="66333"/>
                        <a14:backgroundMark x1="6724" y1="35333" x2="6724" y2="35333"/>
                        <a14:backgroundMark x1="14059" y1="18167" x2="14059" y2="18167"/>
                        <a14:backgroundMark x1="47433" y1="15000" x2="47433" y2="15000"/>
                        <a14:backgroundMark x1="75795" y1="15500" x2="75795" y2="15500"/>
                        <a14:backgroundMark x1="91198" y1="73000" x2="91198" y2="73000"/>
                        <a14:backgroundMark x1="2934" y1="9500" x2="2934" y2="9500"/>
                        <a14:backgroundMark x1="16259" y1="31833" x2="16259" y2="31833"/>
                        <a14:backgroundMark x1="5134" y1="72333" x2="5134" y2="72333"/>
                        <a14:backgroundMark x1="11858" y1="75667" x2="11858" y2="75667"/>
                        <a14:backgroundMark x1="45844" y1="79333" x2="45844" y2="79333"/>
                        <a14:backgroundMark x1="68215" y1="75667" x2="68215" y2="75667"/>
                        <a14:backgroundMark x1="92054" y1="47333" x2="92054" y2="47333"/>
                        <a14:backgroundMark x1="96088" y1="58333" x2="96088" y2="58333"/>
                        <a14:backgroundMark x1="98533" y1="71167" x2="98533" y2="71167"/>
                        <a14:backgroundMark x1="96577" y1="80500" x2="96577" y2="80500"/>
                        <a14:backgroundMark x1="2078" y1="9833" x2="14059" y2="18333"/>
                        <a14:backgroundMark x1="14303" y1="19167" x2="15892" y2="32000"/>
                        <a14:backgroundMark x1="16381" y1="32000" x2="5012" y2="36000"/>
                        <a14:backgroundMark x1="6112" y1="35167" x2="5134" y2="59000"/>
                        <a14:backgroundMark x1="5868" y1="65667" x2="11980" y2="75500"/>
                        <a14:backgroundMark x1="15892" y1="31500" x2="26406" y2="14833"/>
                        <a14:backgroundMark x1="26773" y1="15000" x2="47066" y2="15000"/>
                        <a14:backgroundMark x1="47433" y1="15333" x2="76650" y2="15833"/>
                        <a14:backgroundMark x1="92054" y1="47833" x2="95721" y2="58333"/>
                        <a14:backgroundMark x1="96577" y1="59000" x2="98411" y2="71167"/>
                        <a14:backgroundMark x1="95355" y1="18833" x2="95355" y2="18833"/>
                        <a14:backgroundMark x1="95232" y1="18833" x2="97555" y2="42667"/>
                        <a14:backgroundMark x1="76284" y1="15333" x2="94743" y2="18667"/>
                        <a14:backgroundMark x1="50611" y1="31500" x2="50611" y2="31500"/>
                        <a14:backgroundMark x1="50733" y1="31500" x2="61980" y2="15833"/>
                        <a14:backgroundMark x1="82274" y1="56667" x2="82274" y2="56667"/>
                        <a14:backgroundMark x1="83007" y1="59500" x2="83007" y2="59500"/>
                        <a14:backgroundMark x1="75795" y1="57333" x2="75795" y2="57333"/>
                        <a14:backgroundMark x1="64059" y1="57833" x2="64059" y2="57833"/>
                        <a14:backgroundMark x1="48778" y1="40833" x2="48778" y2="40833"/>
                        <a14:backgroundMark x1="46822" y1="41500" x2="46822" y2="41500"/>
                        <a14:backgroundMark x1="46333" y1="43000" x2="46333" y2="43000"/>
                        <a14:backgroundMark x1="58802" y1="56333" x2="58802" y2="56333"/>
                        <a14:backgroundMark x1="60391" y1="52500" x2="60391" y2="52500"/>
                        <a14:backgroundMark x1="50611" y1="57833" x2="50611" y2="57833"/>
                        <a14:backgroundMark x1="30073" y1="60667" x2="30073" y2="60667"/>
                        <a14:backgroundMark x1="13081" y1="61833" x2="13081" y2="61833"/>
                        <a14:backgroundMark x1="12836" y1="58500" x2="12836" y2="58500"/>
                        <a14:backgroundMark x1="11491" y1="60167" x2="11491" y2="60167"/>
                        <a14:backgroundMark x1="14792" y1="56833" x2="14792" y2="56833"/>
                        <a14:backgroundMark x1="11980" y1="64667" x2="11980" y2="64667"/>
                        <a14:backgroundMark x1="67848" y1="57833" x2="67848" y2="57833"/>
                        <a14:backgroundMark x1="70538" y1="60833" x2="70538" y2="60833"/>
                        <a14:backgroundMark x1="28484" y1="47500" x2="28484" y2="47500"/>
                        <a14:backgroundMark x1="41443" y1="38667" x2="41443" y2="38667"/>
                        <a14:backgroundMark x1="43399" y1="39333" x2="43399" y2="39333"/>
                        <a14:backgroundMark x1="35330" y1="31333" x2="35330" y2="31333"/>
                        <a14:backgroundMark x1="35819" y1="31500" x2="35819" y2="31500"/>
                        <a14:backgroundMark x1="34108" y1="33667" x2="34108" y2="33667"/>
                        <a14:backgroundMark x1="17604" y1="61167" x2="17604" y2="61167"/>
                        <a14:backgroundMark x1="15403" y1="60833" x2="15403" y2="60833"/>
                        <a14:backgroundMark x1="59291" y1="58667" x2="59291" y2="58667"/>
                        <a14:backgroundMark x1="57579" y1="60000" x2="57579" y2="60000"/>
                        <a14:backgroundMark x1="37775" y1="59000" x2="37775" y2="59000"/>
                        <a14:backgroundMark x1="36186" y1="58500" x2="36186" y2="58500"/>
                        <a14:backgroundMark x1="16137" y1="44000" x2="16137" y2="44000"/>
                        <a14:backgroundMark x1="13814" y1="45000" x2="13814" y2="4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03" t="23273" r="4118"/>
          <a:stretch/>
        </p:blipFill>
        <p:spPr bwMode="auto">
          <a:xfrm>
            <a:off x="4428248" y="0"/>
            <a:ext cx="7601803" cy="4457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s://iaoo.ru/files/exibitions/75year_Leningrad/b/025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85" b="100000" l="0" r="100000">
                        <a14:backgroundMark x1="1780" y1="48846" x2="1780" y2="48846"/>
                        <a14:backgroundMark x1="10471" y1="90769" x2="10471" y2="90769"/>
                        <a14:backgroundMark x1="49738" y1="79231" x2="49738" y2="79231"/>
                        <a14:backgroundMark x1="10471" y1="90385" x2="49948" y2="79231"/>
                        <a14:backgroundMark x1="838" y1="88462" x2="838" y2="88462"/>
                        <a14:backgroundMark x1="5759" y1="92308" x2="5759" y2="92308"/>
                        <a14:backgroundMark x1="3141" y1="87500" x2="99162" y2="65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181" y="675886"/>
            <a:ext cx="11554204" cy="629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forum.ww2.ru/uploads/monthly_11_2013/post-1090-0-07108300-1384166183_thumb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85" b="100000" l="125" r="99750">
                        <a14:backgroundMark x1="63000" y1="78336" x2="63000" y2="78336"/>
                        <a14:backgroundMark x1="71875" y1="82889" x2="71875" y2="82889"/>
                        <a14:backgroundMark x1="59375" y1="81319" x2="59375" y2="81319"/>
                        <a14:backgroundMark x1="61750" y1="70487" x2="61750" y2="70487"/>
                        <a14:backgroundMark x1="54250" y1="89168" x2="54250" y2="89168"/>
                        <a14:backgroundMark x1="59000" y1="88226" x2="59000" y2="88226"/>
                        <a14:backgroundMark x1="60625" y1="83516" x2="60625" y2="83516"/>
                        <a14:backgroundMark x1="75750" y1="85243" x2="75750" y2="85243"/>
                        <a14:backgroundMark x1="75000" y1="89796" x2="75000" y2="897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4181" y="2470245"/>
            <a:ext cx="4675732" cy="3723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Управляющая кнопка: возврат 7">
            <a:hlinkClick r:id="rId8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1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00.yaplakal.com/pics/pics_original/4/9/1/588519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Фла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403" y="107817"/>
            <a:ext cx="1524000" cy="9144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Фла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3362" y="95080"/>
            <a:ext cx="1524000" cy="9144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Флаг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2908" y="86592"/>
            <a:ext cx="1524000" cy="9144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Флаг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2454" y="67565"/>
            <a:ext cx="1524000" cy="9144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Флаг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444" y="107817"/>
            <a:ext cx="1524000" cy="9144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лилиния 7"/>
          <p:cNvSpPr/>
          <p:nvPr/>
        </p:nvSpPr>
        <p:spPr>
          <a:xfrm>
            <a:off x="120650" y="1459234"/>
            <a:ext cx="1911380" cy="2172966"/>
          </a:xfrm>
          <a:custGeom>
            <a:avLst/>
            <a:gdLst>
              <a:gd name="connsiteX0" fmla="*/ 1911350 w 1911380"/>
              <a:gd name="connsiteY0" fmla="*/ 267966 h 2172966"/>
              <a:gd name="connsiteX1" fmla="*/ 1879600 w 1911380"/>
              <a:gd name="connsiteY1" fmla="*/ 318766 h 2172966"/>
              <a:gd name="connsiteX2" fmla="*/ 1841500 w 1911380"/>
              <a:gd name="connsiteY2" fmla="*/ 356866 h 2172966"/>
              <a:gd name="connsiteX3" fmla="*/ 1816100 w 1911380"/>
              <a:gd name="connsiteY3" fmla="*/ 394966 h 2172966"/>
              <a:gd name="connsiteX4" fmla="*/ 1809750 w 1911380"/>
              <a:gd name="connsiteY4" fmla="*/ 414016 h 2172966"/>
              <a:gd name="connsiteX5" fmla="*/ 1784350 w 1911380"/>
              <a:gd name="connsiteY5" fmla="*/ 439416 h 2172966"/>
              <a:gd name="connsiteX6" fmla="*/ 1765300 w 1911380"/>
              <a:gd name="connsiteY6" fmla="*/ 483866 h 2172966"/>
              <a:gd name="connsiteX7" fmla="*/ 1720850 w 1911380"/>
              <a:gd name="connsiteY7" fmla="*/ 541016 h 2172966"/>
              <a:gd name="connsiteX8" fmla="*/ 1708150 w 1911380"/>
              <a:gd name="connsiteY8" fmla="*/ 560066 h 2172966"/>
              <a:gd name="connsiteX9" fmla="*/ 1689100 w 1911380"/>
              <a:gd name="connsiteY9" fmla="*/ 585466 h 2172966"/>
              <a:gd name="connsiteX10" fmla="*/ 1670050 w 1911380"/>
              <a:gd name="connsiteY10" fmla="*/ 604516 h 2172966"/>
              <a:gd name="connsiteX11" fmla="*/ 1657350 w 1911380"/>
              <a:gd name="connsiteY11" fmla="*/ 623566 h 2172966"/>
              <a:gd name="connsiteX12" fmla="*/ 1638300 w 1911380"/>
              <a:gd name="connsiteY12" fmla="*/ 642616 h 2172966"/>
              <a:gd name="connsiteX13" fmla="*/ 1619250 w 1911380"/>
              <a:gd name="connsiteY13" fmla="*/ 668016 h 2172966"/>
              <a:gd name="connsiteX14" fmla="*/ 1581150 w 1911380"/>
              <a:gd name="connsiteY14" fmla="*/ 687066 h 2172966"/>
              <a:gd name="connsiteX15" fmla="*/ 1555750 w 1911380"/>
              <a:gd name="connsiteY15" fmla="*/ 699766 h 2172966"/>
              <a:gd name="connsiteX16" fmla="*/ 1536700 w 1911380"/>
              <a:gd name="connsiteY16" fmla="*/ 718816 h 2172966"/>
              <a:gd name="connsiteX17" fmla="*/ 1524000 w 1911380"/>
              <a:gd name="connsiteY17" fmla="*/ 737866 h 2172966"/>
              <a:gd name="connsiteX18" fmla="*/ 1504950 w 1911380"/>
              <a:gd name="connsiteY18" fmla="*/ 744216 h 2172966"/>
              <a:gd name="connsiteX19" fmla="*/ 1485900 w 1911380"/>
              <a:gd name="connsiteY19" fmla="*/ 756916 h 2172966"/>
              <a:gd name="connsiteX20" fmla="*/ 1447800 w 1911380"/>
              <a:gd name="connsiteY20" fmla="*/ 788666 h 2172966"/>
              <a:gd name="connsiteX21" fmla="*/ 1422400 w 1911380"/>
              <a:gd name="connsiteY21" fmla="*/ 795016 h 2172966"/>
              <a:gd name="connsiteX22" fmla="*/ 1397000 w 1911380"/>
              <a:gd name="connsiteY22" fmla="*/ 814066 h 2172966"/>
              <a:gd name="connsiteX23" fmla="*/ 1377950 w 1911380"/>
              <a:gd name="connsiteY23" fmla="*/ 833116 h 2172966"/>
              <a:gd name="connsiteX24" fmla="*/ 1358900 w 1911380"/>
              <a:gd name="connsiteY24" fmla="*/ 839466 h 2172966"/>
              <a:gd name="connsiteX25" fmla="*/ 1314450 w 1911380"/>
              <a:gd name="connsiteY25" fmla="*/ 883916 h 2172966"/>
              <a:gd name="connsiteX26" fmla="*/ 1289050 w 1911380"/>
              <a:gd name="connsiteY26" fmla="*/ 928366 h 2172966"/>
              <a:gd name="connsiteX27" fmla="*/ 1270000 w 1911380"/>
              <a:gd name="connsiteY27" fmla="*/ 966466 h 2172966"/>
              <a:gd name="connsiteX28" fmla="*/ 1263650 w 1911380"/>
              <a:gd name="connsiteY28" fmla="*/ 985516 h 2172966"/>
              <a:gd name="connsiteX29" fmla="*/ 1257300 w 1911380"/>
              <a:gd name="connsiteY29" fmla="*/ 1029966 h 2172966"/>
              <a:gd name="connsiteX30" fmla="*/ 1250950 w 1911380"/>
              <a:gd name="connsiteY30" fmla="*/ 1080766 h 2172966"/>
              <a:gd name="connsiteX31" fmla="*/ 1244600 w 1911380"/>
              <a:gd name="connsiteY31" fmla="*/ 1118866 h 2172966"/>
              <a:gd name="connsiteX32" fmla="*/ 1231900 w 1911380"/>
              <a:gd name="connsiteY32" fmla="*/ 1264916 h 2172966"/>
              <a:gd name="connsiteX33" fmla="*/ 1219200 w 1911380"/>
              <a:gd name="connsiteY33" fmla="*/ 1303016 h 2172966"/>
              <a:gd name="connsiteX34" fmla="*/ 1212850 w 1911380"/>
              <a:gd name="connsiteY34" fmla="*/ 1322066 h 2172966"/>
              <a:gd name="connsiteX35" fmla="*/ 1219200 w 1911380"/>
              <a:gd name="connsiteY35" fmla="*/ 1487166 h 2172966"/>
              <a:gd name="connsiteX36" fmla="*/ 1238250 w 1911380"/>
              <a:gd name="connsiteY36" fmla="*/ 1550666 h 2172966"/>
              <a:gd name="connsiteX37" fmla="*/ 1257300 w 1911380"/>
              <a:gd name="connsiteY37" fmla="*/ 1614166 h 2172966"/>
              <a:gd name="connsiteX38" fmla="*/ 1270000 w 1911380"/>
              <a:gd name="connsiteY38" fmla="*/ 1633216 h 2172966"/>
              <a:gd name="connsiteX39" fmla="*/ 1276350 w 1911380"/>
              <a:gd name="connsiteY39" fmla="*/ 1664966 h 2172966"/>
              <a:gd name="connsiteX40" fmla="*/ 1289050 w 1911380"/>
              <a:gd name="connsiteY40" fmla="*/ 1703066 h 2172966"/>
              <a:gd name="connsiteX41" fmla="*/ 1301750 w 1911380"/>
              <a:gd name="connsiteY41" fmla="*/ 1760216 h 2172966"/>
              <a:gd name="connsiteX42" fmla="*/ 1314450 w 1911380"/>
              <a:gd name="connsiteY42" fmla="*/ 1779266 h 2172966"/>
              <a:gd name="connsiteX43" fmla="*/ 1327150 w 1911380"/>
              <a:gd name="connsiteY43" fmla="*/ 1836416 h 2172966"/>
              <a:gd name="connsiteX44" fmla="*/ 1333500 w 1911380"/>
              <a:gd name="connsiteY44" fmla="*/ 1861816 h 2172966"/>
              <a:gd name="connsiteX45" fmla="*/ 1352550 w 1911380"/>
              <a:gd name="connsiteY45" fmla="*/ 1887216 h 2172966"/>
              <a:gd name="connsiteX46" fmla="*/ 1371600 w 1911380"/>
              <a:gd name="connsiteY46" fmla="*/ 1938016 h 2172966"/>
              <a:gd name="connsiteX47" fmla="*/ 1365250 w 1911380"/>
              <a:gd name="connsiteY47" fmla="*/ 2109466 h 2172966"/>
              <a:gd name="connsiteX48" fmla="*/ 1352550 w 1911380"/>
              <a:gd name="connsiteY48" fmla="*/ 2128516 h 2172966"/>
              <a:gd name="connsiteX49" fmla="*/ 1333500 w 1911380"/>
              <a:gd name="connsiteY49" fmla="*/ 2147566 h 2172966"/>
              <a:gd name="connsiteX50" fmla="*/ 1314450 w 1911380"/>
              <a:gd name="connsiteY50" fmla="*/ 2160266 h 2172966"/>
              <a:gd name="connsiteX51" fmla="*/ 1225550 w 1911380"/>
              <a:gd name="connsiteY51" fmla="*/ 2172966 h 2172966"/>
              <a:gd name="connsiteX52" fmla="*/ 1174750 w 1911380"/>
              <a:gd name="connsiteY52" fmla="*/ 2166616 h 2172966"/>
              <a:gd name="connsiteX53" fmla="*/ 1098550 w 1911380"/>
              <a:gd name="connsiteY53" fmla="*/ 2147566 h 2172966"/>
              <a:gd name="connsiteX54" fmla="*/ 1079500 w 1911380"/>
              <a:gd name="connsiteY54" fmla="*/ 2134866 h 2172966"/>
              <a:gd name="connsiteX55" fmla="*/ 1016000 w 1911380"/>
              <a:gd name="connsiteY55" fmla="*/ 2115816 h 2172966"/>
              <a:gd name="connsiteX56" fmla="*/ 996950 w 1911380"/>
              <a:gd name="connsiteY56" fmla="*/ 2103116 h 2172966"/>
              <a:gd name="connsiteX57" fmla="*/ 958850 w 1911380"/>
              <a:gd name="connsiteY57" fmla="*/ 2090416 h 2172966"/>
              <a:gd name="connsiteX58" fmla="*/ 933450 w 1911380"/>
              <a:gd name="connsiteY58" fmla="*/ 2077716 h 2172966"/>
              <a:gd name="connsiteX59" fmla="*/ 920750 w 1911380"/>
              <a:gd name="connsiteY59" fmla="*/ 2039616 h 2172966"/>
              <a:gd name="connsiteX60" fmla="*/ 901700 w 1911380"/>
              <a:gd name="connsiteY60" fmla="*/ 2020566 h 2172966"/>
              <a:gd name="connsiteX61" fmla="*/ 882650 w 1911380"/>
              <a:gd name="connsiteY61" fmla="*/ 2014216 h 2172966"/>
              <a:gd name="connsiteX62" fmla="*/ 863600 w 1911380"/>
              <a:gd name="connsiteY62" fmla="*/ 2001516 h 2172966"/>
              <a:gd name="connsiteX63" fmla="*/ 819150 w 1911380"/>
              <a:gd name="connsiteY63" fmla="*/ 1976116 h 2172966"/>
              <a:gd name="connsiteX64" fmla="*/ 774700 w 1911380"/>
              <a:gd name="connsiteY64" fmla="*/ 1918966 h 2172966"/>
              <a:gd name="connsiteX65" fmla="*/ 755650 w 1911380"/>
              <a:gd name="connsiteY65" fmla="*/ 1912616 h 2172966"/>
              <a:gd name="connsiteX66" fmla="*/ 679450 w 1911380"/>
              <a:gd name="connsiteY66" fmla="*/ 1899916 h 2172966"/>
              <a:gd name="connsiteX67" fmla="*/ 654050 w 1911380"/>
              <a:gd name="connsiteY67" fmla="*/ 1874516 h 2172966"/>
              <a:gd name="connsiteX68" fmla="*/ 615950 w 1911380"/>
              <a:gd name="connsiteY68" fmla="*/ 1855466 h 2172966"/>
              <a:gd name="connsiteX69" fmla="*/ 577850 w 1911380"/>
              <a:gd name="connsiteY69" fmla="*/ 1836416 h 2172966"/>
              <a:gd name="connsiteX70" fmla="*/ 539750 w 1911380"/>
              <a:gd name="connsiteY70" fmla="*/ 1804666 h 2172966"/>
              <a:gd name="connsiteX71" fmla="*/ 482600 w 1911380"/>
              <a:gd name="connsiteY71" fmla="*/ 1798316 h 2172966"/>
              <a:gd name="connsiteX72" fmla="*/ 463550 w 1911380"/>
              <a:gd name="connsiteY72" fmla="*/ 1791966 h 2172966"/>
              <a:gd name="connsiteX73" fmla="*/ 444500 w 1911380"/>
              <a:gd name="connsiteY73" fmla="*/ 1753866 h 2172966"/>
              <a:gd name="connsiteX74" fmla="*/ 431800 w 1911380"/>
              <a:gd name="connsiteY74" fmla="*/ 1734816 h 2172966"/>
              <a:gd name="connsiteX75" fmla="*/ 419100 w 1911380"/>
              <a:gd name="connsiteY75" fmla="*/ 1753866 h 2172966"/>
              <a:gd name="connsiteX76" fmla="*/ 438150 w 1911380"/>
              <a:gd name="connsiteY76" fmla="*/ 1893566 h 2172966"/>
              <a:gd name="connsiteX77" fmla="*/ 457200 w 1911380"/>
              <a:gd name="connsiteY77" fmla="*/ 1906266 h 2172966"/>
              <a:gd name="connsiteX78" fmla="*/ 469900 w 1911380"/>
              <a:gd name="connsiteY78" fmla="*/ 1931666 h 2172966"/>
              <a:gd name="connsiteX79" fmla="*/ 476250 w 1911380"/>
              <a:gd name="connsiteY79" fmla="*/ 1950716 h 2172966"/>
              <a:gd name="connsiteX80" fmla="*/ 495300 w 1911380"/>
              <a:gd name="connsiteY80" fmla="*/ 1995166 h 2172966"/>
              <a:gd name="connsiteX81" fmla="*/ 482600 w 1911380"/>
              <a:gd name="connsiteY81" fmla="*/ 2033266 h 2172966"/>
              <a:gd name="connsiteX82" fmla="*/ 469900 w 1911380"/>
              <a:gd name="connsiteY82" fmla="*/ 2014216 h 2172966"/>
              <a:gd name="connsiteX83" fmla="*/ 431800 w 1911380"/>
              <a:gd name="connsiteY83" fmla="*/ 1988816 h 2172966"/>
              <a:gd name="connsiteX84" fmla="*/ 419100 w 1911380"/>
              <a:gd name="connsiteY84" fmla="*/ 1969766 h 2172966"/>
              <a:gd name="connsiteX85" fmla="*/ 355600 w 1911380"/>
              <a:gd name="connsiteY85" fmla="*/ 1950716 h 2172966"/>
              <a:gd name="connsiteX86" fmla="*/ 317500 w 1911380"/>
              <a:gd name="connsiteY86" fmla="*/ 1918966 h 2172966"/>
              <a:gd name="connsiteX87" fmla="*/ 298450 w 1911380"/>
              <a:gd name="connsiteY87" fmla="*/ 1912616 h 2172966"/>
              <a:gd name="connsiteX88" fmla="*/ 279400 w 1911380"/>
              <a:gd name="connsiteY88" fmla="*/ 1899916 h 2172966"/>
              <a:gd name="connsiteX89" fmla="*/ 215900 w 1911380"/>
              <a:gd name="connsiteY89" fmla="*/ 1880866 h 2172966"/>
              <a:gd name="connsiteX90" fmla="*/ 184150 w 1911380"/>
              <a:gd name="connsiteY90" fmla="*/ 1849116 h 2172966"/>
              <a:gd name="connsiteX91" fmla="*/ 222250 w 1911380"/>
              <a:gd name="connsiteY91" fmla="*/ 1823716 h 2172966"/>
              <a:gd name="connsiteX92" fmla="*/ 254000 w 1911380"/>
              <a:gd name="connsiteY92" fmla="*/ 1753866 h 2172966"/>
              <a:gd name="connsiteX93" fmla="*/ 247650 w 1911380"/>
              <a:gd name="connsiteY93" fmla="*/ 1715766 h 2172966"/>
              <a:gd name="connsiteX94" fmla="*/ 292100 w 1911380"/>
              <a:gd name="connsiteY94" fmla="*/ 1703066 h 2172966"/>
              <a:gd name="connsiteX95" fmla="*/ 342900 w 1911380"/>
              <a:gd name="connsiteY95" fmla="*/ 1690366 h 2172966"/>
              <a:gd name="connsiteX96" fmla="*/ 381000 w 1911380"/>
              <a:gd name="connsiteY96" fmla="*/ 1652266 h 2172966"/>
              <a:gd name="connsiteX97" fmla="*/ 374650 w 1911380"/>
              <a:gd name="connsiteY97" fmla="*/ 1633216 h 2172966"/>
              <a:gd name="connsiteX98" fmla="*/ 355600 w 1911380"/>
              <a:gd name="connsiteY98" fmla="*/ 1614166 h 2172966"/>
              <a:gd name="connsiteX99" fmla="*/ 342900 w 1911380"/>
              <a:gd name="connsiteY99" fmla="*/ 1595116 h 2172966"/>
              <a:gd name="connsiteX100" fmla="*/ 342900 w 1911380"/>
              <a:gd name="connsiteY100" fmla="*/ 1506216 h 2172966"/>
              <a:gd name="connsiteX101" fmla="*/ 304800 w 1911380"/>
              <a:gd name="connsiteY101" fmla="*/ 1468116 h 2172966"/>
              <a:gd name="connsiteX102" fmla="*/ 266700 w 1911380"/>
              <a:gd name="connsiteY102" fmla="*/ 1436366 h 2172966"/>
              <a:gd name="connsiteX103" fmla="*/ 127000 w 1911380"/>
              <a:gd name="connsiteY103" fmla="*/ 1423666 h 2172966"/>
              <a:gd name="connsiteX104" fmla="*/ 107950 w 1911380"/>
              <a:gd name="connsiteY104" fmla="*/ 1417316 h 2172966"/>
              <a:gd name="connsiteX105" fmla="*/ 95250 w 1911380"/>
              <a:gd name="connsiteY105" fmla="*/ 1391916 h 2172966"/>
              <a:gd name="connsiteX106" fmla="*/ 82550 w 1911380"/>
              <a:gd name="connsiteY106" fmla="*/ 1372866 h 2172966"/>
              <a:gd name="connsiteX107" fmla="*/ 44450 w 1911380"/>
              <a:gd name="connsiteY107" fmla="*/ 1353816 h 2172966"/>
              <a:gd name="connsiteX108" fmla="*/ 31750 w 1911380"/>
              <a:gd name="connsiteY108" fmla="*/ 1334766 h 2172966"/>
              <a:gd name="connsiteX109" fmla="*/ 0 w 1911380"/>
              <a:gd name="connsiteY109" fmla="*/ 1309366 h 2172966"/>
              <a:gd name="connsiteX110" fmla="*/ 19050 w 1911380"/>
              <a:gd name="connsiteY110" fmla="*/ 1303016 h 2172966"/>
              <a:gd name="connsiteX111" fmla="*/ 38100 w 1911380"/>
              <a:gd name="connsiteY111" fmla="*/ 1290316 h 2172966"/>
              <a:gd name="connsiteX112" fmla="*/ 76200 w 1911380"/>
              <a:gd name="connsiteY112" fmla="*/ 1277616 h 2172966"/>
              <a:gd name="connsiteX113" fmla="*/ 120650 w 1911380"/>
              <a:gd name="connsiteY113" fmla="*/ 1252216 h 2172966"/>
              <a:gd name="connsiteX114" fmla="*/ 139700 w 1911380"/>
              <a:gd name="connsiteY114" fmla="*/ 1233166 h 2172966"/>
              <a:gd name="connsiteX115" fmla="*/ 177800 w 1911380"/>
              <a:gd name="connsiteY115" fmla="*/ 1207766 h 2172966"/>
              <a:gd name="connsiteX116" fmla="*/ 196850 w 1911380"/>
              <a:gd name="connsiteY116" fmla="*/ 1118866 h 2172966"/>
              <a:gd name="connsiteX117" fmla="*/ 203200 w 1911380"/>
              <a:gd name="connsiteY117" fmla="*/ 1099816 h 2172966"/>
              <a:gd name="connsiteX118" fmla="*/ 215900 w 1911380"/>
              <a:gd name="connsiteY118" fmla="*/ 1080766 h 2172966"/>
              <a:gd name="connsiteX119" fmla="*/ 228600 w 1911380"/>
              <a:gd name="connsiteY119" fmla="*/ 1055366 h 2172966"/>
              <a:gd name="connsiteX120" fmla="*/ 247650 w 1911380"/>
              <a:gd name="connsiteY120" fmla="*/ 1036316 h 2172966"/>
              <a:gd name="connsiteX121" fmla="*/ 254000 w 1911380"/>
              <a:gd name="connsiteY121" fmla="*/ 972816 h 2172966"/>
              <a:gd name="connsiteX122" fmla="*/ 260350 w 1911380"/>
              <a:gd name="connsiteY122" fmla="*/ 928366 h 2172966"/>
              <a:gd name="connsiteX123" fmla="*/ 311150 w 1911380"/>
              <a:gd name="connsiteY123" fmla="*/ 922016 h 2172966"/>
              <a:gd name="connsiteX124" fmla="*/ 349250 w 1911380"/>
              <a:gd name="connsiteY124" fmla="*/ 909316 h 2172966"/>
              <a:gd name="connsiteX125" fmla="*/ 355600 w 1911380"/>
              <a:gd name="connsiteY125" fmla="*/ 890266 h 2172966"/>
              <a:gd name="connsiteX126" fmla="*/ 374650 w 1911380"/>
              <a:gd name="connsiteY126" fmla="*/ 883916 h 2172966"/>
              <a:gd name="connsiteX127" fmla="*/ 412750 w 1911380"/>
              <a:gd name="connsiteY127" fmla="*/ 858516 h 2172966"/>
              <a:gd name="connsiteX128" fmla="*/ 431800 w 1911380"/>
              <a:gd name="connsiteY128" fmla="*/ 845816 h 2172966"/>
              <a:gd name="connsiteX129" fmla="*/ 444500 w 1911380"/>
              <a:gd name="connsiteY129" fmla="*/ 801366 h 2172966"/>
              <a:gd name="connsiteX130" fmla="*/ 457200 w 1911380"/>
              <a:gd name="connsiteY130" fmla="*/ 763266 h 2172966"/>
              <a:gd name="connsiteX131" fmla="*/ 469900 w 1911380"/>
              <a:gd name="connsiteY131" fmla="*/ 744216 h 2172966"/>
              <a:gd name="connsiteX132" fmla="*/ 482600 w 1911380"/>
              <a:gd name="connsiteY132" fmla="*/ 699766 h 2172966"/>
              <a:gd name="connsiteX133" fmla="*/ 450850 w 1911380"/>
              <a:gd name="connsiteY133" fmla="*/ 668016 h 2172966"/>
              <a:gd name="connsiteX134" fmla="*/ 457200 w 1911380"/>
              <a:gd name="connsiteY134" fmla="*/ 648966 h 2172966"/>
              <a:gd name="connsiteX135" fmla="*/ 463550 w 1911380"/>
              <a:gd name="connsiteY135" fmla="*/ 617216 h 2172966"/>
              <a:gd name="connsiteX136" fmla="*/ 508000 w 1911380"/>
              <a:gd name="connsiteY136" fmla="*/ 566416 h 2172966"/>
              <a:gd name="connsiteX137" fmla="*/ 533400 w 1911380"/>
              <a:gd name="connsiteY137" fmla="*/ 553716 h 2172966"/>
              <a:gd name="connsiteX138" fmla="*/ 546100 w 1911380"/>
              <a:gd name="connsiteY138" fmla="*/ 534666 h 2172966"/>
              <a:gd name="connsiteX139" fmla="*/ 609600 w 1911380"/>
              <a:gd name="connsiteY139" fmla="*/ 509266 h 2172966"/>
              <a:gd name="connsiteX140" fmla="*/ 628650 w 1911380"/>
              <a:gd name="connsiteY140" fmla="*/ 502916 h 2172966"/>
              <a:gd name="connsiteX141" fmla="*/ 641350 w 1911380"/>
              <a:gd name="connsiteY141" fmla="*/ 464816 h 2172966"/>
              <a:gd name="connsiteX142" fmla="*/ 647700 w 1911380"/>
              <a:gd name="connsiteY142" fmla="*/ 420366 h 2172966"/>
              <a:gd name="connsiteX143" fmla="*/ 958850 w 1911380"/>
              <a:gd name="connsiteY143" fmla="*/ 375916 h 2172966"/>
              <a:gd name="connsiteX144" fmla="*/ 1003300 w 1911380"/>
              <a:gd name="connsiteY144" fmla="*/ 350516 h 2172966"/>
              <a:gd name="connsiteX145" fmla="*/ 1047750 w 1911380"/>
              <a:gd name="connsiteY145" fmla="*/ 331466 h 2172966"/>
              <a:gd name="connsiteX146" fmla="*/ 1066800 w 1911380"/>
              <a:gd name="connsiteY146" fmla="*/ 318766 h 2172966"/>
              <a:gd name="connsiteX147" fmla="*/ 1162050 w 1911380"/>
              <a:gd name="connsiteY147" fmla="*/ 312416 h 2172966"/>
              <a:gd name="connsiteX148" fmla="*/ 1231900 w 1911380"/>
              <a:gd name="connsiteY148" fmla="*/ 306066 h 2172966"/>
              <a:gd name="connsiteX149" fmla="*/ 1250950 w 1911380"/>
              <a:gd name="connsiteY149" fmla="*/ 287016 h 2172966"/>
              <a:gd name="connsiteX150" fmla="*/ 1333500 w 1911380"/>
              <a:gd name="connsiteY150" fmla="*/ 267966 h 2172966"/>
              <a:gd name="connsiteX151" fmla="*/ 1352550 w 1911380"/>
              <a:gd name="connsiteY151" fmla="*/ 255266 h 2172966"/>
              <a:gd name="connsiteX152" fmla="*/ 1371600 w 1911380"/>
              <a:gd name="connsiteY152" fmla="*/ 248916 h 2172966"/>
              <a:gd name="connsiteX153" fmla="*/ 1409700 w 1911380"/>
              <a:gd name="connsiteY153" fmla="*/ 223516 h 2172966"/>
              <a:gd name="connsiteX154" fmla="*/ 1422400 w 1911380"/>
              <a:gd name="connsiteY154" fmla="*/ 204466 h 2172966"/>
              <a:gd name="connsiteX155" fmla="*/ 1428750 w 1911380"/>
              <a:gd name="connsiteY155" fmla="*/ 185416 h 2172966"/>
              <a:gd name="connsiteX156" fmla="*/ 1447800 w 1911380"/>
              <a:gd name="connsiteY156" fmla="*/ 179066 h 2172966"/>
              <a:gd name="connsiteX157" fmla="*/ 1466850 w 1911380"/>
              <a:gd name="connsiteY157" fmla="*/ 160016 h 2172966"/>
              <a:gd name="connsiteX158" fmla="*/ 1485900 w 1911380"/>
              <a:gd name="connsiteY158" fmla="*/ 153666 h 2172966"/>
              <a:gd name="connsiteX159" fmla="*/ 1504950 w 1911380"/>
              <a:gd name="connsiteY159" fmla="*/ 140966 h 2172966"/>
              <a:gd name="connsiteX160" fmla="*/ 1524000 w 1911380"/>
              <a:gd name="connsiteY160" fmla="*/ 134616 h 2172966"/>
              <a:gd name="connsiteX161" fmla="*/ 1549400 w 1911380"/>
              <a:gd name="connsiteY161" fmla="*/ 121916 h 2172966"/>
              <a:gd name="connsiteX162" fmla="*/ 1555750 w 1911380"/>
              <a:gd name="connsiteY162" fmla="*/ 102866 h 2172966"/>
              <a:gd name="connsiteX163" fmla="*/ 1562100 w 1911380"/>
              <a:gd name="connsiteY163" fmla="*/ 71116 h 2172966"/>
              <a:gd name="connsiteX164" fmla="*/ 1587500 w 1911380"/>
              <a:gd name="connsiteY164" fmla="*/ 33016 h 2172966"/>
              <a:gd name="connsiteX165" fmla="*/ 1612900 w 1911380"/>
              <a:gd name="connsiteY165" fmla="*/ 26666 h 2172966"/>
              <a:gd name="connsiteX166" fmla="*/ 1695450 w 1911380"/>
              <a:gd name="connsiteY166" fmla="*/ 13966 h 2172966"/>
              <a:gd name="connsiteX167" fmla="*/ 1701800 w 1911380"/>
              <a:gd name="connsiteY167" fmla="*/ 39366 h 2172966"/>
              <a:gd name="connsiteX168" fmla="*/ 1733550 w 1911380"/>
              <a:gd name="connsiteY168" fmla="*/ 71116 h 2172966"/>
              <a:gd name="connsiteX169" fmla="*/ 1784350 w 1911380"/>
              <a:gd name="connsiteY169" fmla="*/ 128266 h 2172966"/>
              <a:gd name="connsiteX170" fmla="*/ 1809750 w 1911380"/>
              <a:gd name="connsiteY170" fmla="*/ 140966 h 2172966"/>
              <a:gd name="connsiteX171" fmla="*/ 1816100 w 1911380"/>
              <a:gd name="connsiteY171" fmla="*/ 204466 h 2172966"/>
              <a:gd name="connsiteX172" fmla="*/ 1822450 w 1911380"/>
              <a:gd name="connsiteY172" fmla="*/ 242566 h 2172966"/>
              <a:gd name="connsiteX173" fmla="*/ 1841500 w 1911380"/>
              <a:gd name="connsiteY173" fmla="*/ 248916 h 2172966"/>
              <a:gd name="connsiteX174" fmla="*/ 1873250 w 1911380"/>
              <a:gd name="connsiteY174" fmla="*/ 287016 h 2172966"/>
              <a:gd name="connsiteX175" fmla="*/ 1911350 w 1911380"/>
              <a:gd name="connsiteY175" fmla="*/ 267966 h 217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911380" h="2172966">
                <a:moveTo>
                  <a:pt x="1911350" y="267966"/>
                </a:moveTo>
                <a:cubicBezTo>
                  <a:pt x="1912408" y="273257"/>
                  <a:pt x="1885614" y="312000"/>
                  <a:pt x="1879600" y="318766"/>
                </a:cubicBezTo>
                <a:cubicBezTo>
                  <a:pt x="1867668" y="332190"/>
                  <a:pt x="1851463" y="341922"/>
                  <a:pt x="1841500" y="356866"/>
                </a:cubicBezTo>
                <a:cubicBezTo>
                  <a:pt x="1833033" y="369566"/>
                  <a:pt x="1820927" y="380486"/>
                  <a:pt x="1816100" y="394966"/>
                </a:cubicBezTo>
                <a:cubicBezTo>
                  <a:pt x="1813983" y="401316"/>
                  <a:pt x="1813641" y="408569"/>
                  <a:pt x="1809750" y="414016"/>
                </a:cubicBezTo>
                <a:cubicBezTo>
                  <a:pt x="1802790" y="423759"/>
                  <a:pt x="1791534" y="429837"/>
                  <a:pt x="1784350" y="439416"/>
                </a:cubicBezTo>
                <a:cubicBezTo>
                  <a:pt x="1757098" y="475752"/>
                  <a:pt x="1782817" y="452336"/>
                  <a:pt x="1765300" y="483866"/>
                </a:cubicBezTo>
                <a:cubicBezTo>
                  <a:pt x="1733202" y="541643"/>
                  <a:pt x="1751703" y="503992"/>
                  <a:pt x="1720850" y="541016"/>
                </a:cubicBezTo>
                <a:cubicBezTo>
                  <a:pt x="1715964" y="546879"/>
                  <a:pt x="1712586" y="553856"/>
                  <a:pt x="1708150" y="560066"/>
                </a:cubicBezTo>
                <a:cubicBezTo>
                  <a:pt x="1701999" y="568678"/>
                  <a:pt x="1695988" y="577431"/>
                  <a:pt x="1689100" y="585466"/>
                </a:cubicBezTo>
                <a:cubicBezTo>
                  <a:pt x="1683256" y="592284"/>
                  <a:pt x="1675799" y="597617"/>
                  <a:pt x="1670050" y="604516"/>
                </a:cubicBezTo>
                <a:cubicBezTo>
                  <a:pt x="1665164" y="610379"/>
                  <a:pt x="1662236" y="617703"/>
                  <a:pt x="1657350" y="623566"/>
                </a:cubicBezTo>
                <a:cubicBezTo>
                  <a:pt x="1651601" y="630465"/>
                  <a:pt x="1644144" y="635798"/>
                  <a:pt x="1638300" y="642616"/>
                </a:cubicBezTo>
                <a:cubicBezTo>
                  <a:pt x="1631412" y="650651"/>
                  <a:pt x="1626734" y="660532"/>
                  <a:pt x="1619250" y="668016"/>
                </a:cubicBezTo>
                <a:cubicBezTo>
                  <a:pt x="1603996" y="683270"/>
                  <a:pt x="1599226" y="679319"/>
                  <a:pt x="1581150" y="687066"/>
                </a:cubicBezTo>
                <a:cubicBezTo>
                  <a:pt x="1572449" y="690795"/>
                  <a:pt x="1563453" y="694264"/>
                  <a:pt x="1555750" y="699766"/>
                </a:cubicBezTo>
                <a:cubicBezTo>
                  <a:pt x="1548442" y="704986"/>
                  <a:pt x="1542449" y="711917"/>
                  <a:pt x="1536700" y="718816"/>
                </a:cubicBezTo>
                <a:cubicBezTo>
                  <a:pt x="1531814" y="724679"/>
                  <a:pt x="1529959" y="733098"/>
                  <a:pt x="1524000" y="737866"/>
                </a:cubicBezTo>
                <a:cubicBezTo>
                  <a:pt x="1518773" y="742047"/>
                  <a:pt x="1510937" y="741223"/>
                  <a:pt x="1504950" y="744216"/>
                </a:cubicBezTo>
                <a:cubicBezTo>
                  <a:pt x="1498124" y="747629"/>
                  <a:pt x="1491763" y="752030"/>
                  <a:pt x="1485900" y="756916"/>
                </a:cubicBezTo>
                <a:cubicBezTo>
                  <a:pt x="1469745" y="770378"/>
                  <a:pt x="1467275" y="780319"/>
                  <a:pt x="1447800" y="788666"/>
                </a:cubicBezTo>
                <a:cubicBezTo>
                  <a:pt x="1439778" y="792104"/>
                  <a:pt x="1430867" y="792899"/>
                  <a:pt x="1422400" y="795016"/>
                </a:cubicBezTo>
                <a:cubicBezTo>
                  <a:pt x="1413933" y="801366"/>
                  <a:pt x="1405035" y="807178"/>
                  <a:pt x="1397000" y="814066"/>
                </a:cubicBezTo>
                <a:cubicBezTo>
                  <a:pt x="1390182" y="819910"/>
                  <a:pt x="1385422" y="828135"/>
                  <a:pt x="1377950" y="833116"/>
                </a:cubicBezTo>
                <a:cubicBezTo>
                  <a:pt x="1372381" y="836829"/>
                  <a:pt x="1365250" y="837349"/>
                  <a:pt x="1358900" y="839466"/>
                </a:cubicBezTo>
                <a:cubicBezTo>
                  <a:pt x="1344083" y="854283"/>
                  <a:pt x="1321076" y="864037"/>
                  <a:pt x="1314450" y="883916"/>
                </a:cubicBezTo>
                <a:cubicBezTo>
                  <a:pt x="1304753" y="913006"/>
                  <a:pt x="1312116" y="897611"/>
                  <a:pt x="1289050" y="928366"/>
                </a:cubicBezTo>
                <a:cubicBezTo>
                  <a:pt x="1273089" y="976249"/>
                  <a:pt x="1294619" y="917227"/>
                  <a:pt x="1270000" y="966466"/>
                </a:cubicBezTo>
                <a:cubicBezTo>
                  <a:pt x="1267007" y="972453"/>
                  <a:pt x="1265767" y="979166"/>
                  <a:pt x="1263650" y="985516"/>
                </a:cubicBezTo>
                <a:cubicBezTo>
                  <a:pt x="1261533" y="1000333"/>
                  <a:pt x="1259278" y="1015130"/>
                  <a:pt x="1257300" y="1029966"/>
                </a:cubicBezTo>
                <a:cubicBezTo>
                  <a:pt x="1255045" y="1046881"/>
                  <a:pt x="1253363" y="1063872"/>
                  <a:pt x="1250950" y="1080766"/>
                </a:cubicBezTo>
                <a:cubicBezTo>
                  <a:pt x="1249129" y="1093512"/>
                  <a:pt x="1246717" y="1106166"/>
                  <a:pt x="1244600" y="1118866"/>
                </a:cubicBezTo>
                <a:cubicBezTo>
                  <a:pt x="1242201" y="1162048"/>
                  <a:pt x="1244447" y="1218911"/>
                  <a:pt x="1231900" y="1264916"/>
                </a:cubicBezTo>
                <a:cubicBezTo>
                  <a:pt x="1228378" y="1277831"/>
                  <a:pt x="1223433" y="1290316"/>
                  <a:pt x="1219200" y="1303016"/>
                </a:cubicBezTo>
                <a:lnTo>
                  <a:pt x="1212850" y="1322066"/>
                </a:lnTo>
                <a:cubicBezTo>
                  <a:pt x="1214967" y="1377099"/>
                  <a:pt x="1215537" y="1432214"/>
                  <a:pt x="1219200" y="1487166"/>
                </a:cubicBezTo>
                <a:cubicBezTo>
                  <a:pt x="1220116" y="1500909"/>
                  <a:pt x="1236106" y="1542088"/>
                  <a:pt x="1238250" y="1550666"/>
                </a:cubicBezTo>
                <a:cubicBezTo>
                  <a:pt x="1241800" y="1564865"/>
                  <a:pt x="1251116" y="1604890"/>
                  <a:pt x="1257300" y="1614166"/>
                </a:cubicBezTo>
                <a:lnTo>
                  <a:pt x="1270000" y="1633216"/>
                </a:lnTo>
                <a:cubicBezTo>
                  <a:pt x="1272117" y="1643799"/>
                  <a:pt x="1273510" y="1654553"/>
                  <a:pt x="1276350" y="1664966"/>
                </a:cubicBezTo>
                <a:cubicBezTo>
                  <a:pt x="1279872" y="1677881"/>
                  <a:pt x="1286849" y="1689861"/>
                  <a:pt x="1289050" y="1703066"/>
                </a:cubicBezTo>
                <a:cubicBezTo>
                  <a:pt x="1291489" y="1717699"/>
                  <a:pt x="1293934" y="1744584"/>
                  <a:pt x="1301750" y="1760216"/>
                </a:cubicBezTo>
                <a:cubicBezTo>
                  <a:pt x="1305163" y="1767042"/>
                  <a:pt x="1310217" y="1772916"/>
                  <a:pt x="1314450" y="1779266"/>
                </a:cubicBezTo>
                <a:cubicBezTo>
                  <a:pt x="1325910" y="1848024"/>
                  <a:pt x="1314644" y="1792646"/>
                  <a:pt x="1327150" y="1836416"/>
                </a:cubicBezTo>
                <a:cubicBezTo>
                  <a:pt x="1329548" y="1844807"/>
                  <a:pt x="1329597" y="1854010"/>
                  <a:pt x="1333500" y="1861816"/>
                </a:cubicBezTo>
                <a:cubicBezTo>
                  <a:pt x="1338233" y="1871282"/>
                  <a:pt x="1346941" y="1878241"/>
                  <a:pt x="1352550" y="1887216"/>
                </a:cubicBezTo>
                <a:cubicBezTo>
                  <a:pt x="1366386" y="1909353"/>
                  <a:pt x="1365505" y="1913637"/>
                  <a:pt x="1371600" y="1938016"/>
                </a:cubicBezTo>
                <a:cubicBezTo>
                  <a:pt x="1369483" y="1995166"/>
                  <a:pt x="1370941" y="2052561"/>
                  <a:pt x="1365250" y="2109466"/>
                </a:cubicBezTo>
                <a:cubicBezTo>
                  <a:pt x="1364491" y="2117060"/>
                  <a:pt x="1357436" y="2122653"/>
                  <a:pt x="1352550" y="2128516"/>
                </a:cubicBezTo>
                <a:cubicBezTo>
                  <a:pt x="1346801" y="2135415"/>
                  <a:pt x="1340399" y="2141817"/>
                  <a:pt x="1333500" y="2147566"/>
                </a:cubicBezTo>
                <a:cubicBezTo>
                  <a:pt x="1327637" y="2152452"/>
                  <a:pt x="1321276" y="2156853"/>
                  <a:pt x="1314450" y="2160266"/>
                </a:cubicBezTo>
                <a:cubicBezTo>
                  <a:pt x="1290018" y="2172482"/>
                  <a:pt x="1243396" y="2171344"/>
                  <a:pt x="1225550" y="2172966"/>
                </a:cubicBezTo>
                <a:cubicBezTo>
                  <a:pt x="1208617" y="2170849"/>
                  <a:pt x="1191484" y="2169963"/>
                  <a:pt x="1174750" y="2166616"/>
                </a:cubicBezTo>
                <a:cubicBezTo>
                  <a:pt x="1149077" y="2161481"/>
                  <a:pt x="1098550" y="2147566"/>
                  <a:pt x="1098550" y="2147566"/>
                </a:cubicBezTo>
                <a:cubicBezTo>
                  <a:pt x="1092200" y="2143333"/>
                  <a:pt x="1086474" y="2137966"/>
                  <a:pt x="1079500" y="2134866"/>
                </a:cubicBezTo>
                <a:cubicBezTo>
                  <a:pt x="1059623" y="2126032"/>
                  <a:pt x="1037110" y="2121093"/>
                  <a:pt x="1016000" y="2115816"/>
                </a:cubicBezTo>
                <a:cubicBezTo>
                  <a:pt x="1009650" y="2111583"/>
                  <a:pt x="1003924" y="2106216"/>
                  <a:pt x="996950" y="2103116"/>
                </a:cubicBezTo>
                <a:cubicBezTo>
                  <a:pt x="984717" y="2097679"/>
                  <a:pt x="970824" y="2096403"/>
                  <a:pt x="958850" y="2090416"/>
                </a:cubicBezTo>
                <a:lnTo>
                  <a:pt x="933450" y="2077716"/>
                </a:lnTo>
                <a:cubicBezTo>
                  <a:pt x="929217" y="2065016"/>
                  <a:pt x="930216" y="2049082"/>
                  <a:pt x="920750" y="2039616"/>
                </a:cubicBezTo>
                <a:cubicBezTo>
                  <a:pt x="914400" y="2033266"/>
                  <a:pt x="909172" y="2025547"/>
                  <a:pt x="901700" y="2020566"/>
                </a:cubicBezTo>
                <a:cubicBezTo>
                  <a:pt x="896131" y="2016853"/>
                  <a:pt x="888637" y="2017209"/>
                  <a:pt x="882650" y="2014216"/>
                </a:cubicBezTo>
                <a:cubicBezTo>
                  <a:pt x="875824" y="2010803"/>
                  <a:pt x="870226" y="2005302"/>
                  <a:pt x="863600" y="2001516"/>
                </a:cubicBezTo>
                <a:cubicBezTo>
                  <a:pt x="807204" y="1969290"/>
                  <a:pt x="865562" y="2007058"/>
                  <a:pt x="819150" y="1976116"/>
                </a:cubicBezTo>
                <a:cubicBezTo>
                  <a:pt x="809058" y="1960978"/>
                  <a:pt x="792606" y="1930903"/>
                  <a:pt x="774700" y="1918966"/>
                </a:cubicBezTo>
                <a:cubicBezTo>
                  <a:pt x="769131" y="1915253"/>
                  <a:pt x="762144" y="1914239"/>
                  <a:pt x="755650" y="1912616"/>
                </a:cubicBezTo>
                <a:cubicBezTo>
                  <a:pt x="730889" y="1906426"/>
                  <a:pt x="704540" y="1903500"/>
                  <a:pt x="679450" y="1899916"/>
                </a:cubicBezTo>
                <a:cubicBezTo>
                  <a:pt x="637886" y="1886061"/>
                  <a:pt x="678680" y="1905304"/>
                  <a:pt x="654050" y="1874516"/>
                </a:cubicBezTo>
                <a:cubicBezTo>
                  <a:pt x="641918" y="1859351"/>
                  <a:pt x="631288" y="1863135"/>
                  <a:pt x="615950" y="1855466"/>
                </a:cubicBezTo>
                <a:cubicBezTo>
                  <a:pt x="566711" y="1830847"/>
                  <a:pt x="625733" y="1852377"/>
                  <a:pt x="577850" y="1836416"/>
                </a:cubicBezTo>
                <a:cubicBezTo>
                  <a:pt x="570742" y="1829308"/>
                  <a:pt x="551538" y="1807613"/>
                  <a:pt x="539750" y="1804666"/>
                </a:cubicBezTo>
                <a:cubicBezTo>
                  <a:pt x="521155" y="1800017"/>
                  <a:pt x="501650" y="1800433"/>
                  <a:pt x="482600" y="1798316"/>
                </a:cubicBezTo>
                <a:cubicBezTo>
                  <a:pt x="476250" y="1796199"/>
                  <a:pt x="468777" y="1796147"/>
                  <a:pt x="463550" y="1791966"/>
                </a:cubicBezTo>
                <a:cubicBezTo>
                  <a:pt x="448385" y="1779834"/>
                  <a:pt x="452169" y="1769204"/>
                  <a:pt x="444500" y="1753866"/>
                </a:cubicBezTo>
                <a:cubicBezTo>
                  <a:pt x="441087" y="1747040"/>
                  <a:pt x="436033" y="1741166"/>
                  <a:pt x="431800" y="1734816"/>
                </a:cubicBezTo>
                <a:cubicBezTo>
                  <a:pt x="427567" y="1741166"/>
                  <a:pt x="419447" y="1746242"/>
                  <a:pt x="419100" y="1753866"/>
                </a:cubicBezTo>
                <a:cubicBezTo>
                  <a:pt x="417836" y="1781673"/>
                  <a:pt x="404630" y="1860046"/>
                  <a:pt x="438150" y="1893566"/>
                </a:cubicBezTo>
                <a:cubicBezTo>
                  <a:pt x="443546" y="1898962"/>
                  <a:pt x="450850" y="1902033"/>
                  <a:pt x="457200" y="1906266"/>
                </a:cubicBezTo>
                <a:cubicBezTo>
                  <a:pt x="461433" y="1914733"/>
                  <a:pt x="466171" y="1922965"/>
                  <a:pt x="469900" y="1931666"/>
                </a:cubicBezTo>
                <a:cubicBezTo>
                  <a:pt x="472537" y="1937818"/>
                  <a:pt x="473613" y="1944564"/>
                  <a:pt x="476250" y="1950716"/>
                </a:cubicBezTo>
                <a:cubicBezTo>
                  <a:pt x="499790" y="2005643"/>
                  <a:pt x="480408" y="1950490"/>
                  <a:pt x="495300" y="1995166"/>
                </a:cubicBezTo>
                <a:cubicBezTo>
                  <a:pt x="491067" y="2007866"/>
                  <a:pt x="493310" y="2025234"/>
                  <a:pt x="482600" y="2033266"/>
                </a:cubicBezTo>
                <a:cubicBezTo>
                  <a:pt x="476495" y="2037845"/>
                  <a:pt x="474786" y="2020079"/>
                  <a:pt x="469900" y="2014216"/>
                </a:cubicBezTo>
                <a:cubicBezTo>
                  <a:pt x="451605" y="1992262"/>
                  <a:pt x="455279" y="1996642"/>
                  <a:pt x="431800" y="1988816"/>
                </a:cubicBezTo>
                <a:cubicBezTo>
                  <a:pt x="427567" y="1982466"/>
                  <a:pt x="424496" y="1975162"/>
                  <a:pt x="419100" y="1969766"/>
                </a:cubicBezTo>
                <a:cubicBezTo>
                  <a:pt x="399848" y="1950514"/>
                  <a:pt x="383578" y="1954713"/>
                  <a:pt x="355600" y="1950716"/>
                </a:cubicBezTo>
                <a:cubicBezTo>
                  <a:pt x="341556" y="1936672"/>
                  <a:pt x="335181" y="1927807"/>
                  <a:pt x="317500" y="1918966"/>
                </a:cubicBezTo>
                <a:cubicBezTo>
                  <a:pt x="311513" y="1915973"/>
                  <a:pt x="304437" y="1915609"/>
                  <a:pt x="298450" y="1912616"/>
                </a:cubicBezTo>
                <a:cubicBezTo>
                  <a:pt x="291624" y="1909203"/>
                  <a:pt x="286374" y="1903016"/>
                  <a:pt x="279400" y="1899916"/>
                </a:cubicBezTo>
                <a:cubicBezTo>
                  <a:pt x="259523" y="1891082"/>
                  <a:pt x="237010" y="1886143"/>
                  <a:pt x="215900" y="1880866"/>
                </a:cubicBezTo>
                <a:cubicBezTo>
                  <a:pt x="213272" y="1879114"/>
                  <a:pt x="178311" y="1859334"/>
                  <a:pt x="184150" y="1849116"/>
                </a:cubicBezTo>
                <a:cubicBezTo>
                  <a:pt x="191723" y="1835864"/>
                  <a:pt x="222250" y="1823716"/>
                  <a:pt x="222250" y="1823716"/>
                </a:cubicBezTo>
                <a:cubicBezTo>
                  <a:pt x="253637" y="1776636"/>
                  <a:pt x="244657" y="1800583"/>
                  <a:pt x="254000" y="1753866"/>
                </a:cubicBezTo>
                <a:cubicBezTo>
                  <a:pt x="251883" y="1741166"/>
                  <a:pt x="251721" y="1727980"/>
                  <a:pt x="247650" y="1715766"/>
                </a:cubicBezTo>
                <a:cubicBezTo>
                  <a:pt x="236433" y="1682114"/>
                  <a:pt x="196939" y="1692493"/>
                  <a:pt x="292100" y="1703066"/>
                </a:cubicBezTo>
                <a:cubicBezTo>
                  <a:pt x="294085" y="1702669"/>
                  <a:pt x="336141" y="1695623"/>
                  <a:pt x="342900" y="1690366"/>
                </a:cubicBezTo>
                <a:cubicBezTo>
                  <a:pt x="357077" y="1679339"/>
                  <a:pt x="381000" y="1652266"/>
                  <a:pt x="381000" y="1652266"/>
                </a:cubicBezTo>
                <a:cubicBezTo>
                  <a:pt x="378883" y="1645916"/>
                  <a:pt x="378363" y="1638785"/>
                  <a:pt x="374650" y="1633216"/>
                </a:cubicBezTo>
                <a:cubicBezTo>
                  <a:pt x="369669" y="1625744"/>
                  <a:pt x="361349" y="1621065"/>
                  <a:pt x="355600" y="1614166"/>
                </a:cubicBezTo>
                <a:cubicBezTo>
                  <a:pt x="350714" y="1608303"/>
                  <a:pt x="347133" y="1601466"/>
                  <a:pt x="342900" y="1595116"/>
                </a:cubicBezTo>
                <a:cubicBezTo>
                  <a:pt x="350775" y="1563617"/>
                  <a:pt x="358977" y="1542964"/>
                  <a:pt x="342900" y="1506216"/>
                </a:cubicBezTo>
                <a:cubicBezTo>
                  <a:pt x="335701" y="1489761"/>
                  <a:pt x="317500" y="1480816"/>
                  <a:pt x="304800" y="1468116"/>
                </a:cubicBezTo>
                <a:cubicBezTo>
                  <a:pt x="298038" y="1461354"/>
                  <a:pt x="278193" y="1439018"/>
                  <a:pt x="266700" y="1436366"/>
                </a:cubicBezTo>
                <a:cubicBezTo>
                  <a:pt x="256655" y="1434048"/>
                  <a:pt x="129962" y="1423913"/>
                  <a:pt x="127000" y="1423666"/>
                </a:cubicBezTo>
                <a:cubicBezTo>
                  <a:pt x="120650" y="1421549"/>
                  <a:pt x="112683" y="1422049"/>
                  <a:pt x="107950" y="1417316"/>
                </a:cubicBezTo>
                <a:cubicBezTo>
                  <a:pt x="101257" y="1410623"/>
                  <a:pt x="99946" y="1400135"/>
                  <a:pt x="95250" y="1391916"/>
                </a:cubicBezTo>
                <a:cubicBezTo>
                  <a:pt x="91464" y="1385290"/>
                  <a:pt x="87946" y="1378262"/>
                  <a:pt x="82550" y="1372866"/>
                </a:cubicBezTo>
                <a:cubicBezTo>
                  <a:pt x="70240" y="1360556"/>
                  <a:pt x="59944" y="1358981"/>
                  <a:pt x="44450" y="1353816"/>
                </a:cubicBezTo>
                <a:cubicBezTo>
                  <a:pt x="40217" y="1347466"/>
                  <a:pt x="38100" y="1338999"/>
                  <a:pt x="31750" y="1334766"/>
                </a:cubicBezTo>
                <a:cubicBezTo>
                  <a:pt x="-5839" y="1309707"/>
                  <a:pt x="13478" y="1349800"/>
                  <a:pt x="0" y="1309366"/>
                </a:cubicBezTo>
                <a:cubicBezTo>
                  <a:pt x="6350" y="1307249"/>
                  <a:pt x="13063" y="1306009"/>
                  <a:pt x="19050" y="1303016"/>
                </a:cubicBezTo>
                <a:cubicBezTo>
                  <a:pt x="25876" y="1299603"/>
                  <a:pt x="31126" y="1293416"/>
                  <a:pt x="38100" y="1290316"/>
                </a:cubicBezTo>
                <a:cubicBezTo>
                  <a:pt x="50333" y="1284879"/>
                  <a:pt x="76200" y="1277616"/>
                  <a:pt x="76200" y="1277616"/>
                </a:cubicBezTo>
                <a:cubicBezTo>
                  <a:pt x="127747" y="1226069"/>
                  <a:pt x="60954" y="1286328"/>
                  <a:pt x="120650" y="1252216"/>
                </a:cubicBezTo>
                <a:cubicBezTo>
                  <a:pt x="128447" y="1247761"/>
                  <a:pt x="132611" y="1238679"/>
                  <a:pt x="139700" y="1233166"/>
                </a:cubicBezTo>
                <a:cubicBezTo>
                  <a:pt x="151748" y="1223795"/>
                  <a:pt x="177800" y="1207766"/>
                  <a:pt x="177800" y="1207766"/>
                </a:cubicBezTo>
                <a:cubicBezTo>
                  <a:pt x="183129" y="1175792"/>
                  <a:pt x="186302" y="1150511"/>
                  <a:pt x="196850" y="1118866"/>
                </a:cubicBezTo>
                <a:cubicBezTo>
                  <a:pt x="198967" y="1112516"/>
                  <a:pt x="200207" y="1105803"/>
                  <a:pt x="203200" y="1099816"/>
                </a:cubicBezTo>
                <a:cubicBezTo>
                  <a:pt x="206613" y="1092990"/>
                  <a:pt x="212114" y="1087392"/>
                  <a:pt x="215900" y="1080766"/>
                </a:cubicBezTo>
                <a:cubicBezTo>
                  <a:pt x="220596" y="1072547"/>
                  <a:pt x="223098" y="1063069"/>
                  <a:pt x="228600" y="1055366"/>
                </a:cubicBezTo>
                <a:cubicBezTo>
                  <a:pt x="233820" y="1048058"/>
                  <a:pt x="241300" y="1042666"/>
                  <a:pt x="247650" y="1036316"/>
                </a:cubicBezTo>
                <a:cubicBezTo>
                  <a:pt x="249767" y="1015149"/>
                  <a:pt x="251515" y="993943"/>
                  <a:pt x="254000" y="972816"/>
                </a:cubicBezTo>
                <a:cubicBezTo>
                  <a:pt x="255749" y="957951"/>
                  <a:pt x="249163" y="938310"/>
                  <a:pt x="260350" y="928366"/>
                </a:cubicBezTo>
                <a:cubicBezTo>
                  <a:pt x="273105" y="917029"/>
                  <a:pt x="294217" y="924133"/>
                  <a:pt x="311150" y="922016"/>
                </a:cubicBezTo>
                <a:cubicBezTo>
                  <a:pt x="323850" y="917783"/>
                  <a:pt x="345017" y="922016"/>
                  <a:pt x="349250" y="909316"/>
                </a:cubicBezTo>
                <a:cubicBezTo>
                  <a:pt x="351367" y="902966"/>
                  <a:pt x="350867" y="894999"/>
                  <a:pt x="355600" y="890266"/>
                </a:cubicBezTo>
                <a:cubicBezTo>
                  <a:pt x="360333" y="885533"/>
                  <a:pt x="368799" y="887167"/>
                  <a:pt x="374650" y="883916"/>
                </a:cubicBezTo>
                <a:cubicBezTo>
                  <a:pt x="387993" y="876503"/>
                  <a:pt x="400050" y="866983"/>
                  <a:pt x="412750" y="858516"/>
                </a:cubicBezTo>
                <a:lnTo>
                  <a:pt x="431800" y="845816"/>
                </a:lnTo>
                <a:cubicBezTo>
                  <a:pt x="453140" y="781795"/>
                  <a:pt x="420580" y="881100"/>
                  <a:pt x="444500" y="801366"/>
                </a:cubicBezTo>
                <a:cubicBezTo>
                  <a:pt x="448347" y="788544"/>
                  <a:pt x="449774" y="774405"/>
                  <a:pt x="457200" y="763266"/>
                </a:cubicBezTo>
                <a:cubicBezTo>
                  <a:pt x="461433" y="756916"/>
                  <a:pt x="466487" y="751042"/>
                  <a:pt x="469900" y="744216"/>
                </a:cubicBezTo>
                <a:cubicBezTo>
                  <a:pt x="474455" y="735106"/>
                  <a:pt x="480565" y="707904"/>
                  <a:pt x="482600" y="699766"/>
                </a:cubicBezTo>
                <a:cubicBezTo>
                  <a:pt x="471488" y="692358"/>
                  <a:pt x="453496" y="683891"/>
                  <a:pt x="450850" y="668016"/>
                </a:cubicBezTo>
                <a:cubicBezTo>
                  <a:pt x="449750" y="661414"/>
                  <a:pt x="455577" y="655460"/>
                  <a:pt x="457200" y="648966"/>
                </a:cubicBezTo>
                <a:cubicBezTo>
                  <a:pt x="459818" y="638495"/>
                  <a:pt x="459084" y="627042"/>
                  <a:pt x="463550" y="617216"/>
                </a:cubicBezTo>
                <a:cubicBezTo>
                  <a:pt x="476733" y="588214"/>
                  <a:pt x="484475" y="579859"/>
                  <a:pt x="508000" y="566416"/>
                </a:cubicBezTo>
                <a:cubicBezTo>
                  <a:pt x="516219" y="561720"/>
                  <a:pt x="524933" y="557949"/>
                  <a:pt x="533400" y="553716"/>
                </a:cubicBezTo>
                <a:cubicBezTo>
                  <a:pt x="537633" y="547366"/>
                  <a:pt x="540704" y="540062"/>
                  <a:pt x="546100" y="534666"/>
                </a:cubicBezTo>
                <a:cubicBezTo>
                  <a:pt x="563103" y="517663"/>
                  <a:pt x="587868" y="515475"/>
                  <a:pt x="609600" y="509266"/>
                </a:cubicBezTo>
                <a:cubicBezTo>
                  <a:pt x="616036" y="507427"/>
                  <a:pt x="622300" y="505033"/>
                  <a:pt x="628650" y="502916"/>
                </a:cubicBezTo>
                <a:cubicBezTo>
                  <a:pt x="632883" y="490216"/>
                  <a:pt x="639457" y="478068"/>
                  <a:pt x="641350" y="464816"/>
                </a:cubicBezTo>
                <a:cubicBezTo>
                  <a:pt x="643467" y="449999"/>
                  <a:pt x="642327" y="434335"/>
                  <a:pt x="647700" y="420366"/>
                </a:cubicBezTo>
                <a:cubicBezTo>
                  <a:pt x="692558" y="303736"/>
                  <a:pt x="866260" y="377974"/>
                  <a:pt x="958850" y="375916"/>
                </a:cubicBezTo>
                <a:cubicBezTo>
                  <a:pt x="1035607" y="337538"/>
                  <a:pt x="940472" y="386418"/>
                  <a:pt x="1003300" y="350516"/>
                </a:cubicBezTo>
                <a:cubicBezTo>
                  <a:pt x="1095795" y="297662"/>
                  <a:pt x="976510" y="367086"/>
                  <a:pt x="1047750" y="331466"/>
                </a:cubicBezTo>
                <a:cubicBezTo>
                  <a:pt x="1054576" y="328053"/>
                  <a:pt x="1059272" y="320021"/>
                  <a:pt x="1066800" y="318766"/>
                </a:cubicBezTo>
                <a:cubicBezTo>
                  <a:pt x="1098188" y="313535"/>
                  <a:pt x="1130323" y="314857"/>
                  <a:pt x="1162050" y="312416"/>
                </a:cubicBezTo>
                <a:cubicBezTo>
                  <a:pt x="1185360" y="310623"/>
                  <a:pt x="1208617" y="308183"/>
                  <a:pt x="1231900" y="306066"/>
                </a:cubicBezTo>
                <a:cubicBezTo>
                  <a:pt x="1238250" y="299716"/>
                  <a:pt x="1242612" y="290351"/>
                  <a:pt x="1250950" y="287016"/>
                </a:cubicBezTo>
                <a:cubicBezTo>
                  <a:pt x="1291204" y="270914"/>
                  <a:pt x="1296807" y="292428"/>
                  <a:pt x="1333500" y="267966"/>
                </a:cubicBezTo>
                <a:cubicBezTo>
                  <a:pt x="1339850" y="263733"/>
                  <a:pt x="1345724" y="258679"/>
                  <a:pt x="1352550" y="255266"/>
                </a:cubicBezTo>
                <a:cubicBezTo>
                  <a:pt x="1358537" y="252273"/>
                  <a:pt x="1365749" y="252167"/>
                  <a:pt x="1371600" y="248916"/>
                </a:cubicBezTo>
                <a:cubicBezTo>
                  <a:pt x="1384943" y="241503"/>
                  <a:pt x="1409700" y="223516"/>
                  <a:pt x="1409700" y="223516"/>
                </a:cubicBezTo>
                <a:cubicBezTo>
                  <a:pt x="1413933" y="217166"/>
                  <a:pt x="1418987" y="211292"/>
                  <a:pt x="1422400" y="204466"/>
                </a:cubicBezTo>
                <a:cubicBezTo>
                  <a:pt x="1425393" y="198479"/>
                  <a:pt x="1424017" y="190149"/>
                  <a:pt x="1428750" y="185416"/>
                </a:cubicBezTo>
                <a:cubicBezTo>
                  <a:pt x="1433483" y="180683"/>
                  <a:pt x="1441450" y="181183"/>
                  <a:pt x="1447800" y="179066"/>
                </a:cubicBezTo>
                <a:cubicBezTo>
                  <a:pt x="1454150" y="172716"/>
                  <a:pt x="1459378" y="164997"/>
                  <a:pt x="1466850" y="160016"/>
                </a:cubicBezTo>
                <a:cubicBezTo>
                  <a:pt x="1472419" y="156303"/>
                  <a:pt x="1479913" y="156659"/>
                  <a:pt x="1485900" y="153666"/>
                </a:cubicBezTo>
                <a:cubicBezTo>
                  <a:pt x="1492726" y="150253"/>
                  <a:pt x="1498124" y="144379"/>
                  <a:pt x="1504950" y="140966"/>
                </a:cubicBezTo>
                <a:cubicBezTo>
                  <a:pt x="1510937" y="137973"/>
                  <a:pt x="1517848" y="137253"/>
                  <a:pt x="1524000" y="134616"/>
                </a:cubicBezTo>
                <a:cubicBezTo>
                  <a:pt x="1532701" y="130887"/>
                  <a:pt x="1540933" y="126149"/>
                  <a:pt x="1549400" y="121916"/>
                </a:cubicBezTo>
                <a:cubicBezTo>
                  <a:pt x="1551517" y="115566"/>
                  <a:pt x="1554127" y="109360"/>
                  <a:pt x="1555750" y="102866"/>
                </a:cubicBezTo>
                <a:cubicBezTo>
                  <a:pt x="1558368" y="92395"/>
                  <a:pt x="1557634" y="80942"/>
                  <a:pt x="1562100" y="71116"/>
                </a:cubicBezTo>
                <a:cubicBezTo>
                  <a:pt x="1568416" y="57221"/>
                  <a:pt x="1572692" y="36718"/>
                  <a:pt x="1587500" y="33016"/>
                </a:cubicBezTo>
                <a:lnTo>
                  <a:pt x="1612900" y="26666"/>
                </a:lnTo>
                <a:cubicBezTo>
                  <a:pt x="1639538" y="28"/>
                  <a:pt x="1640671" y="-10934"/>
                  <a:pt x="1695450" y="13966"/>
                </a:cubicBezTo>
                <a:cubicBezTo>
                  <a:pt x="1703395" y="17577"/>
                  <a:pt x="1698362" y="31344"/>
                  <a:pt x="1701800" y="39366"/>
                </a:cubicBezTo>
                <a:cubicBezTo>
                  <a:pt x="1710267" y="59122"/>
                  <a:pt x="1716617" y="59827"/>
                  <a:pt x="1733550" y="71116"/>
                </a:cubicBezTo>
                <a:cubicBezTo>
                  <a:pt x="1746971" y="91248"/>
                  <a:pt x="1762602" y="117392"/>
                  <a:pt x="1784350" y="128266"/>
                </a:cubicBezTo>
                <a:lnTo>
                  <a:pt x="1809750" y="140966"/>
                </a:lnTo>
                <a:cubicBezTo>
                  <a:pt x="1811867" y="162133"/>
                  <a:pt x="1813462" y="183358"/>
                  <a:pt x="1816100" y="204466"/>
                </a:cubicBezTo>
                <a:cubicBezTo>
                  <a:pt x="1817697" y="217242"/>
                  <a:pt x="1816062" y="231387"/>
                  <a:pt x="1822450" y="242566"/>
                </a:cubicBezTo>
                <a:cubicBezTo>
                  <a:pt x="1825771" y="248378"/>
                  <a:pt x="1835150" y="246799"/>
                  <a:pt x="1841500" y="248916"/>
                </a:cubicBezTo>
                <a:cubicBezTo>
                  <a:pt x="1853987" y="267647"/>
                  <a:pt x="1854915" y="271737"/>
                  <a:pt x="1873250" y="287016"/>
                </a:cubicBezTo>
                <a:cubicBezTo>
                  <a:pt x="1889899" y="300890"/>
                  <a:pt x="1910292" y="262675"/>
                  <a:pt x="1911350" y="267966"/>
                </a:cubicBezTo>
                <a:close/>
              </a:path>
            </a:pathLst>
          </a:custGeom>
          <a:solidFill>
            <a:srgbClr val="FF0000">
              <a:alpha val="50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18364" y="3210636"/>
            <a:ext cx="232012" cy="218364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79696" y="2789072"/>
            <a:ext cx="232012" cy="218364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315252" y="1138906"/>
            <a:ext cx="232012" cy="218364"/>
          </a:xfrm>
          <a:prstGeom prst="ellips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443752" y="1022218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083240" y="1829711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839807" y="1519225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339014" y="3229212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571026" y="3541594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10320902" y="5446367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1076340" y="4892120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50376" y="4085649"/>
            <a:ext cx="232012" cy="218364"/>
          </a:xfrm>
          <a:prstGeom prst="ellips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3199246" y="1795592"/>
            <a:ext cx="232012" cy="2183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226541" y="1009481"/>
            <a:ext cx="232012" cy="2183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0320902" y="5273915"/>
            <a:ext cx="232012" cy="21836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10204896" y="5446367"/>
            <a:ext cx="232012" cy="2183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0262222" y="4688314"/>
            <a:ext cx="232012" cy="2183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9442896" y="4651429"/>
            <a:ext cx="232012" cy="2183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10714412" y="4085649"/>
            <a:ext cx="232012" cy="2183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Управляющая кнопка: возврат 35">
            <a:hlinkClick r:id="rId9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77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00.yaplakal.com/pics/pics_original/4/9/1/588519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1571625" y="657225"/>
            <a:ext cx="2066925" cy="1666875"/>
          </a:xfrm>
          <a:custGeom>
            <a:avLst/>
            <a:gdLst>
              <a:gd name="connsiteX0" fmla="*/ 571500 w 2066925"/>
              <a:gd name="connsiteY0" fmla="*/ 1133475 h 1666875"/>
              <a:gd name="connsiteX1" fmla="*/ 561975 w 2066925"/>
              <a:gd name="connsiteY1" fmla="*/ 1076325 h 1666875"/>
              <a:gd name="connsiteX2" fmla="*/ 533400 w 2066925"/>
              <a:gd name="connsiteY2" fmla="*/ 1066800 h 1666875"/>
              <a:gd name="connsiteX3" fmla="*/ 552450 w 2066925"/>
              <a:gd name="connsiteY3" fmla="*/ 981075 h 1666875"/>
              <a:gd name="connsiteX4" fmla="*/ 533400 w 2066925"/>
              <a:gd name="connsiteY4" fmla="*/ 952500 h 1666875"/>
              <a:gd name="connsiteX5" fmla="*/ 476250 w 2066925"/>
              <a:gd name="connsiteY5" fmla="*/ 923925 h 1666875"/>
              <a:gd name="connsiteX6" fmla="*/ 457200 w 2066925"/>
              <a:gd name="connsiteY6" fmla="*/ 866775 h 1666875"/>
              <a:gd name="connsiteX7" fmla="*/ 400050 w 2066925"/>
              <a:gd name="connsiteY7" fmla="*/ 828675 h 1666875"/>
              <a:gd name="connsiteX8" fmla="*/ 361950 w 2066925"/>
              <a:gd name="connsiteY8" fmla="*/ 771525 h 1666875"/>
              <a:gd name="connsiteX9" fmla="*/ 333375 w 2066925"/>
              <a:gd name="connsiteY9" fmla="*/ 762000 h 1666875"/>
              <a:gd name="connsiteX10" fmla="*/ 314325 w 2066925"/>
              <a:gd name="connsiteY10" fmla="*/ 647700 h 1666875"/>
              <a:gd name="connsiteX11" fmla="*/ 323850 w 2066925"/>
              <a:gd name="connsiteY11" fmla="*/ 619125 h 1666875"/>
              <a:gd name="connsiteX12" fmla="*/ 333375 w 2066925"/>
              <a:gd name="connsiteY12" fmla="*/ 581025 h 1666875"/>
              <a:gd name="connsiteX13" fmla="*/ 342900 w 2066925"/>
              <a:gd name="connsiteY13" fmla="*/ 552450 h 1666875"/>
              <a:gd name="connsiteX14" fmla="*/ 400050 w 2066925"/>
              <a:gd name="connsiteY14" fmla="*/ 533400 h 1666875"/>
              <a:gd name="connsiteX15" fmla="*/ 485775 w 2066925"/>
              <a:gd name="connsiteY15" fmla="*/ 504825 h 1666875"/>
              <a:gd name="connsiteX16" fmla="*/ 514350 w 2066925"/>
              <a:gd name="connsiteY16" fmla="*/ 495300 h 1666875"/>
              <a:gd name="connsiteX17" fmla="*/ 542925 w 2066925"/>
              <a:gd name="connsiteY17" fmla="*/ 485775 h 1666875"/>
              <a:gd name="connsiteX18" fmla="*/ 571500 w 2066925"/>
              <a:gd name="connsiteY18" fmla="*/ 466725 h 1666875"/>
              <a:gd name="connsiteX19" fmla="*/ 590550 w 2066925"/>
              <a:gd name="connsiteY19" fmla="*/ 438150 h 1666875"/>
              <a:gd name="connsiteX20" fmla="*/ 723900 w 2066925"/>
              <a:gd name="connsiteY20" fmla="*/ 447675 h 1666875"/>
              <a:gd name="connsiteX21" fmla="*/ 752475 w 2066925"/>
              <a:gd name="connsiteY21" fmla="*/ 466725 h 1666875"/>
              <a:gd name="connsiteX22" fmla="*/ 781050 w 2066925"/>
              <a:gd name="connsiteY22" fmla="*/ 476250 h 1666875"/>
              <a:gd name="connsiteX23" fmla="*/ 838200 w 2066925"/>
              <a:gd name="connsiteY23" fmla="*/ 485775 h 1666875"/>
              <a:gd name="connsiteX24" fmla="*/ 962025 w 2066925"/>
              <a:gd name="connsiteY24" fmla="*/ 523875 h 1666875"/>
              <a:gd name="connsiteX25" fmla="*/ 990600 w 2066925"/>
              <a:gd name="connsiteY25" fmla="*/ 533400 h 1666875"/>
              <a:gd name="connsiteX26" fmla="*/ 1066800 w 2066925"/>
              <a:gd name="connsiteY26" fmla="*/ 523875 h 1666875"/>
              <a:gd name="connsiteX27" fmla="*/ 1095375 w 2066925"/>
              <a:gd name="connsiteY27" fmla="*/ 514350 h 1666875"/>
              <a:gd name="connsiteX28" fmla="*/ 1114425 w 2066925"/>
              <a:gd name="connsiteY28" fmla="*/ 485775 h 1666875"/>
              <a:gd name="connsiteX29" fmla="*/ 1133475 w 2066925"/>
              <a:gd name="connsiteY29" fmla="*/ 409575 h 1666875"/>
              <a:gd name="connsiteX30" fmla="*/ 1143000 w 2066925"/>
              <a:gd name="connsiteY30" fmla="*/ 381000 h 1666875"/>
              <a:gd name="connsiteX31" fmla="*/ 1181100 w 2066925"/>
              <a:gd name="connsiteY31" fmla="*/ 323850 h 1666875"/>
              <a:gd name="connsiteX32" fmla="*/ 1266825 w 2066925"/>
              <a:gd name="connsiteY32" fmla="*/ 285750 h 1666875"/>
              <a:gd name="connsiteX33" fmla="*/ 1323975 w 2066925"/>
              <a:gd name="connsiteY33" fmla="*/ 257175 h 1666875"/>
              <a:gd name="connsiteX34" fmla="*/ 1352550 w 2066925"/>
              <a:gd name="connsiteY34" fmla="*/ 228600 h 1666875"/>
              <a:gd name="connsiteX35" fmla="*/ 1381125 w 2066925"/>
              <a:gd name="connsiteY35" fmla="*/ 219075 h 1666875"/>
              <a:gd name="connsiteX36" fmla="*/ 1438275 w 2066925"/>
              <a:gd name="connsiteY36" fmla="*/ 180975 h 1666875"/>
              <a:gd name="connsiteX37" fmla="*/ 1457325 w 2066925"/>
              <a:gd name="connsiteY37" fmla="*/ 104775 h 1666875"/>
              <a:gd name="connsiteX38" fmla="*/ 1466850 w 2066925"/>
              <a:gd name="connsiteY38" fmla="*/ 76200 h 1666875"/>
              <a:gd name="connsiteX39" fmla="*/ 1485900 w 2066925"/>
              <a:gd name="connsiteY39" fmla="*/ 0 h 1666875"/>
              <a:gd name="connsiteX40" fmla="*/ 1533525 w 2066925"/>
              <a:gd name="connsiteY40" fmla="*/ 9525 h 1666875"/>
              <a:gd name="connsiteX41" fmla="*/ 1543050 w 2066925"/>
              <a:gd name="connsiteY41" fmla="*/ 85725 h 1666875"/>
              <a:gd name="connsiteX42" fmla="*/ 1571625 w 2066925"/>
              <a:gd name="connsiteY42" fmla="*/ 142875 h 1666875"/>
              <a:gd name="connsiteX43" fmla="*/ 1581150 w 2066925"/>
              <a:gd name="connsiteY43" fmla="*/ 171450 h 1666875"/>
              <a:gd name="connsiteX44" fmla="*/ 1676400 w 2066925"/>
              <a:gd name="connsiteY44" fmla="*/ 200025 h 1666875"/>
              <a:gd name="connsiteX45" fmla="*/ 1762125 w 2066925"/>
              <a:gd name="connsiteY45" fmla="*/ 209550 h 1666875"/>
              <a:gd name="connsiteX46" fmla="*/ 1790700 w 2066925"/>
              <a:gd name="connsiteY46" fmla="*/ 238125 h 1666875"/>
              <a:gd name="connsiteX47" fmla="*/ 1838325 w 2066925"/>
              <a:gd name="connsiteY47" fmla="*/ 276225 h 1666875"/>
              <a:gd name="connsiteX48" fmla="*/ 1876425 w 2066925"/>
              <a:gd name="connsiteY48" fmla="*/ 400050 h 1666875"/>
              <a:gd name="connsiteX49" fmla="*/ 1905000 w 2066925"/>
              <a:gd name="connsiteY49" fmla="*/ 419100 h 1666875"/>
              <a:gd name="connsiteX50" fmla="*/ 1924050 w 2066925"/>
              <a:gd name="connsiteY50" fmla="*/ 476250 h 1666875"/>
              <a:gd name="connsiteX51" fmla="*/ 1933575 w 2066925"/>
              <a:gd name="connsiteY51" fmla="*/ 504825 h 1666875"/>
              <a:gd name="connsiteX52" fmla="*/ 1943100 w 2066925"/>
              <a:gd name="connsiteY52" fmla="*/ 590550 h 1666875"/>
              <a:gd name="connsiteX53" fmla="*/ 1952625 w 2066925"/>
              <a:gd name="connsiteY53" fmla="*/ 619125 h 1666875"/>
              <a:gd name="connsiteX54" fmla="*/ 1962150 w 2066925"/>
              <a:gd name="connsiteY54" fmla="*/ 657225 h 1666875"/>
              <a:gd name="connsiteX55" fmla="*/ 1981200 w 2066925"/>
              <a:gd name="connsiteY55" fmla="*/ 714375 h 1666875"/>
              <a:gd name="connsiteX56" fmla="*/ 1990725 w 2066925"/>
              <a:gd name="connsiteY56" fmla="*/ 742950 h 1666875"/>
              <a:gd name="connsiteX57" fmla="*/ 1981200 w 2066925"/>
              <a:gd name="connsiteY57" fmla="*/ 981075 h 1666875"/>
              <a:gd name="connsiteX58" fmla="*/ 1971675 w 2066925"/>
              <a:gd name="connsiteY58" fmla="*/ 1009650 h 1666875"/>
              <a:gd name="connsiteX59" fmla="*/ 1952625 w 2066925"/>
              <a:gd name="connsiteY59" fmla="*/ 1038225 h 1666875"/>
              <a:gd name="connsiteX60" fmla="*/ 1943100 w 2066925"/>
              <a:gd name="connsiteY60" fmla="*/ 1066800 h 1666875"/>
              <a:gd name="connsiteX61" fmla="*/ 1885950 w 2066925"/>
              <a:gd name="connsiteY61" fmla="*/ 1085850 h 1666875"/>
              <a:gd name="connsiteX62" fmla="*/ 1857375 w 2066925"/>
              <a:gd name="connsiteY62" fmla="*/ 1095375 h 1666875"/>
              <a:gd name="connsiteX63" fmla="*/ 1724025 w 2066925"/>
              <a:gd name="connsiteY63" fmla="*/ 1085850 h 1666875"/>
              <a:gd name="connsiteX64" fmla="*/ 1714500 w 2066925"/>
              <a:gd name="connsiteY64" fmla="*/ 1038225 h 1666875"/>
              <a:gd name="connsiteX65" fmla="*/ 1704975 w 2066925"/>
              <a:gd name="connsiteY65" fmla="*/ 1009650 h 1666875"/>
              <a:gd name="connsiteX66" fmla="*/ 1657350 w 2066925"/>
              <a:gd name="connsiteY66" fmla="*/ 942975 h 1666875"/>
              <a:gd name="connsiteX67" fmla="*/ 1647825 w 2066925"/>
              <a:gd name="connsiteY67" fmla="*/ 914400 h 1666875"/>
              <a:gd name="connsiteX68" fmla="*/ 1638300 w 2066925"/>
              <a:gd name="connsiteY68" fmla="*/ 876300 h 1666875"/>
              <a:gd name="connsiteX69" fmla="*/ 1581150 w 2066925"/>
              <a:gd name="connsiteY69" fmla="*/ 819150 h 1666875"/>
              <a:gd name="connsiteX70" fmla="*/ 1562100 w 2066925"/>
              <a:gd name="connsiteY70" fmla="*/ 762000 h 1666875"/>
              <a:gd name="connsiteX71" fmla="*/ 1524000 w 2066925"/>
              <a:gd name="connsiteY71" fmla="*/ 819150 h 1666875"/>
              <a:gd name="connsiteX72" fmla="*/ 1504950 w 2066925"/>
              <a:gd name="connsiteY72" fmla="*/ 923925 h 1666875"/>
              <a:gd name="connsiteX73" fmla="*/ 1485900 w 2066925"/>
              <a:gd name="connsiteY73" fmla="*/ 952500 h 1666875"/>
              <a:gd name="connsiteX74" fmla="*/ 1457325 w 2066925"/>
              <a:gd name="connsiteY74" fmla="*/ 962025 h 1666875"/>
              <a:gd name="connsiteX75" fmla="*/ 1428750 w 2066925"/>
              <a:gd name="connsiteY75" fmla="*/ 981075 h 1666875"/>
              <a:gd name="connsiteX76" fmla="*/ 1400175 w 2066925"/>
              <a:gd name="connsiteY76" fmla="*/ 990600 h 1666875"/>
              <a:gd name="connsiteX77" fmla="*/ 1343025 w 2066925"/>
              <a:gd name="connsiteY77" fmla="*/ 1028700 h 1666875"/>
              <a:gd name="connsiteX78" fmla="*/ 1343025 w 2066925"/>
              <a:gd name="connsiteY78" fmla="*/ 1085850 h 1666875"/>
              <a:gd name="connsiteX79" fmla="*/ 1352550 w 2066925"/>
              <a:gd name="connsiteY79" fmla="*/ 1162050 h 1666875"/>
              <a:gd name="connsiteX80" fmla="*/ 1371600 w 2066925"/>
              <a:gd name="connsiteY80" fmla="*/ 1190625 h 1666875"/>
              <a:gd name="connsiteX81" fmla="*/ 1381125 w 2066925"/>
              <a:gd name="connsiteY81" fmla="*/ 1219200 h 1666875"/>
              <a:gd name="connsiteX82" fmla="*/ 1447800 w 2066925"/>
              <a:gd name="connsiteY82" fmla="*/ 1209675 h 1666875"/>
              <a:gd name="connsiteX83" fmla="*/ 1447800 w 2066925"/>
              <a:gd name="connsiteY83" fmla="*/ 1104900 h 1666875"/>
              <a:gd name="connsiteX84" fmla="*/ 1476375 w 2066925"/>
              <a:gd name="connsiteY84" fmla="*/ 1095375 h 1666875"/>
              <a:gd name="connsiteX85" fmla="*/ 1514475 w 2066925"/>
              <a:gd name="connsiteY85" fmla="*/ 1152525 h 1666875"/>
              <a:gd name="connsiteX86" fmla="*/ 1543050 w 2066925"/>
              <a:gd name="connsiteY86" fmla="*/ 1228725 h 1666875"/>
              <a:gd name="connsiteX87" fmla="*/ 1571625 w 2066925"/>
              <a:gd name="connsiteY87" fmla="*/ 1247775 h 1666875"/>
              <a:gd name="connsiteX88" fmla="*/ 1628775 w 2066925"/>
              <a:gd name="connsiteY88" fmla="*/ 1228725 h 1666875"/>
              <a:gd name="connsiteX89" fmla="*/ 1638300 w 2066925"/>
              <a:gd name="connsiteY89" fmla="*/ 1200150 h 1666875"/>
              <a:gd name="connsiteX90" fmla="*/ 1704975 w 2066925"/>
              <a:gd name="connsiteY90" fmla="*/ 1171575 h 1666875"/>
              <a:gd name="connsiteX91" fmla="*/ 1743075 w 2066925"/>
              <a:gd name="connsiteY91" fmla="*/ 1181100 h 1666875"/>
              <a:gd name="connsiteX92" fmla="*/ 1809750 w 2066925"/>
              <a:gd name="connsiteY92" fmla="*/ 1200150 h 1666875"/>
              <a:gd name="connsiteX93" fmla="*/ 1838325 w 2066925"/>
              <a:gd name="connsiteY93" fmla="*/ 1219200 h 1666875"/>
              <a:gd name="connsiteX94" fmla="*/ 1885950 w 2066925"/>
              <a:gd name="connsiteY94" fmla="*/ 1228725 h 1666875"/>
              <a:gd name="connsiteX95" fmla="*/ 1914525 w 2066925"/>
              <a:gd name="connsiteY95" fmla="*/ 1238250 h 1666875"/>
              <a:gd name="connsiteX96" fmla="*/ 1952625 w 2066925"/>
              <a:gd name="connsiteY96" fmla="*/ 1304925 h 1666875"/>
              <a:gd name="connsiteX97" fmla="*/ 1981200 w 2066925"/>
              <a:gd name="connsiteY97" fmla="*/ 1333500 h 1666875"/>
              <a:gd name="connsiteX98" fmla="*/ 2009775 w 2066925"/>
              <a:gd name="connsiteY98" fmla="*/ 1390650 h 1666875"/>
              <a:gd name="connsiteX99" fmla="*/ 2038350 w 2066925"/>
              <a:gd name="connsiteY99" fmla="*/ 1419225 h 1666875"/>
              <a:gd name="connsiteX100" fmla="*/ 2057400 w 2066925"/>
              <a:gd name="connsiteY100" fmla="*/ 1476375 h 1666875"/>
              <a:gd name="connsiteX101" fmla="*/ 2066925 w 2066925"/>
              <a:gd name="connsiteY101" fmla="*/ 1504950 h 1666875"/>
              <a:gd name="connsiteX102" fmla="*/ 2009775 w 2066925"/>
              <a:gd name="connsiteY102" fmla="*/ 1552575 h 1666875"/>
              <a:gd name="connsiteX103" fmla="*/ 1952625 w 2066925"/>
              <a:gd name="connsiteY103" fmla="*/ 1581150 h 1666875"/>
              <a:gd name="connsiteX104" fmla="*/ 1895475 w 2066925"/>
              <a:gd name="connsiteY104" fmla="*/ 1628775 h 1666875"/>
              <a:gd name="connsiteX105" fmla="*/ 1847850 w 2066925"/>
              <a:gd name="connsiteY105" fmla="*/ 1638300 h 1666875"/>
              <a:gd name="connsiteX106" fmla="*/ 1819275 w 2066925"/>
              <a:gd name="connsiteY106" fmla="*/ 1647825 h 1666875"/>
              <a:gd name="connsiteX107" fmla="*/ 1552575 w 2066925"/>
              <a:gd name="connsiteY107" fmla="*/ 1666875 h 1666875"/>
              <a:gd name="connsiteX108" fmla="*/ 1095375 w 2066925"/>
              <a:gd name="connsiteY108" fmla="*/ 1657350 h 1666875"/>
              <a:gd name="connsiteX109" fmla="*/ 1066800 w 2066925"/>
              <a:gd name="connsiteY109" fmla="*/ 1638300 h 1666875"/>
              <a:gd name="connsiteX110" fmla="*/ 981075 w 2066925"/>
              <a:gd name="connsiteY110" fmla="*/ 1600200 h 1666875"/>
              <a:gd name="connsiteX111" fmla="*/ 914400 w 2066925"/>
              <a:gd name="connsiteY111" fmla="*/ 1571625 h 1666875"/>
              <a:gd name="connsiteX112" fmla="*/ 885825 w 2066925"/>
              <a:gd name="connsiteY112" fmla="*/ 1552575 h 1666875"/>
              <a:gd name="connsiteX113" fmla="*/ 857250 w 2066925"/>
              <a:gd name="connsiteY113" fmla="*/ 1543050 h 1666875"/>
              <a:gd name="connsiteX114" fmla="*/ 828675 w 2066925"/>
              <a:gd name="connsiteY114" fmla="*/ 1524000 h 1666875"/>
              <a:gd name="connsiteX115" fmla="*/ 723900 w 2066925"/>
              <a:gd name="connsiteY115" fmla="*/ 1504950 h 1666875"/>
              <a:gd name="connsiteX116" fmla="*/ 657225 w 2066925"/>
              <a:gd name="connsiteY116" fmla="*/ 1485900 h 1666875"/>
              <a:gd name="connsiteX117" fmla="*/ 571500 w 2066925"/>
              <a:gd name="connsiteY117" fmla="*/ 1457325 h 1666875"/>
              <a:gd name="connsiteX118" fmla="*/ 542925 w 2066925"/>
              <a:gd name="connsiteY118" fmla="*/ 1447800 h 1666875"/>
              <a:gd name="connsiteX119" fmla="*/ 514350 w 2066925"/>
              <a:gd name="connsiteY119" fmla="*/ 1438275 h 1666875"/>
              <a:gd name="connsiteX120" fmla="*/ 485775 w 2066925"/>
              <a:gd name="connsiteY120" fmla="*/ 1419225 h 1666875"/>
              <a:gd name="connsiteX121" fmla="*/ 428625 w 2066925"/>
              <a:gd name="connsiteY121" fmla="*/ 1400175 h 1666875"/>
              <a:gd name="connsiteX122" fmla="*/ 371475 w 2066925"/>
              <a:gd name="connsiteY122" fmla="*/ 1362075 h 1666875"/>
              <a:gd name="connsiteX123" fmla="*/ 342900 w 2066925"/>
              <a:gd name="connsiteY123" fmla="*/ 1343025 h 1666875"/>
              <a:gd name="connsiteX124" fmla="*/ 285750 w 2066925"/>
              <a:gd name="connsiteY124" fmla="*/ 1314450 h 1666875"/>
              <a:gd name="connsiteX125" fmla="*/ 257175 w 2066925"/>
              <a:gd name="connsiteY125" fmla="*/ 1304925 h 1666875"/>
              <a:gd name="connsiteX126" fmla="*/ 200025 w 2066925"/>
              <a:gd name="connsiteY126" fmla="*/ 1276350 h 1666875"/>
              <a:gd name="connsiteX127" fmla="*/ 180975 w 2066925"/>
              <a:gd name="connsiteY127" fmla="*/ 1247775 h 1666875"/>
              <a:gd name="connsiteX128" fmla="*/ 123825 w 2066925"/>
              <a:gd name="connsiteY128" fmla="*/ 1200150 h 1666875"/>
              <a:gd name="connsiteX129" fmla="*/ 104775 w 2066925"/>
              <a:gd name="connsiteY129" fmla="*/ 1171575 h 1666875"/>
              <a:gd name="connsiteX130" fmla="*/ 57150 w 2066925"/>
              <a:gd name="connsiteY130" fmla="*/ 1104900 h 1666875"/>
              <a:gd name="connsiteX131" fmla="*/ 47625 w 2066925"/>
              <a:gd name="connsiteY131" fmla="*/ 1057275 h 1666875"/>
              <a:gd name="connsiteX132" fmla="*/ 9525 w 2066925"/>
              <a:gd name="connsiteY132" fmla="*/ 1000125 h 1666875"/>
              <a:gd name="connsiteX133" fmla="*/ 0 w 2066925"/>
              <a:gd name="connsiteY133" fmla="*/ 971550 h 1666875"/>
              <a:gd name="connsiteX134" fmla="*/ 9525 w 2066925"/>
              <a:gd name="connsiteY134" fmla="*/ 923925 h 1666875"/>
              <a:gd name="connsiteX135" fmla="*/ 38100 w 2066925"/>
              <a:gd name="connsiteY135" fmla="*/ 914400 h 1666875"/>
              <a:gd name="connsiteX136" fmla="*/ 95250 w 2066925"/>
              <a:gd name="connsiteY136" fmla="*/ 885825 h 1666875"/>
              <a:gd name="connsiteX137" fmla="*/ 104775 w 2066925"/>
              <a:gd name="connsiteY137" fmla="*/ 838200 h 1666875"/>
              <a:gd name="connsiteX138" fmla="*/ 133350 w 2066925"/>
              <a:gd name="connsiteY138" fmla="*/ 828675 h 1666875"/>
              <a:gd name="connsiteX139" fmla="*/ 161925 w 2066925"/>
              <a:gd name="connsiteY139" fmla="*/ 809625 h 1666875"/>
              <a:gd name="connsiteX140" fmla="*/ 200025 w 2066925"/>
              <a:gd name="connsiteY140" fmla="*/ 819150 h 1666875"/>
              <a:gd name="connsiteX141" fmla="*/ 257175 w 2066925"/>
              <a:gd name="connsiteY141" fmla="*/ 857250 h 1666875"/>
              <a:gd name="connsiteX142" fmla="*/ 276225 w 2066925"/>
              <a:gd name="connsiteY142" fmla="*/ 895350 h 1666875"/>
              <a:gd name="connsiteX143" fmla="*/ 295275 w 2066925"/>
              <a:gd name="connsiteY143" fmla="*/ 923925 h 1666875"/>
              <a:gd name="connsiteX144" fmla="*/ 304800 w 2066925"/>
              <a:gd name="connsiteY144" fmla="*/ 952500 h 1666875"/>
              <a:gd name="connsiteX145" fmla="*/ 352425 w 2066925"/>
              <a:gd name="connsiteY145" fmla="*/ 962025 h 1666875"/>
              <a:gd name="connsiteX146" fmla="*/ 390525 w 2066925"/>
              <a:gd name="connsiteY146" fmla="*/ 1009650 h 1666875"/>
              <a:gd name="connsiteX147" fmla="*/ 419100 w 2066925"/>
              <a:gd name="connsiteY147" fmla="*/ 1038225 h 1666875"/>
              <a:gd name="connsiteX148" fmla="*/ 447675 w 2066925"/>
              <a:gd name="connsiteY148" fmla="*/ 1047750 h 1666875"/>
              <a:gd name="connsiteX149" fmla="*/ 514350 w 2066925"/>
              <a:gd name="connsiteY149" fmla="*/ 1076325 h 1666875"/>
              <a:gd name="connsiteX150" fmla="*/ 571500 w 2066925"/>
              <a:gd name="connsiteY150" fmla="*/ 1133475 h 1666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2066925" h="1666875">
                <a:moveTo>
                  <a:pt x="571500" y="1133475"/>
                </a:moveTo>
                <a:cubicBezTo>
                  <a:pt x="579437" y="1133475"/>
                  <a:pt x="571557" y="1093093"/>
                  <a:pt x="561975" y="1076325"/>
                </a:cubicBezTo>
                <a:cubicBezTo>
                  <a:pt x="556994" y="1067608"/>
                  <a:pt x="536158" y="1076454"/>
                  <a:pt x="533400" y="1066800"/>
                </a:cubicBezTo>
                <a:cubicBezTo>
                  <a:pt x="528242" y="1048747"/>
                  <a:pt x="545309" y="1002497"/>
                  <a:pt x="552450" y="981075"/>
                </a:cubicBezTo>
                <a:cubicBezTo>
                  <a:pt x="546100" y="971550"/>
                  <a:pt x="541495" y="960595"/>
                  <a:pt x="533400" y="952500"/>
                </a:cubicBezTo>
                <a:cubicBezTo>
                  <a:pt x="514936" y="934036"/>
                  <a:pt x="499491" y="931672"/>
                  <a:pt x="476250" y="923925"/>
                </a:cubicBezTo>
                <a:cubicBezTo>
                  <a:pt x="469900" y="904875"/>
                  <a:pt x="473908" y="877914"/>
                  <a:pt x="457200" y="866775"/>
                </a:cubicBezTo>
                <a:lnTo>
                  <a:pt x="400050" y="828675"/>
                </a:lnTo>
                <a:cubicBezTo>
                  <a:pt x="390064" y="798717"/>
                  <a:pt x="392528" y="791910"/>
                  <a:pt x="361950" y="771525"/>
                </a:cubicBezTo>
                <a:cubicBezTo>
                  <a:pt x="353596" y="765956"/>
                  <a:pt x="342900" y="765175"/>
                  <a:pt x="333375" y="762000"/>
                </a:cubicBezTo>
                <a:cubicBezTo>
                  <a:pt x="286681" y="715306"/>
                  <a:pt x="298593" y="742093"/>
                  <a:pt x="314325" y="647700"/>
                </a:cubicBezTo>
                <a:cubicBezTo>
                  <a:pt x="315976" y="637796"/>
                  <a:pt x="321092" y="628779"/>
                  <a:pt x="323850" y="619125"/>
                </a:cubicBezTo>
                <a:cubicBezTo>
                  <a:pt x="327446" y="606538"/>
                  <a:pt x="329779" y="593612"/>
                  <a:pt x="333375" y="581025"/>
                </a:cubicBezTo>
                <a:cubicBezTo>
                  <a:pt x="336133" y="571371"/>
                  <a:pt x="334730" y="558286"/>
                  <a:pt x="342900" y="552450"/>
                </a:cubicBezTo>
                <a:cubicBezTo>
                  <a:pt x="359240" y="540778"/>
                  <a:pt x="381000" y="539750"/>
                  <a:pt x="400050" y="533400"/>
                </a:cubicBezTo>
                <a:lnTo>
                  <a:pt x="485775" y="504825"/>
                </a:lnTo>
                <a:lnTo>
                  <a:pt x="514350" y="495300"/>
                </a:lnTo>
                <a:cubicBezTo>
                  <a:pt x="523875" y="492125"/>
                  <a:pt x="534571" y="491344"/>
                  <a:pt x="542925" y="485775"/>
                </a:cubicBezTo>
                <a:lnTo>
                  <a:pt x="571500" y="466725"/>
                </a:lnTo>
                <a:cubicBezTo>
                  <a:pt x="577850" y="457200"/>
                  <a:pt x="579191" y="439570"/>
                  <a:pt x="590550" y="438150"/>
                </a:cubicBezTo>
                <a:cubicBezTo>
                  <a:pt x="634769" y="432623"/>
                  <a:pt x="680015" y="439931"/>
                  <a:pt x="723900" y="447675"/>
                </a:cubicBezTo>
                <a:cubicBezTo>
                  <a:pt x="735173" y="449664"/>
                  <a:pt x="742236" y="461605"/>
                  <a:pt x="752475" y="466725"/>
                </a:cubicBezTo>
                <a:cubicBezTo>
                  <a:pt x="761455" y="471215"/>
                  <a:pt x="771249" y="474072"/>
                  <a:pt x="781050" y="476250"/>
                </a:cubicBezTo>
                <a:cubicBezTo>
                  <a:pt x="799903" y="480440"/>
                  <a:pt x="819382" y="481432"/>
                  <a:pt x="838200" y="485775"/>
                </a:cubicBezTo>
                <a:cubicBezTo>
                  <a:pt x="878121" y="494987"/>
                  <a:pt x="922963" y="510854"/>
                  <a:pt x="962025" y="523875"/>
                </a:cubicBezTo>
                <a:lnTo>
                  <a:pt x="990600" y="533400"/>
                </a:lnTo>
                <a:cubicBezTo>
                  <a:pt x="1016000" y="530225"/>
                  <a:pt x="1041615" y="528454"/>
                  <a:pt x="1066800" y="523875"/>
                </a:cubicBezTo>
                <a:cubicBezTo>
                  <a:pt x="1076678" y="522079"/>
                  <a:pt x="1087535" y="520622"/>
                  <a:pt x="1095375" y="514350"/>
                </a:cubicBezTo>
                <a:cubicBezTo>
                  <a:pt x="1104314" y="507199"/>
                  <a:pt x="1109305" y="496014"/>
                  <a:pt x="1114425" y="485775"/>
                </a:cubicBezTo>
                <a:cubicBezTo>
                  <a:pt x="1125311" y="464002"/>
                  <a:pt x="1128041" y="431312"/>
                  <a:pt x="1133475" y="409575"/>
                </a:cubicBezTo>
                <a:cubicBezTo>
                  <a:pt x="1135910" y="399835"/>
                  <a:pt x="1138124" y="389777"/>
                  <a:pt x="1143000" y="381000"/>
                </a:cubicBezTo>
                <a:cubicBezTo>
                  <a:pt x="1154119" y="360986"/>
                  <a:pt x="1159380" y="331090"/>
                  <a:pt x="1181100" y="323850"/>
                </a:cubicBezTo>
                <a:cubicBezTo>
                  <a:pt x="1328542" y="274703"/>
                  <a:pt x="1176259" y="331033"/>
                  <a:pt x="1266825" y="285750"/>
                </a:cubicBezTo>
                <a:cubicBezTo>
                  <a:pt x="1309783" y="264271"/>
                  <a:pt x="1283029" y="291297"/>
                  <a:pt x="1323975" y="257175"/>
                </a:cubicBezTo>
                <a:cubicBezTo>
                  <a:pt x="1334323" y="248551"/>
                  <a:pt x="1341342" y="236072"/>
                  <a:pt x="1352550" y="228600"/>
                </a:cubicBezTo>
                <a:cubicBezTo>
                  <a:pt x="1360904" y="223031"/>
                  <a:pt x="1372348" y="223951"/>
                  <a:pt x="1381125" y="219075"/>
                </a:cubicBezTo>
                <a:cubicBezTo>
                  <a:pt x="1401139" y="207956"/>
                  <a:pt x="1438275" y="180975"/>
                  <a:pt x="1438275" y="180975"/>
                </a:cubicBezTo>
                <a:cubicBezTo>
                  <a:pt x="1460048" y="115656"/>
                  <a:pt x="1434337" y="196727"/>
                  <a:pt x="1457325" y="104775"/>
                </a:cubicBezTo>
                <a:cubicBezTo>
                  <a:pt x="1459760" y="95035"/>
                  <a:pt x="1464415" y="85940"/>
                  <a:pt x="1466850" y="76200"/>
                </a:cubicBezTo>
                <a:lnTo>
                  <a:pt x="1485900" y="0"/>
                </a:lnTo>
                <a:cubicBezTo>
                  <a:pt x="1501775" y="3175"/>
                  <a:pt x="1524545" y="-3945"/>
                  <a:pt x="1533525" y="9525"/>
                </a:cubicBezTo>
                <a:cubicBezTo>
                  <a:pt x="1547724" y="30824"/>
                  <a:pt x="1538471" y="60540"/>
                  <a:pt x="1543050" y="85725"/>
                </a:cubicBezTo>
                <a:cubicBezTo>
                  <a:pt x="1549890" y="123347"/>
                  <a:pt x="1554194" y="108013"/>
                  <a:pt x="1571625" y="142875"/>
                </a:cubicBezTo>
                <a:cubicBezTo>
                  <a:pt x="1576115" y="151855"/>
                  <a:pt x="1574878" y="163610"/>
                  <a:pt x="1581150" y="171450"/>
                </a:cubicBezTo>
                <a:cubicBezTo>
                  <a:pt x="1603271" y="199101"/>
                  <a:pt x="1647684" y="196436"/>
                  <a:pt x="1676400" y="200025"/>
                </a:cubicBezTo>
                <a:cubicBezTo>
                  <a:pt x="1704929" y="203591"/>
                  <a:pt x="1733550" y="206375"/>
                  <a:pt x="1762125" y="209550"/>
                </a:cubicBezTo>
                <a:cubicBezTo>
                  <a:pt x="1771650" y="219075"/>
                  <a:pt x="1779004" y="231442"/>
                  <a:pt x="1790700" y="238125"/>
                </a:cubicBezTo>
                <a:cubicBezTo>
                  <a:pt x="1844872" y="269081"/>
                  <a:pt x="1819804" y="220662"/>
                  <a:pt x="1838325" y="276225"/>
                </a:cubicBezTo>
                <a:cubicBezTo>
                  <a:pt x="1852262" y="443474"/>
                  <a:pt x="1810640" y="367158"/>
                  <a:pt x="1876425" y="400050"/>
                </a:cubicBezTo>
                <a:cubicBezTo>
                  <a:pt x="1886664" y="405170"/>
                  <a:pt x="1895475" y="412750"/>
                  <a:pt x="1905000" y="419100"/>
                </a:cubicBezTo>
                <a:lnTo>
                  <a:pt x="1924050" y="476250"/>
                </a:lnTo>
                <a:lnTo>
                  <a:pt x="1933575" y="504825"/>
                </a:lnTo>
                <a:cubicBezTo>
                  <a:pt x="1936750" y="533400"/>
                  <a:pt x="1938373" y="562190"/>
                  <a:pt x="1943100" y="590550"/>
                </a:cubicBezTo>
                <a:cubicBezTo>
                  <a:pt x="1944751" y="600454"/>
                  <a:pt x="1949867" y="609471"/>
                  <a:pt x="1952625" y="619125"/>
                </a:cubicBezTo>
                <a:cubicBezTo>
                  <a:pt x="1956221" y="631712"/>
                  <a:pt x="1958388" y="644686"/>
                  <a:pt x="1962150" y="657225"/>
                </a:cubicBezTo>
                <a:cubicBezTo>
                  <a:pt x="1967920" y="676459"/>
                  <a:pt x="1974850" y="695325"/>
                  <a:pt x="1981200" y="714375"/>
                </a:cubicBezTo>
                <a:lnTo>
                  <a:pt x="1990725" y="742950"/>
                </a:lnTo>
                <a:cubicBezTo>
                  <a:pt x="1987550" y="822325"/>
                  <a:pt x="1986860" y="901838"/>
                  <a:pt x="1981200" y="981075"/>
                </a:cubicBezTo>
                <a:cubicBezTo>
                  <a:pt x="1980485" y="991090"/>
                  <a:pt x="1976165" y="1000670"/>
                  <a:pt x="1971675" y="1009650"/>
                </a:cubicBezTo>
                <a:cubicBezTo>
                  <a:pt x="1966555" y="1019889"/>
                  <a:pt x="1957745" y="1027986"/>
                  <a:pt x="1952625" y="1038225"/>
                </a:cubicBezTo>
                <a:cubicBezTo>
                  <a:pt x="1948135" y="1047205"/>
                  <a:pt x="1951270" y="1060964"/>
                  <a:pt x="1943100" y="1066800"/>
                </a:cubicBezTo>
                <a:cubicBezTo>
                  <a:pt x="1926760" y="1078472"/>
                  <a:pt x="1905000" y="1079500"/>
                  <a:pt x="1885950" y="1085850"/>
                </a:cubicBezTo>
                <a:lnTo>
                  <a:pt x="1857375" y="1095375"/>
                </a:lnTo>
                <a:lnTo>
                  <a:pt x="1724025" y="1085850"/>
                </a:lnTo>
                <a:cubicBezTo>
                  <a:pt x="1708994" y="1079837"/>
                  <a:pt x="1718427" y="1053931"/>
                  <a:pt x="1714500" y="1038225"/>
                </a:cubicBezTo>
                <a:cubicBezTo>
                  <a:pt x="1712065" y="1028485"/>
                  <a:pt x="1710544" y="1018004"/>
                  <a:pt x="1704975" y="1009650"/>
                </a:cubicBezTo>
                <a:cubicBezTo>
                  <a:pt x="1652706" y="931246"/>
                  <a:pt x="1696817" y="1035064"/>
                  <a:pt x="1657350" y="942975"/>
                </a:cubicBezTo>
                <a:cubicBezTo>
                  <a:pt x="1653395" y="933747"/>
                  <a:pt x="1650583" y="924054"/>
                  <a:pt x="1647825" y="914400"/>
                </a:cubicBezTo>
                <a:cubicBezTo>
                  <a:pt x="1644229" y="901813"/>
                  <a:pt x="1645909" y="886952"/>
                  <a:pt x="1638300" y="876300"/>
                </a:cubicBezTo>
                <a:cubicBezTo>
                  <a:pt x="1588988" y="807263"/>
                  <a:pt x="1610487" y="885158"/>
                  <a:pt x="1581150" y="819150"/>
                </a:cubicBezTo>
                <a:cubicBezTo>
                  <a:pt x="1572995" y="800800"/>
                  <a:pt x="1562100" y="762000"/>
                  <a:pt x="1562100" y="762000"/>
                </a:cubicBezTo>
                <a:cubicBezTo>
                  <a:pt x="1536700" y="787400"/>
                  <a:pt x="1530127" y="785454"/>
                  <a:pt x="1524000" y="819150"/>
                </a:cubicBezTo>
                <a:cubicBezTo>
                  <a:pt x="1518371" y="850108"/>
                  <a:pt x="1520553" y="892719"/>
                  <a:pt x="1504950" y="923925"/>
                </a:cubicBezTo>
                <a:cubicBezTo>
                  <a:pt x="1499830" y="934164"/>
                  <a:pt x="1494839" y="945349"/>
                  <a:pt x="1485900" y="952500"/>
                </a:cubicBezTo>
                <a:cubicBezTo>
                  <a:pt x="1478060" y="958772"/>
                  <a:pt x="1466305" y="957535"/>
                  <a:pt x="1457325" y="962025"/>
                </a:cubicBezTo>
                <a:cubicBezTo>
                  <a:pt x="1447086" y="967145"/>
                  <a:pt x="1438989" y="975955"/>
                  <a:pt x="1428750" y="981075"/>
                </a:cubicBezTo>
                <a:cubicBezTo>
                  <a:pt x="1419770" y="985565"/>
                  <a:pt x="1408952" y="985724"/>
                  <a:pt x="1400175" y="990600"/>
                </a:cubicBezTo>
                <a:cubicBezTo>
                  <a:pt x="1380161" y="1001719"/>
                  <a:pt x="1343025" y="1028700"/>
                  <a:pt x="1343025" y="1028700"/>
                </a:cubicBezTo>
                <a:cubicBezTo>
                  <a:pt x="1306973" y="1082777"/>
                  <a:pt x="1328277" y="1031773"/>
                  <a:pt x="1343025" y="1085850"/>
                </a:cubicBezTo>
                <a:cubicBezTo>
                  <a:pt x="1349760" y="1110546"/>
                  <a:pt x="1345815" y="1137354"/>
                  <a:pt x="1352550" y="1162050"/>
                </a:cubicBezTo>
                <a:cubicBezTo>
                  <a:pt x="1355562" y="1173094"/>
                  <a:pt x="1366480" y="1180386"/>
                  <a:pt x="1371600" y="1190625"/>
                </a:cubicBezTo>
                <a:cubicBezTo>
                  <a:pt x="1376090" y="1199605"/>
                  <a:pt x="1377950" y="1209675"/>
                  <a:pt x="1381125" y="1219200"/>
                </a:cubicBezTo>
                <a:cubicBezTo>
                  <a:pt x="1403350" y="1216025"/>
                  <a:pt x="1435347" y="1228355"/>
                  <a:pt x="1447800" y="1209675"/>
                </a:cubicBezTo>
                <a:cubicBezTo>
                  <a:pt x="1461980" y="1188405"/>
                  <a:pt x="1420394" y="1132306"/>
                  <a:pt x="1447800" y="1104900"/>
                </a:cubicBezTo>
                <a:cubicBezTo>
                  <a:pt x="1454900" y="1097800"/>
                  <a:pt x="1466850" y="1098550"/>
                  <a:pt x="1476375" y="1095375"/>
                </a:cubicBezTo>
                <a:cubicBezTo>
                  <a:pt x="1489075" y="1114425"/>
                  <a:pt x="1509985" y="1130074"/>
                  <a:pt x="1514475" y="1152525"/>
                </a:cubicBezTo>
                <a:cubicBezTo>
                  <a:pt x="1521290" y="1186600"/>
                  <a:pt x="1518524" y="1204199"/>
                  <a:pt x="1543050" y="1228725"/>
                </a:cubicBezTo>
                <a:cubicBezTo>
                  <a:pt x="1551145" y="1236820"/>
                  <a:pt x="1562100" y="1241425"/>
                  <a:pt x="1571625" y="1247775"/>
                </a:cubicBezTo>
                <a:cubicBezTo>
                  <a:pt x="1590675" y="1241425"/>
                  <a:pt x="1622425" y="1247775"/>
                  <a:pt x="1628775" y="1228725"/>
                </a:cubicBezTo>
                <a:cubicBezTo>
                  <a:pt x="1631950" y="1219200"/>
                  <a:pt x="1631200" y="1207250"/>
                  <a:pt x="1638300" y="1200150"/>
                </a:cubicBezTo>
                <a:cubicBezTo>
                  <a:pt x="1650070" y="1188380"/>
                  <a:pt x="1687898" y="1177267"/>
                  <a:pt x="1704975" y="1171575"/>
                </a:cubicBezTo>
                <a:cubicBezTo>
                  <a:pt x="1717675" y="1174750"/>
                  <a:pt x="1730488" y="1177504"/>
                  <a:pt x="1743075" y="1181100"/>
                </a:cubicBezTo>
                <a:cubicBezTo>
                  <a:pt x="1838728" y="1208429"/>
                  <a:pt x="1690643" y="1170373"/>
                  <a:pt x="1809750" y="1200150"/>
                </a:cubicBezTo>
                <a:cubicBezTo>
                  <a:pt x="1819275" y="1206500"/>
                  <a:pt x="1827606" y="1215180"/>
                  <a:pt x="1838325" y="1219200"/>
                </a:cubicBezTo>
                <a:cubicBezTo>
                  <a:pt x="1853484" y="1224884"/>
                  <a:pt x="1870244" y="1224798"/>
                  <a:pt x="1885950" y="1228725"/>
                </a:cubicBezTo>
                <a:cubicBezTo>
                  <a:pt x="1895690" y="1231160"/>
                  <a:pt x="1905000" y="1235075"/>
                  <a:pt x="1914525" y="1238250"/>
                </a:cubicBezTo>
                <a:cubicBezTo>
                  <a:pt x="1926170" y="1261541"/>
                  <a:pt x="1935796" y="1284730"/>
                  <a:pt x="1952625" y="1304925"/>
                </a:cubicBezTo>
                <a:cubicBezTo>
                  <a:pt x="1961249" y="1315273"/>
                  <a:pt x="1972576" y="1323152"/>
                  <a:pt x="1981200" y="1333500"/>
                </a:cubicBezTo>
                <a:cubicBezTo>
                  <a:pt x="2056138" y="1423426"/>
                  <a:pt x="1952497" y="1304733"/>
                  <a:pt x="2009775" y="1390650"/>
                </a:cubicBezTo>
                <a:cubicBezTo>
                  <a:pt x="2017247" y="1401858"/>
                  <a:pt x="2028825" y="1409700"/>
                  <a:pt x="2038350" y="1419225"/>
                </a:cubicBezTo>
                <a:lnTo>
                  <a:pt x="2057400" y="1476375"/>
                </a:lnTo>
                <a:lnTo>
                  <a:pt x="2066925" y="1504950"/>
                </a:lnTo>
                <a:cubicBezTo>
                  <a:pt x="2045859" y="1526016"/>
                  <a:pt x="2036297" y="1539314"/>
                  <a:pt x="2009775" y="1552575"/>
                </a:cubicBezTo>
                <a:cubicBezTo>
                  <a:pt x="1966817" y="1574054"/>
                  <a:pt x="1993571" y="1547028"/>
                  <a:pt x="1952625" y="1581150"/>
                </a:cubicBezTo>
                <a:cubicBezTo>
                  <a:pt x="1932411" y="1597995"/>
                  <a:pt x="1921274" y="1619101"/>
                  <a:pt x="1895475" y="1628775"/>
                </a:cubicBezTo>
                <a:cubicBezTo>
                  <a:pt x="1880316" y="1634459"/>
                  <a:pt x="1863556" y="1634373"/>
                  <a:pt x="1847850" y="1638300"/>
                </a:cubicBezTo>
                <a:cubicBezTo>
                  <a:pt x="1838110" y="1640735"/>
                  <a:pt x="1829269" y="1646858"/>
                  <a:pt x="1819275" y="1647825"/>
                </a:cubicBezTo>
                <a:cubicBezTo>
                  <a:pt x="1730563" y="1656410"/>
                  <a:pt x="1552575" y="1666875"/>
                  <a:pt x="1552575" y="1666875"/>
                </a:cubicBezTo>
                <a:cubicBezTo>
                  <a:pt x="1400175" y="1663700"/>
                  <a:pt x="1247545" y="1666301"/>
                  <a:pt x="1095375" y="1657350"/>
                </a:cubicBezTo>
                <a:cubicBezTo>
                  <a:pt x="1083947" y="1656678"/>
                  <a:pt x="1077261" y="1642949"/>
                  <a:pt x="1066800" y="1638300"/>
                </a:cubicBezTo>
                <a:cubicBezTo>
                  <a:pt x="879707" y="1555148"/>
                  <a:pt x="1094245" y="1664869"/>
                  <a:pt x="981075" y="1600200"/>
                </a:cubicBezTo>
                <a:cubicBezTo>
                  <a:pt x="842332" y="1520918"/>
                  <a:pt x="1021261" y="1625055"/>
                  <a:pt x="914400" y="1571625"/>
                </a:cubicBezTo>
                <a:cubicBezTo>
                  <a:pt x="904161" y="1566505"/>
                  <a:pt x="896064" y="1557695"/>
                  <a:pt x="885825" y="1552575"/>
                </a:cubicBezTo>
                <a:cubicBezTo>
                  <a:pt x="876845" y="1548085"/>
                  <a:pt x="866230" y="1547540"/>
                  <a:pt x="857250" y="1543050"/>
                </a:cubicBezTo>
                <a:cubicBezTo>
                  <a:pt x="847011" y="1537930"/>
                  <a:pt x="839197" y="1528509"/>
                  <a:pt x="828675" y="1524000"/>
                </a:cubicBezTo>
                <a:cubicBezTo>
                  <a:pt x="806220" y="1514376"/>
                  <a:pt x="739351" y="1507157"/>
                  <a:pt x="723900" y="1504950"/>
                </a:cubicBezTo>
                <a:cubicBezTo>
                  <a:pt x="627868" y="1472939"/>
                  <a:pt x="776826" y="1521780"/>
                  <a:pt x="657225" y="1485900"/>
                </a:cubicBezTo>
                <a:lnTo>
                  <a:pt x="571500" y="1457325"/>
                </a:lnTo>
                <a:lnTo>
                  <a:pt x="542925" y="1447800"/>
                </a:lnTo>
                <a:cubicBezTo>
                  <a:pt x="533400" y="1444625"/>
                  <a:pt x="522704" y="1443844"/>
                  <a:pt x="514350" y="1438275"/>
                </a:cubicBezTo>
                <a:cubicBezTo>
                  <a:pt x="504825" y="1431925"/>
                  <a:pt x="496236" y="1423874"/>
                  <a:pt x="485775" y="1419225"/>
                </a:cubicBezTo>
                <a:cubicBezTo>
                  <a:pt x="467425" y="1411070"/>
                  <a:pt x="445333" y="1411314"/>
                  <a:pt x="428625" y="1400175"/>
                </a:cubicBezTo>
                <a:lnTo>
                  <a:pt x="371475" y="1362075"/>
                </a:lnTo>
                <a:cubicBezTo>
                  <a:pt x="361950" y="1355725"/>
                  <a:pt x="353760" y="1346645"/>
                  <a:pt x="342900" y="1343025"/>
                </a:cubicBezTo>
                <a:cubicBezTo>
                  <a:pt x="271076" y="1319084"/>
                  <a:pt x="359608" y="1351379"/>
                  <a:pt x="285750" y="1314450"/>
                </a:cubicBezTo>
                <a:cubicBezTo>
                  <a:pt x="276770" y="1309960"/>
                  <a:pt x="266155" y="1309415"/>
                  <a:pt x="257175" y="1304925"/>
                </a:cubicBezTo>
                <a:cubicBezTo>
                  <a:pt x="183317" y="1267996"/>
                  <a:pt x="271849" y="1300291"/>
                  <a:pt x="200025" y="1276350"/>
                </a:cubicBezTo>
                <a:cubicBezTo>
                  <a:pt x="193675" y="1266825"/>
                  <a:pt x="189070" y="1255870"/>
                  <a:pt x="180975" y="1247775"/>
                </a:cubicBezTo>
                <a:cubicBezTo>
                  <a:pt x="106050" y="1172850"/>
                  <a:pt x="201846" y="1293775"/>
                  <a:pt x="123825" y="1200150"/>
                </a:cubicBezTo>
                <a:cubicBezTo>
                  <a:pt x="116496" y="1191356"/>
                  <a:pt x="111429" y="1180890"/>
                  <a:pt x="104775" y="1171575"/>
                </a:cubicBezTo>
                <a:cubicBezTo>
                  <a:pt x="45702" y="1088873"/>
                  <a:pt x="102045" y="1172243"/>
                  <a:pt x="57150" y="1104900"/>
                </a:cubicBezTo>
                <a:cubicBezTo>
                  <a:pt x="53975" y="1089025"/>
                  <a:pt x="54324" y="1072013"/>
                  <a:pt x="47625" y="1057275"/>
                </a:cubicBezTo>
                <a:cubicBezTo>
                  <a:pt x="38151" y="1036432"/>
                  <a:pt x="16765" y="1021845"/>
                  <a:pt x="9525" y="1000125"/>
                </a:cubicBezTo>
                <a:lnTo>
                  <a:pt x="0" y="971550"/>
                </a:lnTo>
                <a:cubicBezTo>
                  <a:pt x="3175" y="955675"/>
                  <a:pt x="545" y="937395"/>
                  <a:pt x="9525" y="923925"/>
                </a:cubicBezTo>
                <a:cubicBezTo>
                  <a:pt x="15094" y="915571"/>
                  <a:pt x="28925" y="918478"/>
                  <a:pt x="38100" y="914400"/>
                </a:cubicBezTo>
                <a:cubicBezTo>
                  <a:pt x="57563" y="905750"/>
                  <a:pt x="76200" y="895350"/>
                  <a:pt x="95250" y="885825"/>
                </a:cubicBezTo>
                <a:cubicBezTo>
                  <a:pt x="98425" y="869950"/>
                  <a:pt x="95795" y="851670"/>
                  <a:pt x="104775" y="838200"/>
                </a:cubicBezTo>
                <a:cubicBezTo>
                  <a:pt x="110344" y="829846"/>
                  <a:pt x="124370" y="833165"/>
                  <a:pt x="133350" y="828675"/>
                </a:cubicBezTo>
                <a:cubicBezTo>
                  <a:pt x="143589" y="823555"/>
                  <a:pt x="152400" y="815975"/>
                  <a:pt x="161925" y="809625"/>
                </a:cubicBezTo>
                <a:cubicBezTo>
                  <a:pt x="174625" y="812800"/>
                  <a:pt x="188316" y="813296"/>
                  <a:pt x="200025" y="819150"/>
                </a:cubicBezTo>
                <a:cubicBezTo>
                  <a:pt x="220503" y="829389"/>
                  <a:pt x="257175" y="857250"/>
                  <a:pt x="257175" y="857250"/>
                </a:cubicBezTo>
                <a:cubicBezTo>
                  <a:pt x="263525" y="869950"/>
                  <a:pt x="269180" y="883022"/>
                  <a:pt x="276225" y="895350"/>
                </a:cubicBezTo>
                <a:cubicBezTo>
                  <a:pt x="281905" y="905289"/>
                  <a:pt x="290155" y="913686"/>
                  <a:pt x="295275" y="923925"/>
                </a:cubicBezTo>
                <a:cubicBezTo>
                  <a:pt x="299765" y="932905"/>
                  <a:pt x="296446" y="946931"/>
                  <a:pt x="304800" y="952500"/>
                </a:cubicBezTo>
                <a:cubicBezTo>
                  <a:pt x="318270" y="961480"/>
                  <a:pt x="336550" y="958850"/>
                  <a:pt x="352425" y="962025"/>
                </a:cubicBezTo>
                <a:cubicBezTo>
                  <a:pt x="368062" y="1008935"/>
                  <a:pt x="350755" y="976509"/>
                  <a:pt x="390525" y="1009650"/>
                </a:cubicBezTo>
                <a:cubicBezTo>
                  <a:pt x="400873" y="1018274"/>
                  <a:pt x="407892" y="1030753"/>
                  <a:pt x="419100" y="1038225"/>
                </a:cubicBezTo>
                <a:cubicBezTo>
                  <a:pt x="427454" y="1043794"/>
                  <a:pt x="438695" y="1043260"/>
                  <a:pt x="447675" y="1047750"/>
                </a:cubicBezTo>
                <a:cubicBezTo>
                  <a:pt x="513454" y="1080639"/>
                  <a:pt x="435056" y="1056501"/>
                  <a:pt x="514350" y="1076325"/>
                </a:cubicBezTo>
                <a:cubicBezTo>
                  <a:pt x="547945" y="1109920"/>
                  <a:pt x="563563" y="1133475"/>
                  <a:pt x="571500" y="1133475"/>
                </a:cubicBezTo>
                <a:close/>
              </a:path>
            </a:pathLst>
          </a:cu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501311" y="3076575"/>
            <a:ext cx="1918039" cy="1981200"/>
          </a:xfrm>
          <a:custGeom>
            <a:avLst/>
            <a:gdLst>
              <a:gd name="connsiteX0" fmla="*/ 203539 w 1918039"/>
              <a:gd name="connsiteY0" fmla="*/ 219075 h 1981200"/>
              <a:gd name="connsiteX1" fmla="*/ 270214 w 1918039"/>
              <a:gd name="connsiteY1" fmla="*/ 142875 h 1981200"/>
              <a:gd name="connsiteX2" fmla="*/ 298789 w 1918039"/>
              <a:gd name="connsiteY2" fmla="*/ 133350 h 1981200"/>
              <a:gd name="connsiteX3" fmla="*/ 327364 w 1918039"/>
              <a:gd name="connsiteY3" fmla="*/ 104775 h 1981200"/>
              <a:gd name="connsiteX4" fmla="*/ 394039 w 1918039"/>
              <a:gd name="connsiteY4" fmla="*/ 95250 h 1981200"/>
              <a:gd name="connsiteX5" fmla="*/ 422614 w 1918039"/>
              <a:gd name="connsiteY5" fmla="*/ 85725 h 1981200"/>
              <a:gd name="connsiteX6" fmla="*/ 508339 w 1918039"/>
              <a:gd name="connsiteY6" fmla="*/ 76200 h 1981200"/>
              <a:gd name="connsiteX7" fmla="*/ 565489 w 1918039"/>
              <a:gd name="connsiteY7" fmla="*/ 19050 h 1981200"/>
              <a:gd name="connsiteX8" fmla="*/ 622639 w 1918039"/>
              <a:gd name="connsiteY8" fmla="*/ 0 h 1981200"/>
              <a:gd name="connsiteX9" fmla="*/ 736939 w 1918039"/>
              <a:gd name="connsiteY9" fmla="*/ 28575 h 1981200"/>
              <a:gd name="connsiteX10" fmla="*/ 794089 w 1918039"/>
              <a:gd name="connsiteY10" fmla="*/ 85725 h 1981200"/>
              <a:gd name="connsiteX11" fmla="*/ 1022689 w 1918039"/>
              <a:gd name="connsiteY11" fmla="*/ 114300 h 1981200"/>
              <a:gd name="connsiteX12" fmla="*/ 1051264 w 1918039"/>
              <a:gd name="connsiteY12" fmla="*/ 123825 h 1981200"/>
              <a:gd name="connsiteX13" fmla="*/ 1108414 w 1918039"/>
              <a:gd name="connsiteY13" fmla="*/ 161925 h 1981200"/>
              <a:gd name="connsiteX14" fmla="*/ 1165564 w 1918039"/>
              <a:gd name="connsiteY14" fmla="*/ 209550 h 1981200"/>
              <a:gd name="connsiteX15" fmla="*/ 1232239 w 1918039"/>
              <a:gd name="connsiteY15" fmla="*/ 257175 h 1981200"/>
              <a:gd name="connsiteX16" fmla="*/ 1260814 w 1918039"/>
              <a:gd name="connsiteY16" fmla="*/ 266700 h 1981200"/>
              <a:gd name="connsiteX17" fmla="*/ 1289389 w 1918039"/>
              <a:gd name="connsiteY17" fmla="*/ 285750 h 1981200"/>
              <a:gd name="connsiteX18" fmla="*/ 1346539 w 1918039"/>
              <a:gd name="connsiteY18" fmla="*/ 333375 h 1981200"/>
              <a:gd name="connsiteX19" fmla="*/ 1375114 w 1918039"/>
              <a:gd name="connsiteY19" fmla="*/ 342900 h 1981200"/>
              <a:gd name="connsiteX20" fmla="*/ 1413214 w 1918039"/>
              <a:gd name="connsiteY20" fmla="*/ 361950 h 1981200"/>
              <a:gd name="connsiteX21" fmla="*/ 1441789 w 1918039"/>
              <a:gd name="connsiteY21" fmla="*/ 381000 h 1981200"/>
              <a:gd name="connsiteX22" fmla="*/ 1498939 w 1918039"/>
              <a:gd name="connsiteY22" fmla="*/ 400050 h 1981200"/>
              <a:gd name="connsiteX23" fmla="*/ 1527514 w 1918039"/>
              <a:gd name="connsiteY23" fmla="*/ 409575 h 1981200"/>
              <a:gd name="connsiteX24" fmla="*/ 1556089 w 1918039"/>
              <a:gd name="connsiteY24" fmla="*/ 419100 h 1981200"/>
              <a:gd name="connsiteX25" fmla="*/ 1622764 w 1918039"/>
              <a:gd name="connsiteY25" fmla="*/ 447675 h 1981200"/>
              <a:gd name="connsiteX26" fmla="*/ 1679914 w 1918039"/>
              <a:gd name="connsiteY26" fmla="*/ 514350 h 1981200"/>
              <a:gd name="connsiteX27" fmla="*/ 1708489 w 1918039"/>
              <a:gd name="connsiteY27" fmla="*/ 523875 h 1981200"/>
              <a:gd name="connsiteX28" fmla="*/ 1718014 w 1918039"/>
              <a:gd name="connsiteY28" fmla="*/ 561975 h 1981200"/>
              <a:gd name="connsiteX29" fmla="*/ 1794214 w 1918039"/>
              <a:gd name="connsiteY29" fmla="*/ 647700 h 1981200"/>
              <a:gd name="connsiteX30" fmla="*/ 1822789 w 1918039"/>
              <a:gd name="connsiteY30" fmla="*/ 676275 h 1981200"/>
              <a:gd name="connsiteX31" fmla="*/ 1851364 w 1918039"/>
              <a:gd name="connsiteY31" fmla="*/ 704850 h 1981200"/>
              <a:gd name="connsiteX32" fmla="*/ 1870414 w 1918039"/>
              <a:gd name="connsiteY32" fmla="*/ 742950 h 1981200"/>
              <a:gd name="connsiteX33" fmla="*/ 1918039 w 1918039"/>
              <a:gd name="connsiteY33" fmla="*/ 828675 h 1981200"/>
              <a:gd name="connsiteX34" fmla="*/ 1889464 w 1918039"/>
              <a:gd name="connsiteY34" fmla="*/ 1009650 h 1981200"/>
              <a:gd name="connsiteX35" fmla="*/ 1860889 w 1918039"/>
              <a:gd name="connsiteY35" fmla="*/ 1038225 h 1981200"/>
              <a:gd name="connsiteX36" fmla="*/ 1822789 w 1918039"/>
              <a:gd name="connsiteY36" fmla="*/ 1095375 h 1981200"/>
              <a:gd name="connsiteX37" fmla="*/ 1756114 w 1918039"/>
              <a:gd name="connsiteY37" fmla="*/ 1181100 h 1981200"/>
              <a:gd name="connsiteX38" fmla="*/ 1708489 w 1918039"/>
              <a:gd name="connsiteY38" fmla="*/ 1190625 h 1981200"/>
              <a:gd name="connsiteX39" fmla="*/ 1651339 w 1918039"/>
              <a:gd name="connsiteY39" fmla="*/ 1228725 h 1981200"/>
              <a:gd name="connsiteX40" fmla="*/ 1622764 w 1918039"/>
              <a:gd name="connsiteY40" fmla="*/ 1247775 h 1981200"/>
              <a:gd name="connsiteX41" fmla="*/ 1565614 w 1918039"/>
              <a:gd name="connsiteY41" fmla="*/ 1295400 h 1981200"/>
              <a:gd name="connsiteX42" fmla="*/ 1508464 w 1918039"/>
              <a:gd name="connsiteY42" fmla="*/ 1285875 h 1981200"/>
              <a:gd name="connsiteX43" fmla="*/ 1498939 w 1918039"/>
              <a:gd name="connsiteY43" fmla="*/ 1257300 h 1981200"/>
              <a:gd name="connsiteX44" fmla="*/ 1441789 w 1918039"/>
              <a:gd name="connsiteY44" fmla="*/ 1247775 h 1981200"/>
              <a:gd name="connsiteX45" fmla="*/ 1394164 w 1918039"/>
              <a:gd name="connsiteY45" fmla="*/ 1228725 h 1981200"/>
              <a:gd name="connsiteX46" fmla="*/ 1365589 w 1918039"/>
              <a:gd name="connsiteY46" fmla="*/ 1209675 h 1981200"/>
              <a:gd name="connsiteX47" fmla="*/ 1232239 w 1918039"/>
              <a:gd name="connsiteY47" fmla="*/ 1200150 h 1981200"/>
              <a:gd name="connsiteX48" fmla="*/ 1108414 w 1918039"/>
              <a:gd name="connsiteY48" fmla="*/ 1209675 h 1981200"/>
              <a:gd name="connsiteX49" fmla="*/ 1022689 w 1918039"/>
              <a:gd name="connsiteY49" fmla="*/ 1171575 h 1981200"/>
              <a:gd name="connsiteX50" fmla="*/ 946489 w 1918039"/>
              <a:gd name="connsiteY50" fmla="*/ 1181100 h 1981200"/>
              <a:gd name="connsiteX51" fmla="*/ 917914 w 1918039"/>
              <a:gd name="connsiteY51" fmla="*/ 1190625 h 1981200"/>
              <a:gd name="connsiteX52" fmla="*/ 889339 w 1918039"/>
              <a:gd name="connsiteY52" fmla="*/ 1228725 h 1981200"/>
              <a:gd name="connsiteX53" fmla="*/ 851239 w 1918039"/>
              <a:gd name="connsiteY53" fmla="*/ 1247775 h 1981200"/>
              <a:gd name="connsiteX54" fmla="*/ 813139 w 1918039"/>
              <a:gd name="connsiteY54" fmla="*/ 1276350 h 1981200"/>
              <a:gd name="connsiteX55" fmla="*/ 794089 w 1918039"/>
              <a:gd name="connsiteY55" fmla="*/ 1371600 h 1981200"/>
              <a:gd name="connsiteX56" fmla="*/ 765514 w 1918039"/>
              <a:gd name="connsiteY56" fmla="*/ 1400175 h 1981200"/>
              <a:gd name="connsiteX57" fmla="*/ 736939 w 1918039"/>
              <a:gd name="connsiteY57" fmla="*/ 1495425 h 1981200"/>
              <a:gd name="connsiteX58" fmla="*/ 727414 w 1918039"/>
              <a:gd name="connsiteY58" fmla="*/ 1524000 h 1981200"/>
              <a:gd name="connsiteX59" fmla="*/ 698839 w 1918039"/>
              <a:gd name="connsiteY59" fmla="*/ 1581150 h 1981200"/>
              <a:gd name="connsiteX60" fmla="*/ 689314 w 1918039"/>
              <a:gd name="connsiteY60" fmla="*/ 1628775 h 1981200"/>
              <a:gd name="connsiteX61" fmla="*/ 651214 w 1918039"/>
              <a:gd name="connsiteY61" fmla="*/ 1762125 h 1981200"/>
              <a:gd name="connsiteX62" fmla="*/ 641689 w 1918039"/>
              <a:gd name="connsiteY62" fmla="*/ 1790700 h 1981200"/>
              <a:gd name="connsiteX63" fmla="*/ 632164 w 1918039"/>
              <a:gd name="connsiteY63" fmla="*/ 1819275 h 1981200"/>
              <a:gd name="connsiteX64" fmla="*/ 584539 w 1918039"/>
              <a:gd name="connsiteY64" fmla="*/ 1905000 h 1981200"/>
              <a:gd name="connsiteX65" fmla="*/ 527389 w 1918039"/>
              <a:gd name="connsiteY65" fmla="*/ 1943100 h 1981200"/>
              <a:gd name="connsiteX66" fmla="*/ 460714 w 1918039"/>
              <a:gd name="connsiteY66" fmla="*/ 1962150 h 1981200"/>
              <a:gd name="connsiteX67" fmla="*/ 432139 w 1918039"/>
              <a:gd name="connsiteY67" fmla="*/ 1971675 h 1981200"/>
              <a:gd name="connsiteX68" fmla="*/ 374989 w 1918039"/>
              <a:gd name="connsiteY68" fmla="*/ 1981200 h 1981200"/>
              <a:gd name="connsiteX69" fmla="*/ 336889 w 1918039"/>
              <a:gd name="connsiteY69" fmla="*/ 1971675 h 1981200"/>
              <a:gd name="connsiteX70" fmla="*/ 336889 w 1918039"/>
              <a:gd name="connsiteY70" fmla="*/ 1885950 h 1981200"/>
              <a:gd name="connsiteX71" fmla="*/ 365464 w 1918039"/>
              <a:gd name="connsiteY71" fmla="*/ 1876425 h 1981200"/>
              <a:gd name="connsiteX72" fmla="*/ 394039 w 1918039"/>
              <a:gd name="connsiteY72" fmla="*/ 1857375 h 1981200"/>
              <a:gd name="connsiteX73" fmla="*/ 384514 w 1918039"/>
              <a:gd name="connsiteY73" fmla="*/ 1781175 h 1981200"/>
              <a:gd name="connsiteX74" fmla="*/ 289264 w 1918039"/>
              <a:gd name="connsiteY74" fmla="*/ 1771650 h 1981200"/>
              <a:gd name="connsiteX75" fmla="*/ 203539 w 1918039"/>
              <a:gd name="connsiteY75" fmla="*/ 1724025 h 1981200"/>
              <a:gd name="connsiteX76" fmla="*/ 174964 w 1918039"/>
              <a:gd name="connsiteY76" fmla="*/ 1704975 h 1981200"/>
              <a:gd name="connsiteX77" fmla="*/ 146389 w 1918039"/>
              <a:gd name="connsiteY77" fmla="*/ 1695450 h 1981200"/>
              <a:gd name="connsiteX78" fmla="*/ 117814 w 1918039"/>
              <a:gd name="connsiteY78" fmla="*/ 1581150 h 1981200"/>
              <a:gd name="connsiteX79" fmla="*/ 98764 w 1918039"/>
              <a:gd name="connsiteY79" fmla="*/ 1524000 h 1981200"/>
              <a:gd name="connsiteX80" fmla="*/ 89239 w 1918039"/>
              <a:gd name="connsiteY80" fmla="*/ 1495425 h 1981200"/>
              <a:gd name="connsiteX81" fmla="*/ 79714 w 1918039"/>
              <a:gd name="connsiteY81" fmla="*/ 1390650 h 1981200"/>
              <a:gd name="connsiteX82" fmla="*/ 22564 w 1918039"/>
              <a:gd name="connsiteY82" fmla="*/ 1333500 h 1981200"/>
              <a:gd name="connsiteX83" fmla="*/ 13039 w 1918039"/>
              <a:gd name="connsiteY83" fmla="*/ 1304925 h 1981200"/>
              <a:gd name="connsiteX84" fmla="*/ 13039 w 1918039"/>
              <a:gd name="connsiteY84" fmla="*/ 1104900 h 1981200"/>
              <a:gd name="connsiteX85" fmla="*/ 70189 w 1918039"/>
              <a:gd name="connsiteY85" fmla="*/ 1085850 h 1981200"/>
              <a:gd name="connsiteX86" fmla="*/ 98764 w 1918039"/>
              <a:gd name="connsiteY86" fmla="*/ 1076325 h 1981200"/>
              <a:gd name="connsiteX87" fmla="*/ 117814 w 1918039"/>
              <a:gd name="connsiteY87" fmla="*/ 1047750 h 1981200"/>
              <a:gd name="connsiteX88" fmla="*/ 117814 w 1918039"/>
              <a:gd name="connsiteY88" fmla="*/ 942975 h 1981200"/>
              <a:gd name="connsiteX89" fmla="*/ 127339 w 1918039"/>
              <a:gd name="connsiteY89" fmla="*/ 809625 h 1981200"/>
              <a:gd name="connsiteX90" fmla="*/ 146389 w 1918039"/>
              <a:gd name="connsiteY90" fmla="*/ 781050 h 1981200"/>
              <a:gd name="connsiteX91" fmla="*/ 136864 w 1918039"/>
              <a:gd name="connsiteY91" fmla="*/ 581025 h 1981200"/>
              <a:gd name="connsiteX92" fmla="*/ 117814 w 1918039"/>
              <a:gd name="connsiteY92" fmla="*/ 523875 h 1981200"/>
              <a:gd name="connsiteX93" fmla="*/ 127339 w 1918039"/>
              <a:gd name="connsiteY93" fmla="*/ 438150 h 1981200"/>
              <a:gd name="connsiteX94" fmla="*/ 279739 w 1918039"/>
              <a:gd name="connsiteY94" fmla="*/ 457200 h 1981200"/>
              <a:gd name="connsiteX95" fmla="*/ 317839 w 1918039"/>
              <a:gd name="connsiteY95" fmla="*/ 466725 h 1981200"/>
              <a:gd name="connsiteX96" fmla="*/ 365464 w 1918039"/>
              <a:gd name="connsiteY96" fmla="*/ 457200 h 1981200"/>
              <a:gd name="connsiteX97" fmla="*/ 374989 w 1918039"/>
              <a:gd name="connsiteY97" fmla="*/ 419100 h 1981200"/>
              <a:gd name="connsiteX98" fmla="*/ 403564 w 1918039"/>
              <a:gd name="connsiteY98" fmla="*/ 409575 h 1981200"/>
              <a:gd name="connsiteX99" fmla="*/ 413089 w 1918039"/>
              <a:gd name="connsiteY99" fmla="*/ 352425 h 1981200"/>
              <a:gd name="connsiteX100" fmla="*/ 384514 w 1918039"/>
              <a:gd name="connsiteY100" fmla="*/ 342900 h 1981200"/>
              <a:gd name="connsiteX101" fmla="*/ 374989 w 1918039"/>
              <a:gd name="connsiteY101" fmla="*/ 314325 h 1981200"/>
              <a:gd name="connsiteX102" fmla="*/ 336889 w 1918039"/>
              <a:gd name="connsiteY102" fmla="*/ 304800 h 1981200"/>
              <a:gd name="connsiteX103" fmla="*/ 279739 w 1918039"/>
              <a:gd name="connsiteY103" fmla="*/ 285750 h 1981200"/>
              <a:gd name="connsiteX104" fmla="*/ 251164 w 1918039"/>
              <a:gd name="connsiteY104" fmla="*/ 276225 h 1981200"/>
              <a:gd name="connsiteX105" fmla="*/ 222589 w 1918039"/>
              <a:gd name="connsiteY105" fmla="*/ 257175 h 1981200"/>
              <a:gd name="connsiteX106" fmla="*/ 203539 w 1918039"/>
              <a:gd name="connsiteY106" fmla="*/ 219075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1918039" h="1981200">
                <a:moveTo>
                  <a:pt x="203539" y="219075"/>
                </a:moveTo>
                <a:cubicBezTo>
                  <a:pt x="211476" y="200025"/>
                  <a:pt x="251807" y="155147"/>
                  <a:pt x="270214" y="142875"/>
                </a:cubicBezTo>
                <a:cubicBezTo>
                  <a:pt x="278568" y="137306"/>
                  <a:pt x="289264" y="136525"/>
                  <a:pt x="298789" y="133350"/>
                </a:cubicBezTo>
                <a:cubicBezTo>
                  <a:pt x="308314" y="123825"/>
                  <a:pt x="314857" y="109778"/>
                  <a:pt x="327364" y="104775"/>
                </a:cubicBezTo>
                <a:cubicBezTo>
                  <a:pt x="348209" y="96437"/>
                  <a:pt x="372024" y="99653"/>
                  <a:pt x="394039" y="95250"/>
                </a:cubicBezTo>
                <a:cubicBezTo>
                  <a:pt x="403884" y="93281"/>
                  <a:pt x="412710" y="87376"/>
                  <a:pt x="422614" y="85725"/>
                </a:cubicBezTo>
                <a:cubicBezTo>
                  <a:pt x="450974" y="80998"/>
                  <a:pt x="479764" y="79375"/>
                  <a:pt x="508339" y="76200"/>
                </a:cubicBezTo>
                <a:cubicBezTo>
                  <a:pt x="527389" y="57150"/>
                  <a:pt x="539931" y="27569"/>
                  <a:pt x="565489" y="19050"/>
                </a:cubicBezTo>
                <a:lnTo>
                  <a:pt x="622639" y="0"/>
                </a:lnTo>
                <a:cubicBezTo>
                  <a:pt x="682071" y="6604"/>
                  <a:pt x="699441" y="-4757"/>
                  <a:pt x="736939" y="28575"/>
                </a:cubicBezTo>
                <a:cubicBezTo>
                  <a:pt x="757075" y="46473"/>
                  <a:pt x="768531" y="77206"/>
                  <a:pt x="794089" y="85725"/>
                </a:cubicBezTo>
                <a:cubicBezTo>
                  <a:pt x="905540" y="122875"/>
                  <a:pt x="831189" y="103661"/>
                  <a:pt x="1022689" y="114300"/>
                </a:cubicBezTo>
                <a:cubicBezTo>
                  <a:pt x="1032214" y="117475"/>
                  <a:pt x="1042487" y="118949"/>
                  <a:pt x="1051264" y="123825"/>
                </a:cubicBezTo>
                <a:cubicBezTo>
                  <a:pt x="1071278" y="134944"/>
                  <a:pt x="1108414" y="161925"/>
                  <a:pt x="1108414" y="161925"/>
                </a:cubicBezTo>
                <a:cubicBezTo>
                  <a:pt x="1140908" y="210665"/>
                  <a:pt x="1110319" y="175022"/>
                  <a:pt x="1165564" y="209550"/>
                </a:cubicBezTo>
                <a:cubicBezTo>
                  <a:pt x="1182822" y="220336"/>
                  <a:pt x="1212089" y="247100"/>
                  <a:pt x="1232239" y="257175"/>
                </a:cubicBezTo>
                <a:cubicBezTo>
                  <a:pt x="1241219" y="261665"/>
                  <a:pt x="1251834" y="262210"/>
                  <a:pt x="1260814" y="266700"/>
                </a:cubicBezTo>
                <a:cubicBezTo>
                  <a:pt x="1271053" y="271820"/>
                  <a:pt x="1280595" y="278421"/>
                  <a:pt x="1289389" y="285750"/>
                </a:cubicBezTo>
                <a:cubicBezTo>
                  <a:pt x="1320987" y="312082"/>
                  <a:pt x="1311066" y="315638"/>
                  <a:pt x="1346539" y="333375"/>
                </a:cubicBezTo>
                <a:cubicBezTo>
                  <a:pt x="1355519" y="337865"/>
                  <a:pt x="1365886" y="338945"/>
                  <a:pt x="1375114" y="342900"/>
                </a:cubicBezTo>
                <a:cubicBezTo>
                  <a:pt x="1388165" y="348493"/>
                  <a:pt x="1400886" y="354905"/>
                  <a:pt x="1413214" y="361950"/>
                </a:cubicBezTo>
                <a:cubicBezTo>
                  <a:pt x="1423153" y="367630"/>
                  <a:pt x="1431328" y="376351"/>
                  <a:pt x="1441789" y="381000"/>
                </a:cubicBezTo>
                <a:cubicBezTo>
                  <a:pt x="1460139" y="389155"/>
                  <a:pt x="1479889" y="393700"/>
                  <a:pt x="1498939" y="400050"/>
                </a:cubicBezTo>
                <a:lnTo>
                  <a:pt x="1527514" y="409575"/>
                </a:lnTo>
                <a:cubicBezTo>
                  <a:pt x="1537039" y="412750"/>
                  <a:pt x="1547735" y="413531"/>
                  <a:pt x="1556089" y="419100"/>
                </a:cubicBezTo>
                <a:cubicBezTo>
                  <a:pt x="1595556" y="445412"/>
                  <a:pt x="1573558" y="435374"/>
                  <a:pt x="1622764" y="447675"/>
                </a:cubicBezTo>
                <a:cubicBezTo>
                  <a:pt x="1635969" y="465281"/>
                  <a:pt x="1660014" y="501083"/>
                  <a:pt x="1679914" y="514350"/>
                </a:cubicBezTo>
                <a:cubicBezTo>
                  <a:pt x="1688268" y="519919"/>
                  <a:pt x="1698964" y="520700"/>
                  <a:pt x="1708489" y="523875"/>
                </a:cubicBezTo>
                <a:cubicBezTo>
                  <a:pt x="1711664" y="536575"/>
                  <a:pt x="1712857" y="549943"/>
                  <a:pt x="1718014" y="561975"/>
                </a:cubicBezTo>
                <a:cubicBezTo>
                  <a:pt x="1730762" y="591720"/>
                  <a:pt x="1778970" y="632456"/>
                  <a:pt x="1794214" y="647700"/>
                </a:cubicBezTo>
                <a:lnTo>
                  <a:pt x="1822789" y="676275"/>
                </a:lnTo>
                <a:cubicBezTo>
                  <a:pt x="1832314" y="685800"/>
                  <a:pt x="1845340" y="692802"/>
                  <a:pt x="1851364" y="704850"/>
                </a:cubicBezTo>
                <a:cubicBezTo>
                  <a:pt x="1857714" y="717550"/>
                  <a:pt x="1863109" y="730774"/>
                  <a:pt x="1870414" y="742950"/>
                </a:cubicBezTo>
                <a:cubicBezTo>
                  <a:pt x="1919542" y="824830"/>
                  <a:pt x="1898880" y="771198"/>
                  <a:pt x="1918039" y="828675"/>
                </a:cubicBezTo>
                <a:cubicBezTo>
                  <a:pt x="1918017" y="828958"/>
                  <a:pt x="1916248" y="982866"/>
                  <a:pt x="1889464" y="1009650"/>
                </a:cubicBezTo>
                <a:lnTo>
                  <a:pt x="1860889" y="1038225"/>
                </a:lnTo>
                <a:cubicBezTo>
                  <a:pt x="1842673" y="1092874"/>
                  <a:pt x="1864409" y="1041863"/>
                  <a:pt x="1822789" y="1095375"/>
                </a:cubicBezTo>
                <a:cubicBezTo>
                  <a:pt x="1813206" y="1107696"/>
                  <a:pt x="1779704" y="1169305"/>
                  <a:pt x="1756114" y="1181100"/>
                </a:cubicBezTo>
                <a:cubicBezTo>
                  <a:pt x="1741634" y="1188340"/>
                  <a:pt x="1724364" y="1187450"/>
                  <a:pt x="1708489" y="1190625"/>
                </a:cubicBezTo>
                <a:lnTo>
                  <a:pt x="1651339" y="1228725"/>
                </a:lnTo>
                <a:cubicBezTo>
                  <a:pt x="1641814" y="1235075"/>
                  <a:pt x="1630859" y="1239680"/>
                  <a:pt x="1622764" y="1247775"/>
                </a:cubicBezTo>
                <a:cubicBezTo>
                  <a:pt x="1586094" y="1284445"/>
                  <a:pt x="1605397" y="1268878"/>
                  <a:pt x="1565614" y="1295400"/>
                </a:cubicBezTo>
                <a:cubicBezTo>
                  <a:pt x="1546564" y="1292225"/>
                  <a:pt x="1525232" y="1295457"/>
                  <a:pt x="1508464" y="1285875"/>
                </a:cubicBezTo>
                <a:cubicBezTo>
                  <a:pt x="1499747" y="1280894"/>
                  <a:pt x="1507656" y="1262281"/>
                  <a:pt x="1498939" y="1257300"/>
                </a:cubicBezTo>
                <a:cubicBezTo>
                  <a:pt x="1482171" y="1247718"/>
                  <a:pt x="1460839" y="1250950"/>
                  <a:pt x="1441789" y="1247775"/>
                </a:cubicBezTo>
                <a:cubicBezTo>
                  <a:pt x="1425914" y="1241425"/>
                  <a:pt x="1409457" y="1236371"/>
                  <a:pt x="1394164" y="1228725"/>
                </a:cubicBezTo>
                <a:cubicBezTo>
                  <a:pt x="1383925" y="1223605"/>
                  <a:pt x="1376862" y="1211664"/>
                  <a:pt x="1365589" y="1209675"/>
                </a:cubicBezTo>
                <a:cubicBezTo>
                  <a:pt x="1321704" y="1201931"/>
                  <a:pt x="1276689" y="1203325"/>
                  <a:pt x="1232239" y="1200150"/>
                </a:cubicBezTo>
                <a:cubicBezTo>
                  <a:pt x="1153394" y="1173868"/>
                  <a:pt x="1276566" y="1209675"/>
                  <a:pt x="1108414" y="1209675"/>
                </a:cubicBezTo>
                <a:cubicBezTo>
                  <a:pt x="1074409" y="1209675"/>
                  <a:pt x="1048586" y="1188840"/>
                  <a:pt x="1022689" y="1171575"/>
                </a:cubicBezTo>
                <a:cubicBezTo>
                  <a:pt x="997289" y="1174750"/>
                  <a:pt x="971674" y="1176521"/>
                  <a:pt x="946489" y="1181100"/>
                </a:cubicBezTo>
                <a:cubicBezTo>
                  <a:pt x="936611" y="1182896"/>
                  <a:pt x="925627" y="1184197"/>
                  <a:pt x="917914" y="1190625"/>
                </a:cubicBezTo>
                <a:cubicBezTo>
                  <a:pt x="905718" y="1200788"/>
                  <a:pt x="901392" y="1218394"/>
                  <a:pt x="889339" y="1228725"/>
                </a:cubicBezTo>
                <a:cubicBezTo>
                  <a:pt x="878558" y="1237966"/>
                  <a:pt x="863280" y="1240250"/>
                  <a:pt x="851239" y="1247775"/>
                </a:cubicBezTo>
                <a:cubicBezTo>
                  <a:pt x="837777" y="1256189"/>
                  <a:pt x="825839" y="1266825"/>
                  <a:pt x="813139" y="1276350"/>
                </a:cubicBezTo>
                <a:cubicBezTo>
                  <a:pt x="812332" y="1281997"/>
                  <a:pt x="806180" y="1353464"/>
                  <a:pt x="794089" y="1371600"/>
                </a:cubicBezTo>
                <a:cubicBezTo>
                  <a:pt x="786617" y="1382808"/>
                  <a:pt x="775039" y="1390650"/>
                  <a:pt x="765514" y="1400175"/>
                </a:cubicBezTo>
                <a:cubicBezTo>
                  <a:pt x="751119" y="1457756"/>
                  <a:pt x="760129" y="1425856"/>
                  <a:pt x="736939" y="1495425"/>
                </a:cubicBezTo>
                <a:cubicBezTo>
                  <a:pt x="733764" y="1504950"/>
                  <a:pt x="732983" y="1515646"/>
                  <a:pt x="727414" y="1524000"/>
                </a:cubicBezTo>
                <a:cubicBezTo>
                  <a:pt x="708790" y="1551936"/>
                  <a:pt x="706726" y="1549602"/>
                  <a:pt x="698839" y="1581150"/>
                </a:cubicBezTo>
                <a:cubicBezTo>
                  <a:pt x="694912" y="1596856"/>
                  <a:pt x="692954" y="1613000"/>
                  <a:pt x="689314" y="1628775"/>
                </a:cubicBezTo>
                <a:cubicBezTo>
                  <a:pt x="671374" y="1706516"/>
                  <a:pt x="673957" y="1693896"/>
                  <a:pt x="651214" y="1762125"/>
                </a:cubicBezTo>
                <a:lnTo>
                  <a:pt x="641689" y="1790700"/>
                </a:lnTo>
                <a:lnTo>
                  <a:pt x="632164" y="1819275"/>
                </a:lnTo>
                <a:cubicBezTo>
                  <a:pt x="622238" y="1849052"/>
                  <a:pt x="612612" y="1886285"/>
                  <a:pt x="584539" y="1905000"/>
                </a:cubicBezTo>
                <a:cubicBezTo>
                  <a:pt x="565489" y="1917700"/>
                  <a:pt x="549109" y="1935860"/>
                  <a:pt x="527389" y="1943100"/>
                </a:cubicBezTo>
                <a:cubicBezTo>
                  <a:pt x="458876" y="1965938"/>
                  <a:pt x="544435" y="1938230"/>
                  <a:pt x="460714" y="1962150"/>
                </a:cubicBezTo>
                <a:cubicBezTo>
                  <a:pt x="451060" y="1964908"/>
                  <a:pt x="441940" y="1969497"/>
                  <a:pt x="432139" y="1971675"/>
                </a:cubicBezTo>
                <a:cubicBezTo>
                  <a:pt x="413286" y="1975865"/>
                  <a:pt x="394039" y="1978025"/>
                  <a:pt x="374989" y="1981200"/>
                </a:cubicBezTo>
                <a:cubicBezTo>
                  <a:pt x="362289" y="1978025"/>
                  <a:pt x="347111" y="1979853"/>
                  <a:pt x="336889" y="1971675"/>
                </a:cubicBezTo>
                <a:cubicBezTo>
                  <a:pt x="317453" y="1956126"/>
                  <a:pt x="333029" y="1892704"/>
                  <a:pt x="336889" y="1885950"/>
                </a:cubicBezTo>
                <a:cubicBezTo>
                  <a:pt x="341870" y="1877233"/>
                  <a:pt x="356484" y="1880915"/>
                  <a:pt x="365464" y="1876425"/>
                </a:cubicBezTo>
                <a:cubicBezTo>
                  <a:pt x="375703" y="1871305"/>
                  <a:pt x="384514" y="1863725"/>
                  <a:pt x="394039" y="1857375"/>
                </a:cubicBezTo>
                <a:cubicBezTo>
                  <a:pt x="390864" y="1831975"/>
                  <a:pt x="404326" y="1797384"/>
                  <a:pt x="384514" y="1781175"/>
                </a:cubicBezTo>
                <a:cubicBezTo>
                  <a:pt x="359818" y="1760969"/>
                  <a:pt x="320801" y="1776502"/>
                  <a:pt x="289264" y="1771650"/>
                </a:cubicBezTo>
                <a:cubicBezTo>
                  <a:pt x="256572" y="1766620"/>
                  <a:pt x="228901" y="1740933"/>
                  <a:pt x="203539" y="1724025"/>
                </a:cubicBezTo>
                <a:cubicBezTo>
                  <a:pt x="194014" y="1717675"/>
                  <a:pt x="185824" y="1708595"/>
                  <a:pt x="174964" y="1704975"/>
                </a:cubicBezTo>
                <a:lnTo>
                  <a:pt x="146389" y="1695450"/>
                </a:lnTo>
                <a:cubicBezTo>
                  <a:pt x="106481" y="1635588"/>
                  <a:pt x="140934" y="1696748"/>
                  <a:pt x="117814" y="1581150"/>
                </a:cubicBezTo>
                <a:cubicBezTo>
                  <a:pt x="113876" y="1561459"/>
                  <a:pt x="105114" y="1543050"/>
                  <a:pt x="98764" y="1524000"/>
                </a:cubicBezTo>
                <a:lnTo>
                  <a:pt x="89239" y="1495425"/>
                </a:lnTo>
                <a:cubicBezTo>
                  <a:pt x="86064" y="1460500"/>
                  <a:pt x="93067" y="1423078"/>
                  <a:pt x="79714" y="1390650"/>
                </a:cubicBezTo>
                <a:cubicBezTo>
                  <a:pt x="69456" y="1365738"/>
                  <a:pt x="22564" y="1333500"/>
                  <a:pt x="22564" y="1333500"/>
                </a:cubicBezTo>
                <a:cubicBezTo>
                  <a:pt x="19389" y="1323975"/>
                  <a:pt x="15217" y="1314726"/>
                  <a:pt x="13039" y="1304925"/>
                </a:cubicBezTo>
                <a:cubicBezTo>
                  <a:pt x="-158" y="1245539"/>
                  <a:pt x="-8089" y="1156211"/>
                  <a:pt x="13039" y="1104900"/>
                </a:cubicBezTo>
                <a:cubicBezTo>
                  <a:pt x="20685" y="1086332"/>
                  <a:pt x="51139" y="1092200"/>
                  <a:pt x="70189" y="1085850"/>
                </a:cubicBezTo>
                <a:lnTo>
                  <a:pt x="98764" y="1076325"/>
                </a:lnTo>
                <a:cubicBezTo>
                  <a:pt x="105114" y="1066800"/>
                  <a:pt x="112694" y="1057989"/>
                  <a:pt x="117814" y="1047750"/>
                </a:cubicBezTo>
                <a:cubicBezTo>
                  <a:pt x="137196" y="1008987"/>
                  <a:pt x="124092" y="993200"/>
                  <a:pt x="117814" y="942975"/>
                </a:cubicBezTo>
                <a:cubicBezTo>
                  <a:pt x="120989" y="898525"/>
                  <a:pt x="119595" y="853510"/>
                  <a:pt x="127339" y="809625"/>
                </a:cubicBezTo>
                <a:cubicBezTo>
                  <a:pt x="129328" y="798352"/>
                  <a:pt x="145912" y="792488"/>
                  <a:pt x="146389" y="781050"/>
                </a:cubicBezTo>
                <a:cubicBezTo>
                  <a:pt x="149168" y="714357"/>
                  <a:pt x="144235" y="647367"/>
                  <a:pt x="136864" y="581025"/>
                </a:cubicBezTo>
                <a:cubicBezTo>
                  <a:pt x="134646" y="561067"/>
                  <a:pt x="117814" y="523875"/>
                  <a:pt x="117814" y="523875"/>
                </a:cubicBezTo>
                <a:cubicBezTo>
                  <a:pt x="120989" y="495300"/>
                  <a:pt x="102376" y="452414"/>
                  <a:pt x="127339" y="438150"/>
                </a:cubicBezTo>
                <a:cubicBezTo>
                  <a:pt x="175481" y="410640"/>
                  <a:pt x="232675" y="443753"/>
                  <a:pt x="279739" y="457200"/>
                </a:cubicBezTo>
                <a:cubicBezTo>
                  <a:pt x="292326" y="460796"/>
                  <a:pt x="305139" y="463550"/>
                  <a:pt x="317839" y="466725"/>
                </a:cubicBezTo>
                <a:cubicBezTo>
                  <a:pt x="333714" y="463550"/>
                  <a:pt x="353027" y="467564"/>
                  <a:pt x="365464" y="457200"/>
                </a:cubicBezTo>
                <a:cubicBezTo>
                  <a:pt x="375521" y="448819"/>
                  <a:pt x="366811" y="429322"/>
                  <a:pt x="374989" y="419100"/>
                </a:cubicBezTo>
                <a:cubicBezTo>
                  <a:pt x="381261" y="411260"/>
                  <a:pt x="394039" y="412750"/>
                  <a:pt x="403564" y="409575"/>
                </a:cubicBezTo>
                <a:cubicBezTo>
                  <a:pt x="416193" y="390631"/>
                  <a:pt x="436750" y="376086"/>
                  <a:pt x="413089" y="352425"/>
                </a:cubicBezTo>
                <a:cubicBezTo>
                  <a:pt x="405989" y="345325"/>
                  <a:pt x="394039" y="346075"/>
                  <a:pt x="384514" y="342900"/>
                </a:cubicBezTo>
                <a:cubicBezTo>
                  <a:pt x="381339" y="333375"/>
                  <a:pt x="382829" y="320597"/>
                  <a:pt x="374989" y="314325"/>
                </a:cubicBezTo>
                <a:cubicBezTo>
                  <a:pt x="364767" y="306147"/>
                  <a:pt x="349428" y="308562"/>
                  <a:pt x="336889" y="304800"/>
                </a:cubicBezTo>
                <a:cubicBezTo>
                  <a:pt x="317655" y="299030"/>
                  <a:pt x="298789" y="292100"/>
                  <a:pt x="279739" y="285750"/>
                </a:cubicBezTo>
                <a:cubicBezTo>
                  <a:pt x="270214" y="282575"/>
                  <a:pt x="259518" y="281794"/>
                  <a:pt x="251164" y="276225"/>
                </a:cubicBezTo>
                <a:lnTo>
                  <a:pt x="222589" y="257175"/>
                </a:lnTo>
                <a:cubicBezTo>
                  <a:pt x="199601" y="222693"/>
                  <a:pt x="195602" y="238125"/>
                  <a:pt x="203539" y="219075"/>
                </a:cubicBezTo>
                <a:close/>
              </a:path>
            </a:pathLst>
          </a:cu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2486025" y="1400175"/>
            <a:ext cx="8382000" cy="3936143"/>
          </a:xfrm>
          <a:custGeom>
            <a:avLst/>
            <a:gdLst>
              <a:gd name="connsiteX0" fmla="*/ 238125 w 8382000"/>
              <a:gd name="connsiteY0" fmla="*/ 1847850 h 3936143"/>
              <a:gd name="connsiteX1" fmla="*/ 276225 w 8382000"/>
              <a:gd name="connsiteY1" fmla="*/ 1762125 h 3936143"/>
              <a:gd name="connsiteX2" fmla="*/ 314325 w 8382000"/>
              <a:gd name="connsiteY2" fmla="*/ 1685925 h 3936143"/>
              <a:gd name="connsiteX3" fmla="*/ 323850 w 8382000"/>
              <a:gd name="connsiteY3" fmla="*/ 1657350 h 3936143"/>
              <a:gd name="connsiteX4" fmla="*/ 333375 w 8382000"/>
              <a:gd name="connsiteY4" fmla="*/ 1619250 h 3936143"/>
              <a:gd name="connsiteX5" fmla="*/ 371475 w 8382000"/>
              <a:gd name="connsiteY5" fmla="*/ 1552575 h 3936143"/>
              <a:gd name="connsiteX6" fmla="*/ 400050 w 8382000"/>
              <a:gd name="connsiteY6" fmla="*/ 1495425 h 3936143"/>
              <a:gd name="connsiteX7" fmla="*/ 428625 w 8382000"/>
              <a:gd name="connsiteY7" fmla="*/ 1476375 h 3936143"/>
              <a:gd name="connsiteX8" fmla="*/ 485775 w 8382000"/>
              <a:gd name="connsiteY8" fmla="*/ 1428750 h 3936143"/>
              <a:gd name="connsiteX9" fmla="*/ 514350 w 8382000"/>
              <a:gd name="connsiteY9" fmla="*/ 1419225 h 3936143"/>
              <a:gd name="connsiteX10" fmla="*/ 571500 w 8382000"/>
              <a:gd name="connsiteY10" fmla="*/ 1381125 h 3936143"/>
              <a:gd name="connsiteX11" fmla="*/ 600075 w 8382000"/>
              <a:gd name="connsiteY11" fmla="*/ 1323975 h 3936143"/>
              <a:gd name="connsiteX12" fmla="*/ 628650 w 8382000"/>
              <a:gd name="connsiteY12" fmla="*/ 1304925 h 3936143"/>
              <a:gd name="connsiteX13" fmla="*/ 657225 w 8382000"/>
              <a:gd name="connsiteY13" fmla="*/ 1276350 h 3936143"/>
              <a:gd name="connsiteX14" fmla="*/ 695325 w 8382000"/>
              <a:gd name="connsiteY14" fmla="*/ 1266825 h 3936143"/>
              <a:gd name="connsiteX15" fmla="*/ 771525 w 8382000"/>
              <a:gd name="connsiteY15" fmla="*/ 1228725 h 3936143"/>
              <a:gd name="connsiteX16" fmla="*/ 857250 w 8382000"/>
              <a:gd name="connsiteY16" fmla="*/ 1181100 h 3936143"/>
              <a:gd name="connsiteX17" fmla="*/ 895350 w 8382000"/>
              <a:gd name="connsiteY17" fmla="*/ 1152525 h 3936143"/>
              <a:gd name="connsiteX18" fmla="*/ 962025 w 8382000"/>
              <a:gd name="connsiteY18" fmla="*/ 1123950 h 3936143"/>
              <a:gd name="connsiteX19" fmla="*/ 1000125 w 8382000"/>
              <a:gd name="connsiteY19" fmla="*/ 1104900 h 3936143"/>
              <a:gd name="connsiteX20" fmla="*/ 1038225 w 8382000"/>
              <a:gd name="connsiteY20" fmla="*/ 1095375 h 3936143"/>
              <a:gd name="connsiteX21" fmla="*/ 1095375 w 8382000"/>
              <a:gd name="connsiteY21" fmla="*/ 1076325 h 3936143"/>
              <a:gd name="connsiteX22" fmla="*/ 1123950 w 8382000"/>
              <a:gd name="connsiteY22" fmla="*/ 1066800 h 3936143"/>
              <a:gd name="connsiteX23" fmla="*/ 1209675 w 8382000"/>
              <a:gd name="connsiteY23" fmla="*/ 1028700 h 3936143"/>
              <a:gd name="connsiteX24" fmla="*/ 1276350 w 8382000"/>
              <a:gd name="connsiteY24" fmla="*/ 1009650 h 3936143"/>
              <a:gd name="connsiteX25" fmla="*/ 1304925 w 8382000"/>
              <a:gd name="connsiteY25" fmla="*/ 990600 h 3936143"/>
              <a:gd name="connsiteX26" fmla="*/ 1400175 w 8382000"/>
              <a:gd name="connsiteY26" fmla="*/ 962025 h 3936143"/>
              <a:gd name="connsiteX27" fmla="*/ 1457325 w 8382000"/>
              <a:gd name="connsiteY27" fmla="*/ 923925 h 3936143"/>
              <a:gd name="connsiteX28" fmla="*/ 1543050 w 8382000"/>
              <a:gd name="connsiteY28" fmla="*/ 876300 h 3936143"/>
              <a:gd name="connsiteX29" fmla="*/ 1581150 w 8382000"/>
              <a:gd name="connsiteY29" fmla="*/ 847725 h 3936143"/>
              <a:gd name="connsiteX30" fmla="*/ 1638300 w 8382000"/>
              <a:gd name="connsiteY30" fmla="*/ 790575 h 3936143"/>
              <a:gd name="connsiteX31" fmla="*/ 1714500 w 8382000"/>
              <a:gd name="connsiteY31" fmla="*/ 704850 h 3936143"/>
              <a:gd name="connsiteX32" fmla="*/ 1743075 w 8382000"/>
              <a:gd name="connsiteY32" fmla="*/ 695325 h 3936143"/>
              <a:gd name="connsiteX33" fmla="*/ 1781175 w 8382000"/>
              <a:gd name="connsiteY33" fmla="*/ 704850 h 3936143"/>
              <a:gd name="connsiteX34" fmla="*/ 1809750 w 8382000"/>
              <a:gd name="connsiteY34" fmla="*/ 723900 h 3936143"/>
              <a:gd name="connsiteX35" fmla="*/ 1866900 w 8382000"/>
              <a:gd name="connsiteY35" fmla="*/ 733425 h 3936143"/>
              <a:gd name="connsiteX36" fmla="*/ 1895475 w 8382000"/>
              <a:gd name="connsiteY36" fmla="*/ 752475 h 3936143"/>
              <a:gd name="connsiteX37" fmla="*/ 1933575 w 8382000"/>
              <a:gd name="connsiteY37" fmla="*/ 762000 h 3936143"/>
              <a:gd name="connsiteX38" fmla="*/ 1962150 w 8382000"/>
              <a:gd name="connsiteY38" fmla="*/ 771525 h 3936143"/>
              <a:gd name="connsiteX39" fmla="*/ 2009775 w 8382000"/>
              <a:gd name="connsiteY39" fmla="*/ 828675 h 3936143"/>
              <a:gd name="connsiteX40" fmla="*/ 2038350 w 8382000"/>
              <a:gd name="connsiteY40" fmla="*/ 847725 h 3936143"/>
              <a:gd name="connsiteX41" fmla="*/ 2085975 w 8382000"/>
              <a:gd name="connsiteY41" fmla="*/ 857250 h 3936143"/>
              <a:gd name="connsiteX42" fmla="*/ 2162175 w 8382000"/>
              <a:gd name="connsiteY42" fmla="*/ 847725 h 3936143"/>
              <a:gd name="connsiteX43" fmla="*/ 2152650 w 8382000"/>
              <a:gd name="connsiteY43" fmla="*/ 781050 h 3936143"/>
              <a:gd name="connsiteX44" fmla="*/ 2162175 w 8382000"/>
              <a:gd name="connsiteY44" fmla="*/ 733425 h 3936143"/>
              <a:gd name="connsiteX45" fmla="*/ 2266950 w 8382000"/>
              <a:gd name="connsiteY45" fmla="*/ 752475 h 3936143"/>
              <a:gd name="connsiteX46" fmla="*/ 2286000 w 8382000"/>
              <a:gd name="connsiteY46" fmla="*/ 781050 h 3936143"/>
              <a:gd name="connsiteX47" fmla="*/ 2324100 w 8382000"/>
              <a:gd name="connsiteY47" fmla="*/ 790575 h 3936143"/>
              <a:gd name="connsiteX48" fmla="*/ 2362200 w 8382000"/>
              <a:gd name="connsiteY48" fmla="*/ 847725 h 3936143"/>
              <a:gd name="connsiteX49" fmla="*/ 2371725 w 8382000"/>
              <a:gd name="connsiteY49" fmla="*/ 885825 h 3936143"/>
              <a:gd name="connsiteX50" fmla="*/ 2409825 w 8382000"/>
              <a:gd name="connsiteY50" fmla="*/ 942975 h 3936143"/>
              <a:gd name="connsiteX51" fmla="*/ 2428875 w 8382000"/>
              <a:gd name="connsiteY51" fmla="*/ 981075 h 3936143"/>
              <a:gd name="connsiteX52" fmla="*/ 2438400 w 8382000"/>
              <a:gd name="connsiteY52" fmla="*/ 1009650 h 3936143"/>
              <a:gd name="connsiteX53" fmla="*/ 2486025 w 8382000"/>
              <a:gd name="connsiteY53" fmla="*/ 1076325 h 3936143"/>
              <a:gd name="connsiteX54" fmla="*/ 2514600 w 8382000"/>
              <a:gd name="connsiteY54" fmla="*/ 1085850 h 3936143"/>
              <a:gd name="connsiteX55" fmla="*/ 2543175 w 8382000"/>
              <a:gd name="connsiteY55" fmla="*/ 1066800 h 3936143"/>
              <a:gd name="connsiteX56" fmla="*/ 2514600 w 8382000"/>
              <a:gd name="connsiteY56" fmla="*/ 990600 h 3936143"/>
              <a:gd name="connsiteX57" fmla="*/ 2524125 w 8382000"/>
              <a:gd name="connsiteY57" fmla="*/ 962025 h 3936143"/>
              <a:gd name="connsiteX58" fmla="*/ 2533650 w 8382000"/>
              <a:gd name="connsiteY58" fmla="*/ 904875 h 3936143"/>
              <a:gd name="connsiteX59" fmla="*/ 2495550 w 8382000"/>
              <a:gd name="connsiteY59" fmla="*/ 895350 h 3936143"/>
              <a:gd name="connsiteX60" fmla="*/ 2505075 w 8382000"/>
              <a:gd name="connsiteY60" fmla="*/ 819150 h 3936143"/>
              <a:gd name="connsiteX61" fmla="*/ 2552700 w 8382000"/>
              <a:gd name="connsiteY61" fmla="*/ 809625 h 3936143"/>
              <a:gd name="connsiteX62" fmla="*/ 2562225 w 8382000"/>
              <a:gd name="connsiteY62" fmla="*/ 771525 h 3936143"/>
              <a:gd name="connsiteX63" fmla="*/ 2581275 w 8382000"/>
              <a:gd name="connsiteY63" fmla="*/ 742950 h 3936143"/>
              <a:gd name="connsiteX64" fmla="*/ 2609850 w 8382000"/>
              <a:gd name="connsiteY64" fmla="*/ 733425 h 3936143"/>
              <a:gd name="connsiteX65" fmla="*/ 2638425 w 8382000"/>
              <a:gd name="connsiteY65" fmla="*/ 714375 h 3936143"/>
              <a:gd name="connsiteX66" fmla="*/ 2647950 w 8382000"/>
              <a:gd name="connsiteY66" fmla="*/ 685800 h 3936143"/>
              <a:gd name="connsiteX67" fmla="*/ 2657475 w 8382000"/>
              <a:gd name="connsiteY67" fmla="*/ 647700 h 3936143"/>
              <a:gd name="connsiteX68" fmla="*/ 2695575 w 8382000"/>
              <a:gd name="connsiteY68" fmla="*/ 619125 h 3936143"/>
              <a:gd name="connsiteX69" fmla="*/ 2752725 w 8382000"/>
              <a:gd name="connsiteY69" fmla="*/ 600075 h 3936143"/>
              <a:gd name="connsiteX70" fmla="*/ 2781300 w 8382000"/>
              <a:gd name="connsiteY70" fmla="*/ 590550 h 3936143"/>
              <a:gd name="connsiteX71" fmla="*/ 2809875 w 8382000"/>
              <a:gd name="connsiteY71" fmla="*/ 581025 h 3936143"/>
              <a:gd name="connsiteX72" fmla="*/ 2971800 w 8382000"/>
              <a:gd name="connsiteY72" fmla="*/ 590550 h 3936143"/>
              <a:gd name="connsiteX73" fmla="*/ 3028950 w 8382000"/>
              <a:gd name="connsiteY73" fmla="*/ 628650 h 3936143"/>
              <a:gd name="connsiteX74" fmla="*/ 3105150 w 8382000"/>
              <a:gd name="connsiteY74" fmla="*/ 666750 h 3936143"/>
              <a:gd name="connsiteX75" fmla="*/ 3371850 w 8382000"/>
              <a:gd name="connsiteY75" fmla="*/ 647700 h 3936143"/>
              <a:gd name="connsiteX76" fmla="*/ 3429000 w 8382000"/>
              <a:gd name="connsiteY76" fmla="*/ 628650 h 3936143"/>
              <a:gd name="connsiteX77" fmla="*/ 3495675 w 8382000"/>
              <a:gd name="connsiteY77" fmla="*/ 609600 h 3936143"/>
              <a:gd name="connsiteX78" fmla="*/ 3562350 w 8382000"/>
              <a:gd name="connsiteY78" fmla="*/ 571500 h 3936143"/>
              <a:gd name="connsiteX79" fmla="*/ 3657600 w 8382000"/>
              <a:gd name="connsiteY79" fmla="*/ 552450 h 3936143"/>
              <a:gd name="connsiteX80" fmla="*/ 3695700 w 8382000"/>
              <a:gd name="connsiteY80" fmla="*/ 542925 h 3936143"/>
              <a:gd name="connsiteX81" fmla="*/ 3752850 w 8382000"/>
              <a:gd name="connsiteY81" fmla="*/ 504825 h 3936143"/>
              <a:gd name="connsiteX82" fmla="*/ 3810000 w 8382000"/>
              <a:gd name="connsiteY82" fmla="*/ 457200 h 3936143"/>
              <a:gd name="connsiteX83" fmla="*/ 3867150 w 8382000"/>
              <a:gd name="connsiteY83" fmla="*/ 438150 h 3936143"/>
              <a:gd name="connsiteX84" fmla="*/ 3952875 w 8382000"/>
              <a:gd name="connsiteY84" fmla="*/ 390525 h 3936143"/>
              <a:gd name="connsiteX85" fmla="*/ 3990975 w 8382000"/>
              <a:gd name="connsiteY85" fmla="*/ 361950 h 3936143"/>
              <a:gd name="connsiteX86" fmla="*/ 4219575 w 8382000"/>
              <a:gd name="connsiteY86" fmla="*/ 333375 h 3936143"/>
              <a:gd name="connsiteX87" fmla="*/ 4276725 w 8382000"/>
              <a:gd name="connsiteY87" fmla="*/ 323850 h 3936143"/>
              <a:gd name="connsiteX88" fmla="*/ 4295775 w 8382000"/>
              <a:gd name="connsiteY88" fmla="*/ 295275 h 3936143"/>
              <a:gd name="connsiteX89" fmla="*/ 4352925 w 8382000"/>
              <a:gd name="connsiteY89" fmla="*/ 257175 h 3936143"/>
              <a:gd name="connsiteX90" fmla="*/ 4419600 w 8382000"/>
              <a:gd name="connsiteY90" fmla="*/ 209550 h 3936143"/>
              <a:gd name="connsiteX91" fmla="*/ 4457700 w 8382000"/>
              <a:gd name="connsiteY91" fmla="*/ 180975 h 3936143"/>
              <a:gd name="connsiteX92" fmla="*/ 4552950 w 8382000"/>
              <a:gd name="connsiteY92" fmla="*/ 161925 h 3936143"/>
              <a:gd name="connsiteX93" fmla="*/ 4610100 w 8382000"/>
              <a:gd name="connsiteY93" fmla="*/ 142875 h 3936143"/>
              <a:gd name="connsiteX94" fmla="*/ 4733925 w 8382000"/>
              <a:gd name="connsiteY94" fmla="*/ 152400 h 3936143"/>
              <a:gd name="connsiteX95" fmla="*/ 4762500 w 8382000"/>
              <a:gd name="connsiteY95" fmla="*/ 161925 h 3936143"/>
              <a:gd name="connsiteX96" fmla="*/ 4819650 w 8382000"/>
              <a:gd name="connsiteY96" fmla="*/ 171450 h 3936143"/>
              <a:gd name="connsiteX97" fmla="*/ 4857750 w 8382000"/>
              <a:gd name="connsiteY97" fmla="*/ 180975 h 3936143"/>
              <a:gd name="connsiteX98" fmla="*/ 4924425 w 8382000"/>
              <a:gd name="connsiteY98" fmla="*/ 266700 h 3936143"/>
              <a:gd name="connsiteX99" fmla="*/ 4953000 w 8382000"/>
              <a:gd name="connsiteY99" fmla="*/ 323850 h 3936143"/>
              <a:gd name="connsiteX100" fmla="*/ 4924425 w 8382000"/>
              <a:gd name="connsiteY100" fmla="*/ 523875 h 3936143"/>
              <a:gd name="connsiteX101" fmla="*/ 4886325 w 8382000"/>
              <a:gd name="connsiteY101" fmla="*/ 552450 h 3936143"/>
              <a:gd name="connsiteX102" fmla="*/ 4838700 w 8382000"/>
              <a:gd name="connsiteY102" fmla="*/ 600075 h 3936143"/>
              <a:gd name="connsiteX103" fmla="*/ 4781550 w 8382000"/>
              <a:gd name="connsiteY103" fmla="*/ 657225 h 3936143"/>
              <a:gd name="connsiteX104" fmla="*/ 4752975 w 8382000"/>
              <a:gd name="connsiteY104" fmla="*/ 685800 h 3936143"/>
              <a:gd name="connsiteX105" fmla="*/ 4743450 w 8382000"/>
              <a:gd name="connsiteY105" fmla="*/ 714375 h 3936143"/>
              <a:gd name="connsiteX106" fmla="*/ 4819650 w 8382000"/>
              <a:gd name="connsiteY106" fmla="*/ 676275 h 3936143"/>
              <a:gd name="connsiteX107" fmla="*/ 4876800 w 8382000"/>
              <a:gd name="connsiteY107" fmla="*/ 666750 h 3936143"/>
              <a:gd name="connsiteX108" fmla="*/ 4905375 w 8382000"/>
              <a:gd name="connsiteY108" fmla="*/ 657225 h 3936143"/>
              <a:gd name="connsiteX109" fmla="*/ 4953000 w 8382000"/>
              <a:gd name="connsiteY109" fmla="*/ 647700 h 3936143"/>
              <a:gd name="connsiteX110" fmla="*/ 5410200 w 8382000"/>
              <a:gd name="connsiteY110" fmla="*/ 666750 h 3936143"/>
              <a:gd name="connsiteX111" fmla="*/ 5686425 w 8382000"/>
              <a:gd name="connsiteY111" fmla="*/ 685800 h 3936143"/>
              <a:gd name="connsiteX112" fmla="*/ 5810250 w 8382000"/>
              <a:gd name="connsiteY112" fmla="*/ 704850 h 3936143"/>
              <a:gd name="connsiteX113" fmla="*/ 5838825 w 8382000"/>
              <a:gd name="connsiteY113" fmla="*/ 714375 h 3936143"/>
              <a:gd name="connsiteX114" fmla="*/ 5905500 w 8382000"/>
              <a:gd name="connsiteY114" fmla="*/ 752475 h 3936143"/>
              <a:gd name="connsiteX115" fmla="*/ 6038850 w 8382000"/>
              <a:gd name="connsiteY115" fmla="*/ 733425 h 3936143"/>
              <a:gd name="connsiteX116" fmla="*/ 6067425 w 8382000"/>
              <a:gd name="connsiteY116" fmla="*/ 723900 h 3936143"/>
              <a:gd name="connsiteX117" fmla="*/ 6086475 w 8382000"/>
              <a:gd name="connsiteY117" fmla="*/ 695325 h 3936143"/>
              <a:gd name="connsiteX118" fmla="*/ 6096000 w 8382000"/>
              <a:gd name="connsiteY118" fmla="*/ 666750 h 3936143"/>
              <a:gd name="connsiteX119" fmla="*/ 6210300 w 8382000"/>
              <a:gd name="connsiteY119" fmla="*/ 561975 h 3936143"/>
              <a:gd name="connsiteX120" fmla="*/ 6276975 w 8382000"/>
              <a:gd name="connsiteY120" fmla="*/ 514350 h 3936143"/>
              <a:gd name="connsiteX121" fmla="*/ 6324600 w 8382000"/>
              <a:gd name="connsiteY121" fmla="*/ 457200 h 3936143"/>
              <a:gd name="connsiteX122" fmla="*/ 6353175 w 8382000"/>
              <a:gd name="connsiteY122" fmla="*/ 428625 h 3936143"/>
              <a:gd name="connsiteX123" fmla="*/ 6381750 w 8382000"/>
              <a:gd name="connsiteY123" fmla="*/ 371475 h 3936143"/>
              <a:gd name="connsiteX124" fmla="*/ 6410325 w 8382000"/>
              <a:gd name="connsiteY124" fmla="*/ 304800 h 3936143"/>
              <a:gd name="connsiteX125" fmla="*/ 6486525 w 8382000"/>
              <a:gd name="connsiteY125" fmla="*/ 247650 h 3936143"/>
              <a:gd name="connsiteX126" fmla="*/ 6524625 w 8382000"/>
              <a:gd name="connsiteY126" fmla="*/ 219075 h 3936143"/>
              <a:gd name="connsiteX127" fmla="*/ 6610350 w 8382000"/>
              <a:gd name="connsiteY127" fmla="*/ 200025 h 3936143"/>
              <a:gd name="connsiteX128" fmla="*/ 6810375 w 8382000"/>
              <a:gd name="connsiteY128" fmla="*/ 180975 h 3936143"/>
              <a:gd name="connsiteX129" fmla="*/ 6858000 w 8382000"/>
              <a:gd name="connsiteY129" fmla="*/ 171450 h 3936143"/>
              <a:gd name="connsiteX130" fmla="*/ 6943725 w 8382000"/>
              <a:gd name="connsiteY130" fmla="*/ 152400 h 3936143"/>
              <a:gd name="connsiteX131" fmla="*/ 7019925 w 8382000"/>
              <a:gd name="connsiteY131" fmla="*/ 142875 h 3936143"/>
              <a:gd name="connsiteX132" fmla="*/ 7067550 w 8382000"/>
              <a:gd name="connsiteY132" fmla="*/ 133350 h 3936143"/>
              <a:gd name="connsiteX133" fmla="*/ 7181850 w 8382000"/>
              <a:gd name="connsiteY133" fmla="*/ 114300 h 3936143"/>
              <a:gd name="connsiteX134" fmla="*/ 7210425 w 8382000"/>
              <a:gd name="connsiteY134" fmla="*/ 95250 h 3936143"/>
              <a:gd name="connsiteX135" fmla="*/ 7219950 w 8382000"/>
              <a:gd name="connsiteY135" fmla="*/ 57150 h 3936143"/>
              <a:gd name="connsiteX136" fmla="*/ 7277100 w 8382000"/>
              <a:gd name="connsiteY136" fmla="*/ 38100 h 3936143"/>
              <a:gd name="connsiteX137" fmla="*/ 7343775 w 8382000"/>
              <a:gd name="connsiteY137" fmla="*/ 19050 h 3936143"/>
              <a:gd name="connsiteX138" fmla="*/ 7458075 w 8382000"/>
              <a:gd name="connsiteY138" fmla="*/ 0 h 3936143"/>
              <a:gd name="connsiteX139" fmla="*/ 7534275 w 8382000"/>
              <a:gd name="connsiteY139" fmla="*/ 9525 h 3936143"/>
              <a:gd name="connsiteX140" fmla="*/ 7553325 w 8382000"/>
              <a:gd name="connsiteY140" fmla="*/ 57150 h 3936143"/>
              <a:gd name="connsiteX141" fmla="*/ 7581900 w 8382000"/>
              <a:gd name="connsiteY141" fmla="*/ 200025 h 3936143"/>
              <a:gd name="connsiteX142" fmla="*/ 7610475 w 8382000"/>
              <a:gd name="connsiteY142" fmla="*/ 266700 h 3936143"/>
              <a:gd name="connsiteX143" fmla="*/ 7620000 w 8382000"/>
              <a:gd name="connsiteY143" fmla="*/ 352425 h 3936143"/>
              <a:gd name="connsiteX144" fmla="*/ 7629525 w 8382000"/>
              <a:gd name="connsiteY144" fmla="*/ 390525 h 3936143"/>
              <a:gd name="connsiteX145" fmla="*/ 7648575 w 8382000"/>
              <a:gd name="connsiteY145" fmla="*/ 847725 h 3936143"/>
              <a:gd name="connsiteX146" fmla="*/ 7667625 w 8382000"/>
              <a:gd name="connsiteY146" fmla="*/ 885825 h 3936143"/>
              <a:gd name="connsiteX147" fmla="*/ 7772400 w 8382000"/>
              <a:gd name="connsiteY147" fmla="*/ 971550 h 3936143"/>
              <a:gd name="connsiteX148" fmla="*/ 7829550 w 8382000"/>
              <a:gd name="connsiteY148" fmla="*/ 1047750 h 3936143"/>
              <a:gd name="connsiteX149" fmla="*/ 7839075 w 8382000"/>
              <a:gd name="connsiteY149" fmla="*/ 1085850 h 3936143"/>
              <a:gd name="connsiteX150" fmla="*/ 7953375 w 8382000"/>
              <a:gd name="connsiteY150" fmla="*/ 1181100 h 3936143"/>
              <a:gd name="connsiteX151" fmla="*/ 7981950 w 8382000"/>
              <a:gd name="connsiteY151" fmla="*/ 1209675 h 3936143"/>
              <a:gd name="connsiteX152" fmla="*/ 8058150 w 8382000"/>
              <a:gd name="connsiteY152" fmla="*/ 1266825 h 3936143"/>
              <a:gd name="connsiteX153" fmla="*/ 8077200 w 8382000"/>
              <a:gd name="connsiteY153" fmla="*/ 1295400 h 3936143"/>
              <a:gd name="connsiteX154" fmla="*/ 8105775 w 8382000"/>
              <a:gd name="connsiteY154" fmla="*/ 1323975 h 3936143"/>
              <a:gd name="connsiteX155" fmla="*/ 8077200 w 8382000"/>
              <a:gd name="connsiteY155" fmla="*/ 1447800 h 3936143"/>
              <a:gd name="connsiteX156" fmla="*/ 8067675 w 8382000"/>
              <a:gd name="connsiteY156" fmla="*/ 1476375 h 3936143"/>
              <a:gd name="connsiteX157" fmla="*/ 8029575 w 8382000"/>
              <a:gd name="connsiteY157" fmla="*/ 1533525 h 3936143"/>
              <a:gd name="connsiteX158" fmla="*/ 8010525 w 8382000"/>
              <a:gd name="connsiteY158" fmla="*/ 1562100 h 3936143"/>
              <a:gd name="connsiteX159" fmla="*/ 7981950 w 8382000"/>
              <a:gd name="connsiteY159" fmla="*/ 1581150 h 3936143"/>
              <a:gd name="connsiteX160" fmla="*/ 7924800 w 8382000"/>
              <a:gd name="connsiteY160" fmla="*/ 1600200 h 3936143"/>
              <a:gd name="connsiteX161" fmla="*/ 7848600 w 8382000"/>
              <a:gd name="connsiteY161" fmla="*/ 1638300 h 3936143"/>
              <a:gd name="connsiteX162" fmla="*/ 7762875 w 8382000"/>
              <a:gd name="connsiteY162" fmla="*/ 1685925 h 3936143"/>
              <a:gd name="connsiteX163" fmla="*/ 7715250 w 8382000"/>
              <a:gd name="connsiteY163" fmla="*/ 1743075 h 3936143"/>
              <a:gd name="connsiteX164" fmla="*/ 7696200 w 8382000"/>
              <a:gd name="connsiteY164" fmla="*/ 1771650 h 3936143"/>
              <a:gd name="connsiteX165" fmla="*/ 7667625 w 8382000"/>
              <a:gd name="connsiteY165" fmla="*/ 1781175 h 3936143"/>
              <a:gd name="connsiteX166" fmla="*/ 7639050 w 8382000"/>
              <a:gd name="connsiteY166" fmla="*/ 1895475 h 3936143"/>
              <a:gd name="connsiteX167" fmla="*/ 7610475 w 8382000"/>
              <a:gd name="connsiteY167" fmla="*/ 1952625 h 3936143"/>
              <a:gd name="connsiteX168" fmla="*/ 7591425 w 8382000"/>
              <a:gd name="connsiteY168" fmla="*/ 2000250 h 3936143"/>
              <a:gd name="connsiteX169" fmla="*/ 7572375 w 8382000"/>
              <a:gd name="connsiteY169" fmla="*/ 2057400 h 3936143"/>
              <a:gd name="connsiteX170" fmla="*/ 7543800 w 8382000"/>
              <a:gd name="connsiteY170" fmla="*/ 2076450 h 3936143"/>
              <a:gd name="connsiteX171" fmla="*/ 7534275 w 8382000"/>
              <a:gd name="connsiteY171" fmla="*/ 2114550 h 3936143"/>
              <a:gd name="connsiteX172" fmla="*/ 7515225 w 8382000"/>
              <a:gd name="connsiteY172" fmla="*/ 2152650 h 3936143"/>
              <a:gd name="connsiteX173" fmla="*/ 7486650 w 8382000"/>
              <a:gd name="connsiteY173" fmla="*/ 2276475 h 3936143"/>
              <a:gd name="connsiteX174" fmla="*/ 7477125 w 8382000"/>
              <a:gd name="connsiteY174" fmla="*/ 2343150 h 3936143"/>
              <a:gd name="connsiteX175" fmla="*/ 7448550 w 8382000"/>
              <a:gd name="connsiteY175" fmla="*/ 2352675 h 3936143"/>
              <a:gd name="connsiteX176" fmla="*/ 7439025 w 8382000"/>
              <a:gd name="connsiteY176" fmla="*/ 2390775 h 3936143"/>
              <a:gd name="connsiteX177" fmla="*/ 7486650 w 8382000"/>
              <a:gd name="connsiteY177" fmla="*/ 2667000 h 3936143"/>
              <a:gd name="connsiteX178" fmla="*/ 7620000 w 8382000"/>
              <a:gd name="connsiteY178" fmla="*/ 2676525 h 3936143"/>
              <a:gd name="connsiteX179" fmla="*/ 7715250 w 8382000"/>
              <a:gd name="connsiteY179" fmla="*/ 2667000 h 3936143"/>
              <a:gd name="connsiteX180" fmla="*/ 7800975 w 8382000"/>
              <a:gd name="connsiteY180" fmla="*/ 2628900 h 3936143"/>
              <a:gd name="connsiteX181" fmla="*/ 7867650 w 8382000"/>
              <a:gd name="connsiteY181" fmla="*/ 2609850 h 3936143"/>
              <a:gd name="connsiteX182" fmla="*/ 8029575 w 8382000"/>
              <a:gd name="connsiteY182" fmla="*/ 2638425 h 3936143"/>
              <a:gd name="connsiteX183" fmla="*/ 8067675 w 8382000"/>
              <a:gd name="connsiteY183" fmla="*/ 2686050 h 3936143"/>
              <a:gd name="connsiteX184" fmla="*/ 8096250 w 8382000"/>
              <a:gd name="connsiteY184" fmla="*/ 2752725 h 3936143"/>
              <a:gd name="connsiteX185" fmla="*/ 8105775 w 8382000"/>
              <a:gd name="connsiteY185" fmla="*/ 2781300 h 3936143"/>
              <a:gd name="connsiteX186" fmla="*/ 8143875 w 8382000"/>
              <a:gd name="connsiteY186" fmla="*/ 2838450 h 3936143"/>
              <a:gd name="connsiteX187" fmla="*/ 8153400 w 8382000"/>
              <a:gd name="connsiteY187" fmla="*/ 2867025 h 3936143"/>
              <a:gd name="connsiteX188" fmla="*/ 8191500 w 8382000"/>
              <a:gd name="connsiteY188" fmla="*/ 2924175 h 3936143"/>
              <a:gd name="connsiteX189" fmla="*/ 8210550 w 8382000"/>
              <a:gd name="connsiteY189" fmla="*/ 2952750 h 3936143"/>
              <a:gd name="connsiteX190" fmla="*/ 8229600 w 8382000"/>
              <a:gd name="connsiteY190" fmla="*/ 3028950 h 3936143"/>
              <a:gd name="connsiteX191" fmla="*/ 8248650 w 8382000"/>
              <a:gd name="connsiteY191" fmla="*/ 3057525 h 3936143"/>
              <a:gd name="connsiteX192" fmla="*/ 8267700 w 8382000"/>
              <a:gd name="connsiteY192" fmla="*/ 3114675 h 3936143"/>
              <a:gd name="connsiteX193" fmla="*/ 8277225 w 8382000"/>
              <a:gd name="connsiteY193" fmla="*/ 3143250 h 3936143"/>
              <a:gd name="connsiteX194" fmla="*/ 8286750 w 8382000"/>
              <a:gd name="connsiteY194" fmla="*/ 3171825 h 3936143"/>
              <a:gd name="connsiteX195" fmla="*/ 8305800 w 8382000"/>
              <a:gd name="connsiteY195" fmla="*/ 3257550 h 3936143"/>
              <a:gd name="connsiteX196" fmla="*/ 8324850 w 8382000"/>
              <a:gd name="connsiteY196" fmla="*/ 3324225 h 3936143"/>
              <a:gd name="connsiteX197" fmla="*/ 8362950 w 8382000"/>
              <a:gd name="connsiteY197" fmla="*/ 3381375 h 3936143"/>
              <a:gd name="connsiteX198" fmla="*/ 8382000 w 8382000"/>
              <a:gd name="connsiteY198" fmla="*/ 3448050 h 3936143"/>
              <a:gd name="connsiteX199" fmla="*/ 8372475 w 8382000"/>
              <a:gd name="connsiteY199" fmla="*/ 3543300 h 3936143"/>
              <a:gd name="connsiteX200" fmla="*/ 8353425 w 8382000"/>
              <a:gd name="connsiteY200" fmla="*/ 3571875 h 3936143"/>
              <a:gd name="connsiteX201" fmla="*/ 8343900 w 8382000"/>
              <a:gd name="connsiteY201" fmla="*/ 3609975 h 3936143"/>
              <a:gd name="connsiteX202" fmla="*/ 8334375 w 8382000"/>
              <a:gd name="connsiteY202" fmla="*/ 3638550 h 3936143"/>
              <a:gd name="connsiteX203" fmla="*/ 8315325 w 8382000"/>
              <a:gd name="connsiteY203" fmla="*/ 3867150 h 3936143"/>
              <a:gd name="connsiteX204" fmla="*/ 8305800 w 8382000"/>
              <a:gd name="connsiteY204" fmla="*/ 3914775 h 3936143"/>
              <a:gd name="connsiteX205" fmla="*/ 8267700 w 8382000"/>
              <a:gd name="connsiteY205" fmla="*/ 3933825 h 3936143"/>
              <a:gd name="connsiteX206" fmla="*/ 8020050 w 8382000"/>
              <a:gd name="connsiteY206" fmla="*/ 3914775 h 3936143"/>
              <a:gd name="connsiteX207" fmla="*/ 7991475 w 8382000"/>
              <a:gd name="connsiteY207" fmla="*/ 3886200 h 3936143"/>
              <a:gd name="connsiteX208" fmla="*/ 7981950 w 8382000"/>
              <a:gd name="connsiteY208" fmla="*/ 3790950 h 3936143"/>
              <a:gd name="connsiteX209" fmla="*/ 7953375 w 8382000"/>
              <a:gd name="connsiteY209" fmla="*/ 3686175 h 3936143"/>
              <a:gd name="connsiteX210" fmla="*/ 7943850 w 8382000"/>
              <a:gd name="connsiteY210" fmla="*/ 3657600 h 3936143"/>
              <a:gd name="connsiteX211" fmla="*/ 7934325 w 8382000"/>
              <a:gd name="connsiteY211" fmla="*/ 3600450 h 3936143"/>
              <a:gd name="connsiteX212" fmla="*/ 7877175 w 8382000"/>
              <a:gd name="connsiteY212" fmla="*/ 3543300 h 3936143"/>
              <a:gd name="connsiteX213" fmla="*/ 7800975 w 8382000"/>
              <a:gd name="connsiteY213" fmla="*/ 3562350 h 3936143"/>
              <a:gd name="connsiteX214" fmla="*/ 7753350 w 8382000"/>
              <a:gd name="connsiteY214" fmla="*/ 3695700 h 3936143"/>
              <a:gd name="connsiteX215" fmla="*/ 7734300 w 8382000"/>
              <a:gd name="connsiteY215" fmla="*/ 3724275 h 3936143"/>
              <a:gd name="connsiteX216" fmla="*/ 7505700 w 8382000"/>
              <a:gd name="connsiteY216" fmla="*/ 3714750 h 3936143"/>
              <a:gd name="connsiteX217" fmla="*/ 7486650 w 8382000"/>
              <a:gd name="connsiteY217" fmla="*/ 3686175 h 3936143"/>
              <a:gd name="connsiteX218" fmla="*/ 7458075 w 8382000"/>
              <a:gd name="connsiteY218" fmla="*/ 3667125 h 3936143"/>
              <a:gd name="connsiteX219" fmla="*/ 7286625 w 8382000"/>
              <a:gd name="connsiteY219" fmla="*/ 3638550 h 3936143"/>
              <a:gd name="connsiteX220" fmla="*/ 7239000 w 8382000"/>
              <a:gd name="connsiteY220" fmla="*/ 3629025 h 3936143"/>
              <a:gd name="connsiteX221" fmla="*/ 7124700 w 8382000"/>
              <a:gd name="connsiteY221" fmla="*/ 3619500 h 3936143"/>
              <a:gd name="connsiteX222" fmla="*/ 7067550 w 8382000"/>
              <a:gd name="connsiteY222" fmla="*/ 3562350 h 3936143"/>
              <a:gd name="connsiteX223" fmla="*/ 7029450 w 8382000"/>
              <a:gd name="connsiteY223" fmla="*/ 3514725 h 3936143"/>
              <a:gd name="connsiteX224" fmla="*/ 7010400 w 8382000"/>
              <a:gd name="connsiteY224" fmla="*/ 3486150 h 3936143"/>
              <a:gd name="connsiteX225" fmla="*/ 6915150 w 8382000"/>
              <a:gd name="connsiteY225" fmla="*/ 3400425 h 3936143"/>
              <a:gd name="connsiteX226" fmla="*/ 6886575 w 8382000"/>
              <a:gd name="connsiteY226" fmla="*/ 3343275 h 3936143"/>
              <a:gd name="connsiteX227" fmla="*/ 6848475 w 8382000"/>
              <a:gd name="connsiteY227" fmla="*/ 3314700 h 3936143"/>
              <a:gd name="connsiteX228" fmla="*/ 6791325 w 8382000"/>
              <a:gd name="connsiteY228" fmla="*/ 3276600 h 3936143"/>
              <a:gd name="connsiteX229" fmla="*/ 6734175 w 8382000"/>
              <a:gd name="connsiteY229" fmla="*/ 3257550 h 3936143"/>
              <a:gd name="connsiteX230" fmla="*/ 6515100 w 8382000"/>
              <a:gd name="connsiteY230" fmla="*/ 3267075 h 3936143"/>
              <a:gd name="connsiteX231" fmla="*/ 6353175 w 8382000"/>
              <a:gd name="connsiteY231" fmla="*/ 3295650 h 3936143"/>
              <a:gd name="connsiteX232" fmla="*/ 6343650 w 8382000"/>
              <a:gd name="connsiteY232" fmla="*/ 3333750 h 3936143"/>
              <a:gd name="connsiteX233" fmla="*/ 6362700 w 8382000"/>
              <a:gd name="connsiteY233" fmla="*/ 3581400 h 3936143"/>
              <a:gd name="connsiteX234" fmla="*/ 6343650 w 8382000"/>
              <a:gd name="connsiteY234" fmla="*/ 3714750 h 3936143"/>
              <a:gd name="connsiteX235" fmla="*/ 6296025 w 8382000"/>
              <a:gd name="connsiteY235" fmla="*/ 3771900 h 3936143"/>
              <a:gd name="connsiteX236" fmla="*/ 6267450 w 8382000"/>
              <a:gd name="connsiteY236" fmla="*/ 3800475 h 3936143"/>
              <a:gd name="connsiteX237" fmla="*/ 6238875 w 8382000"/>
              <a:gd name="connsiteY237" fmla="*/ 3810000 h 3936143"/>
              <a:gd name="connsiteX238" fmla="*/ 6210300 w 8382000"/>
              <a:gd name="connsiteY238" fmla="*/ 3829050 h 3936143"/>
              <a:gd name="connsiteX239" fmla="*/ 5991225 w 8382000"/>
              <a:gd name="connsiteY239" fmla="*/ 3857625 h 3936143"/>
              <a:gd name="connsiteX240" fmla="*/ 5924550 w 8382000"/>
              <a:gd name="connsiteY240" fmla="*/ 3905250 h 3936143"/>
              <a:gd name="connsiteX241" fmla="*/ 5753100 w 8382000"/>
              <a:gd name="connsiteY241" fmla="*/ 3924300 h 3936143"/>
              <a:gd name="connsiteX242" fmla="*/ 5562600 w 8382000"/>
              <a:gd name="connsiteY242" fmla="*/ 3933825 h 3936143"/>
              <a:gd name="connsiteX243" fmla="*/ 5200650 w 8382000"/>
              <a:gd name="connsiteY243" fmla="*/ 3924300 h 3936143"/>
              <a:gd name="connsiteX244" fmla="*/ 4991100 w 8382000"/>
              <a:gd name="connsiteY244" fmla="*/ 3914775 h 3936143"/>
              <a:gd name="connsiteX245" fmla="*/ 4933950 w 8382000"/>
              <a:gd name="connsiteY245" fmla="*/ 3895725 h 3936143"/>
              <a:gd name="connsiteX246" fmla="*/ 4819650 w 8382000"/>
              <a:gd name="connsiteY246" fmla="*/ 3905250 h 3936143"/>
              <a:gd name="connsiteX247" fmla="*/ 4772025 w 8382000"/>
              <a:gd name="connsiteY247" fmla="*/ 3914775 h 3936143"/>
              <a:gd name="connsiteX248" fmla="*/ 4486275 w 8382000"/>
              <a:gd name="connsiteY248" fmla="*/ 3905250 h 3936143"/>
              <a:gd name="connsiteX249" fmla="*/ 4410075 w 8382000"/>
              <a:gd name="connsiteY249" fmla="*/ 3867150 h 3936143"/>
              <a:gd name="connsiteX250" fmla="*/ 4371975 w 8382000"/>
              <a:gd name="connsiteY250" fmla="*/ 3848100 h 3936143"/>
              <a:gd name="connsiteX251" fmla="*/ 4343400 w 8382000"/>
              <a:gd name="connsiteY251" fmla="*/ 3838575 h 3936143"/>
              <a:gd name="connsiteX252" fmla="*/ 4314825 w 8382000"/>
              <a:gd name="connsiteY252" fmla="*/ 3819525 h 3936143"/>
              <a:gd name="connsiteX253" fmla="*/ 4276725 w 8382000"/>
              <a:gd name="connsiteY253" fmla="*/ 3810000 h 3936143"/>
              <a:gd name="connsiteX254" fmla="*/ 4095750 w 8382000"/>
              <a:gd name="connsiteY254" fmla="*/ 3876675 h 3936143"/>
              <a:gd name="connsiteX255" fmla="*/ 4057650 w 8382000"/>
              <a:gd name="connsiteY255" fmla="*/ 3886200 h 3936143"/>
              <a:gd name="connsiteX256" fmla="*/ 3781425 w 8382000"/>
              <a:gd name="connsiteY256" fmla="*/ 3905250 h 3936143"/>
              <a:gd name="connsiteX257" fmla="*/ 3590925 w 8382000"/>
              <a:gd name="connsiteY257" fmla="*/ 3924300 h 3936143"/>
              <a:gd name="connsiteX258" fmla="*/ 3524250 w 8382000"/>
              <a:gd name="connsiteY258" fmla="*/ 3857625 h 3936143"/>
              <a:gd name="connsiteX259" fmla="*/ 3505200 w 8382000"/>
              <a:gd name="connsiteY259" fmla="*/ 3829050 h 3936143"/>
              <a:gd name="connsiteX260" fmla="*/ 3448050 w 8382000"/>
              <a:gd name="connsiteY260" fmla="*/ 3790950 h 3936143"/>
              <a:gd name="connsiteX261" fmla="*/ 3419475 w 8382000"/>
              <a:gd name="connsiteY261" fmla="*/ 3771900 h 3936143"/>
              <a:gd name="connsiteX262" fmla="*/ 3400425 w 8382000"/>
              <a:gd name="connsiteY262" fmla="*/ 3743325 h 3936143"/>
              <a:gd name="connsiteX263" fmla="*/ 3343275 w 8382000"/>
              <a:gd name="connsiteY263" fmla="*/ 3695700 h 3936143"/>
              <a:gd name="connsiteX264" fmla="*/ 3324225 w 8382000"/>
              <a:gd name="connsiteY264" fmla="*/ 3667125 h 3936143"/>
              <a:gd name="connsiteX265" fmla="*/ 3286125 w 8382000"/>
              <a:gd name="connsiteY265" fmla="*/ 3657600 h 3936143"/>
              <a:gd name="connsiteX266" fmla="*/ 3257550 w 8382000"/>
              <a:gd name="connsiteY266" fmla="*/ 3648075 h 3936143"/>
              <a:gd name="connsiteX267" fmla="*/ 3228975 w 8382000"/>
              <a:gd name="connsiteY267" fmla="*/ 3629025 h 3936143"/>
              <a:gd name="connsiteX268" fmla="*/ 3152775 w 8382000"/>
              <a:gd name="connsiteY268" fmla="*/ 3619500 h 3936143"/>
              <a:gd name="connsiteX269" fmla="*/ 3105150 w 8382000"/>
              <a:gd name="connsiteY269" fmla="*/ 3609975 h 3936143"/>
              <a:gd name="connsiteX270" fmla="*/ 3048000 w 8382000"/>
              <a:gd name="connsiteY270" fmla="*/ 3590925 h 3936143"/>
              <a:gd name="connsiteX271" fmla="*/ 3009900 w 8382000"/>
              <a:gd name="connsiteY271" fmla="*/ 3581400 h 3936143"/>
              <a:gd name="connsiteX272" fmla="*/ 2943225 w 8382000"/>
              <a:gd name="connsiteY272" fmla="*/ 3543300 h 3936143"/>
              <a:gd name="connsiteX273" fmla="*/ 2857500 w 8382000"/>
              <a:gd name="connsiteY273" fmla="*/ 3533775 h 3936143"/>
              <a:gd name="connsiteX274" fmla="*/ 2819400 w 8382000"/>
              <a:gd name="connsiteY274" fmla="*/ 3524250 h 3936143"/>
              <a:gd name="connsiteX275" fmla="*/ 2762250 w 8382000"/>
              <a:gd name="connsiteY275" fmla="*/ 3486150 h 3936143"/>
              <a:gd name="connsiteX276" fmla="*/ 2657475 w 8382000"/>
              <a:gd name="connsiteY276" fmla="*/ 3467100 h 3936143"/>
              <a:gd name="connsiteX277" fmla="*/ 2600325 w 8382000"/>
              <a:gd name="connsiteY277" fmla="*/ 3448050 h 3936143"/>
              <a:gd name="connsiteX278" fmla="*/ 2514600 w 8382000"/>
              <a:gd name="connsiteY278" fmla="*/ 3409950 h 3936143"/>
              <a:gd name="connsiteX279" fmla="*/ 2486025 w 8382000"/>
              <a:gd name="connsiteY279" fmla="*/ 3400425 h 3936143"/>
              <a:gd name="connsiteX280" fmla="*/ 2257425 w 8382000"/>
              <a:gd name="connsiteY280" fmla="*/ 3409950 h 3936143"/>
              <a:gd name="connsiteX281" fmla="*/ 2066925 w 8382000"/>
              <a:gd name="connsiteY281" fmla="*/ 3438525 h 3936143"/>
              <a:gd name="connsiteX282" fmla="*/ 1704975 w 8382000"/>
              <a:gd name="connsiteY282" fmla="*/ 3476625 h 3936143"/>
              <a:gd name="connsiteX283" fmla="*/ 1409700 w 8382000"/>
              <a:gd name="connsiteY283" fmla="*/ 3476625 h 3936143"/>
              <a:gd name="connsiteX284" fmla="*/ 1333500 w 8382000"/>
              <a:gd name="connsiteY284" fmla="*/ 3438525 h 3936143"/>
              <a:gd name="connsiteX285" fmla="*/ 1276350 w 8382000"/>
              <a:gd name="connsiteY285" fmla="*/ 3419475 h 3936143"/>
              <a:gd name="connsiteX286" fmla="*/ 1247775 w 8382000"/>
              <a:gd name="connsiteY286" fmla="*/ 3400425 h 3936143"/>
              <a:gd name="connsiteX287" fmla="*/ 1181100 w 8382000"/>
              <a:gd name="connsiteY287" fmla="*/ 3381375 h 3936143"/>
              <a:gd name="connsiteX288" fmla="*/ 1152525 w 8382000"/>
              <a:gd name="connsiteY288" fmla="*/ 3362325 h 3936143"/>
              <a:gd name="connsiteX289" fmla="*/ 1076325 w 8382000"/>
              <a:gd name="connsiteY289" fmla="*/ 3343275 h 3936143"/>
              <a:gd name="connsiteX290" fmla="*/ 952500 w 8382000"/>
              <a:gd name="connsiteY290" fmla="*/ 3314700 h 3936143"/>
              <a:gd name="connsiteX291" fmla="*/ 914400 w 8382000"/>
              <a:gd name="connsiteY291" fmla="*/ 3295650 h 3936143"/>
              <a:gd name="connsiteX292" fmla="*/ 819150 w 8382000"/>
              <a:gd name="connsiteY292" fmla="*/ 3267075 h 3936143"/>
              <a:gd name="connsiteX293" fmla="*/ 790575 w 8382000"/>
              <a:gd name="connsiteY293" fmla="*/ 3248025 h 3936143"/>
              <a:gd name="connsiteX294" fmla="*/ 762000 w 8382000"/>
              <a:gd name="connsiteY294" fmla="*/ 3238500 h 3936143"/>
              <a:gd name="connsiteX295" fmla="*/ 742950 w 8382000"/>
              <a:gd name="connsiteY295" fmla="*/ 3209925 h 3936143"/>
              <a:gd name="connsiteX296" fmla="*/ 685800 w 8382000"/>
              <a:gd name="connsiteY296" fmla="*/ 3171825 h 3936143"/>
              <a:gd name="connsiteX297" fmla="*/ 685800 w 8382000"/>
              <a:gd name="connsiteY297" fmla="*/ 3171825 h 3936143"/>
              <a:gd name="connsiteX298" fmla="*/ 609600 w 8382000"/>
              <a:gd name="connsiteY298" fmla="*/ 3133725 h 3936143"/>
              <a:gd name="connsiteX299" fmla="*/ 552450 w 8382000"/>
              <a:gd name="connsiteY299" fmla="*/ 3095625 h 3936143"/>
              <a:gd name="connsiteX300" fmla="*/ 514350 w 8382000"/>
              <a:gd name="connsiteY300" fmla="*/ 3076575 h 3936143"/>
              <a:gd name="connsiteX301" fmla="*/ 428625 w 8382000"/>
              <a:gd name="connsiteY301" fmla="*/ 3009900 h 3936143"/>
              <a:gd name="connsiteX302" fmla="*/ 361950 w 8382000"/>
              <a:gd name="connsiteY302" fmla="*/ 2971800 h 3936143"/>
              <a:gd name="connsiteX303" fmla="*/ 314325 w 8382000"/>
              <a:gd name="connsiteY303" fmla="*/ 2933700 h 3936143"/>
              <a:gd name="connsiteX304" fmla="*/ 295275 w 8382000"/>
              <a:gd name="connsiteY304" fmla="*/ 2905125 h 3936143"/>
              <a:gd name="connsiteX305" fmla="*/ 266700 w 8382000"/>
              <a:gd name="connsiteY305" fmla="*/ 2876550 h 3936143"/>
              <a:gd name="connsiteX306" fmla="*/ 171450 w 8382000"/>
              <a:gd name="connsiteY306" fmla="*/ 2828925 h 3936143"/>
              <a:gd name="connsiteX307" fmla="*/ 152400 w 8382000"/>
              <a:gd name="connsiteY307" fmla="*/ 2800350 h 3936143"/>
              <a:gd name="connsiteX308" fmla="*/ 123825 w 8382000"/>
              <a:gd name="connsiteY308" fmla="*/ 2781300 h 3936143"/>
              <a:gd name="connsiteX309" fmla="*/ 95250 w 8382000"/>
              <a:gd name="connsiteY309" fmla="*/ 2752725 h 3936143"/>
              <a:gd name="connsiteX310" fmla="*/ 85725 w 8382000"/>
              <a:gd name="connsiteY310" fmla="*/ 2724150 h 3936143"/>
              <a:gd name="connsiteX311" fmla="*/ 66675 w 8382000"/>
              <a:gd name="connsiteY311" fmla="*/ 2686050 h 3936143"/>
              <a:gd name="connsiteX312" fmla="*/ 47625 w 8382000"/>
              <a:gd name="connsiteY312" fmla="*/ 2495550 h 3936143"/>
              <a:gd name="connsiteX313" fmla="*/ 28575 w 8382000"/>
              <a:gd name="connsiteY313" fmla="*/ 2428875 h 3936143"/>
              <a:gd name="connsiteX314" fmla="*/ 9525 w 8382000"/>
              <a:gd name="connsiteY314" fmla="*/ 2305050 h 3936143"/>
              <a:gd name="connsiteX315" fmla="*/ 0 w 8382000"/>
              <a:gd name="connsiteY315" fmla="*/ 2266950 h 3936143"/>
              <a:gd name="connsiteX316" fmla="*/ 9525 w 8382000"/>
              <a:gd name="connsiteY316" fmla="*/ 2124075 h 3936143"/>
              <a:gd name="connsiteX317" fmla="*/ 38100 w 8382000"/>
              <a:gd name="connsiteY317" fmla="*/ 2095500 h 3936143"/>
              <a:gd name="connsiteX318" fmla="*/ 47625 w 8382000"/>
              <a:gd name="connsiteY318" fmla="*/ 2066925 h 3936143"/>
              <a:gd name="connsiteX319" fmla="*/ 76200 w 8382000"/>
              <a:gd name="connsiteY319" fmla="*/ 2038350 h 3936143"/>
              <a:gd name="connsiteX320" fmla="*/ 95250 w 8382000"/>
              <a:gd name="connsiteY320" fmla="*/ 2009775 h 3936143"/>
              <a:gd name="connsiteX321" fmla="*/ 152400 w 8382000"/>
              <a:gd name="connsiteY321" fmla="*/ 1952625 h 3936143"/>
              <a:gd name="connsiteX322" fmla="*/ 180975 w 8382000"/>
              <a:gd name="connsiteY322" fmla="*/ 1924050 h 3936143"/>
              <a:gd name="connsiteX323" fmla="*/ 190500 w 8382000"/>
              <a:gd name="connsiteY323" fmla="*/ 1895475 h 3936143"/>
              <a:gd name="connsiteX324" fmla="*/ 219075 w 8382000"/>
              <a:gd name="connsiteY324" fmla="*/ 1866900 h 3936143"/>
              <a:gd name="connsiteX325" fmla="*/ 238125 w 8382000"/>
              <a:gd name="connsiteY325" fmla="*/ 1847850 h 3936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</a:cxnLst>
            <a:rect l="l" t="t" r="r" b="b"/>
            <a:pathLst>
              <a:path w="8382000" h="3936143">
                <a:moveTo>
                  <a:pt x="238125" y="1847850"/>
                </a:moveTo>
                <a:cubicBezTo>
                  <a:pt x="247650" y="1830387"/>
                  <a:pt x="258427" y="1793271"/>
                  <a:pt x="276225" y="1762125"/>
                </a:cubicBezTo>
                <a:cubicBezTo>
                  <a:pt x="309705" y="1703536"/>
                  <a:pt x="283637" y="1767760"/>
                  <a:pt x="314325" y="1685925"/>
                </a:cubicBezTo>
                <a:cubicBezTo>
                  <a:pt x="317850" y="1676524"/>
                  <a:pt x="321092" y="1667004"/>
                  <a:pt x="323850" y="1657350"/>
                </a:cubicBezTo>
                <a:cubicBezTo>
                  <a:pt x="327446" y="1644763"/>
                  <a:pt x="328778" y="1631507"/>
                  <a:pt x="333375" y="1619250"/>
                </a:cubicBezTo>
                <a:cubicBezTo>
                  <a:pt x="358423" y="1552454"/>
                  <a:pt x="343840" y="1607845"/>
                  <a:pt x="371475" y="1552575"/>
                </a:cubicBezTo>
                <a:cubicBezTo>
                  <a:pt x="386969" y="1521587"/>
                  <a:pt x="372753" y="1522722"/>
                  <a:pt x="400050" y="1495425"/>
                </a:cubicBezTo>
                <a:cubicBezTo>
                  <a:pt x="408145" y="1487330"/>
                  <a:pt x="419831" y="1483704"/>
                  <a:pt x="428625" y="1476375"/>
                </a:cubicBezTo>
                <a:cubicBezTo>
                  <a:pt x="460223" y="1450043"/>
                  <a:pt x="450302" y="1446487"/>
                  <a:pt x="485775" y="1428750"/>
                </a:cubicBezTo>
                <a:cubicBezTo>
                  <a:pt x="494755" y="1424260"/>
                  <a:pt x="505573" y="1424101"/>
                  <a:pt x="514350" y="1419225"/>
                </a:cubicBezTo>
                <a:cubicBezTo>
                  <a:pt x="534364" y="1408106"/>
                  <a:pt x="571500" y="1381125"/>
                  <a:pt x="571500" y="1381125"/>
                </a:cubicBezTo>
                <a:cubicBezTo>
                  <a:pt x="579247" y="1357884"/>
                  <a:pt x="581611" y="1342439"/>
                  <a:pt x="600075" y="1323975"/>
                </a:cubicBezTo>
                <a:cubicBezTo>
                  <a:pt x="608170" y="1315880"/>
                  <a:pt x="619856" y="1312254"/>
                  <a:pt x="628650" y="1304925"/>
                </a:cubicBezTo>
                <a:cubicBezTo>
                  <a:pt x="638998" y="1296301"/>
                  <a:pt x="645529" y="1283033"/>
                  <a:pt x="657225" y="1276350"/>
                </a:cubicBezTo>
                <a:cubicBezTo>
                  <a:pt x="668591" y="1269855"/>
                  <a:pt x="683241" y="1271860"/>
                  <a:pt x="695325" y="1266825"/>
                </a:cubicBezTo>
                <a:cubicBezTo>
                  <a:pt x="721539" y="1255903"/>
                  <a:pt x="747896" y="1244477"/>
                  <a:pt x="771525" y="1228725"/>
                </a:cubicBezTo>
                <a:cubicBezTo>
                  <a:pt x="837029" y="1185056"/>
                  <a:pt x="806955" y="1197865"/>
                  <a:pt x="857250" y="1181100"/>
                </a:cubicBezTo>
                <a:cubicBezTo>
                  <a:pt x="869950" y="1171575"/>
                  <a:pt x="881888" y="1160939"/>
                  <a:pt x="895350" y="1152525"/>
                </a:cubicBezTo>
                <a:cubicBezTo>
                  <a:pt x="941300" y="1123806"/>
                  <a:pt x="920779" y="1141627"/>
                  <a:pt x="962025" y="1123950"/>
                </a:cubicBezTo>
                <a:cubicBezTo>
                  <a:pt x="975076" y="1118357"/>
                  <a:pt x="986830" y="1109886"/>
                  <a:pt x="1000125" y="1104900"/>
                </a:cubicBezTo>
                <a:cubicBezTo>
                  <a:pt x="1012382" y="1100303"/>
                  <a:pt x="1025686" y="1099137"/>
                  <a:pt x="1038225" y="1095375"/>
                </a:cubicBezTo>
                <a:cubicBezTo>
                  <a:pt x="1057459" y="1089605"/>
                  <a:pt x="1076325" y="1082675"/>
                  <a:pt x="1095375" y="1076325"/>
                </a:cubicBezTo>
                <a:cubicBezTo>
                  <a:pt x="1104900" y="1073150"/>
                  <a:pt x="1115596" y="1072369"/>
                  <a:pt x="1123950" y="1066800"/>
                </a:cubicBezTo>
                <a:cubicBezTo>
                  <a:pt x="1161479" y="1041781"/>
                  <a:pt x="1155267" y="1042302"/>
                  <a:pt x="1209675" y="1028700"/>
                </a:cubicBezTo>
                <a:cubicBezTo>
                  <a:pt x="1221882" y="1025648"/>
                  <a:pt x="1262685" y="1016482"/>
                  <a:pt x="1276350" y="1009650"/>
                </a:cubicBezTo>
                <a:cubicBezTo>
                  <a:pt x="1286589" y="1004530"/>
                  <a:pt x="1294403" y="995109"/>
                  <a:pt x="1304925" y="990600"/>
                </a:cubicBezTo>
                <a:cubicBezTo>
                  <a:pt x="1342197" y="974626"/>
                  <a:pt x="1361759" y="987636"/>
                  <a:pt x="1400175" y="962025"/>
                </a:cubicBezTo>
                <a:cubicBezTo>
                  <a:pt x="1419225" y="949325"/>
                  <a:pt x="1435605" y="931165"/>
                  <a:pt x="1457325" y="923925"/>
                </a:cubicBezTo>
                <a:cubicBezTo>
                  <a:pt x="1501875" y="909075"/>
                  <a:pt x="1490647" y="915602"/>
                  <a:pt x="1543050" y="876300"/>
                </a:cubicBezTo>
                <a:cubicBezTo>
                  <a:pt x="1555750" y="866775"/>
                  <a:pt x="1569925" y="858950"/>
                  <a:pt x="1581150" y="847725"/>
                </a:cubicBezTo>
                <a:cubicBezTo>
                  <a:pt x="1652037" y="776838"/>
                  <a:pt x="1570957" y="835470"/>
                  <a:pt x="1638300" y="790575"/>
                </a:cubicBezTo>
                <a:cubicBezTo>
                  <a:pt x="1669559" y="743687"/>
                  <a:pt x="1668933" y="730888"/>
                  <a:pt x="1714500" y="704850"/>
                </a:cubicBezTo>
                <a:cubicBezTo>
                  <a:pt x="1723217" y="699869"/>
                  <a:pt x="1733550" y="698500"/>
                  <a:pt x="1743075" y="695325"/>
                </a:cubicBezTo>
                <a:cubicBezTo>
                  <a:pt x="1755775" y="698500"/>
                  <a:pt x="1769143" y="699693"/>
                  <a:pt x="1781175" y="704850"/>
                </a:cubicBezTo>
                <a:cubicBezTo>
                  <a:pt x="1791697" y="709359"/>
                  <a:pt x="1798890" y="720280"/>
                  <a:pt x="1809750" y="723900"/>
                </a:cubicBezTo>
                <a:cubicBezTo>
                  <a:pt x="1828072" y="730007"/>
                  <a:pt x="1847850" y="730250"/>
                  <a:pt x="1866900" y="733425"/>
                </a:cubicBezTo>
                <a:cubicBezTo>
                  <a:pt x="1876425" y="739775"/>
                  <a:pt x="1884953" y="747966"/>
                  <a:pt x="1895475" y="752475"/>
                </a:cubicBezTo>
                <a:cubicBezTo>
                  <a:pt x="1907507" y="757632"/>
                  <a:pt x="1920988" y="758404"/>
                  <a:pt x="1933575" y="762000"/>
                </a:cubicBezTo>
                <a:cubicBezTo>
                  <a:pt x="1943229" y="764758"/>
                  <a:pt x="1952625" y="768350"/>
                  <a:pt x="1962150" y="771525"/>
                </a:cubicBezTo>
                <a:cubicBezTo>
                  <a:pt x="1980881" y="799622"/>
                  <a:pt x="1982273" y="805756"/>
                  <a:pt x="2009775" y="828675"/>
                </a:cubicBezTo>
                <a:cubicBezTo>
                  <a:pt x="2018569" y="836004"/>
                  <a:pt x="2027631" y="843705"/>
                  <a:pt x="2038350" y="847725"/>
                </a:cubicBezTo>
                <a:cubicBezTo>
                  <a:pt x="2053509" y="853409"/>
                  <a:pt x="2070100" y="854075"/>
                  <a:pt x="2085975" y="857250"/>
                </a:cubicBezTo>
                <a:cubicBezTo>
                  <a:pt x="2111375" y="854075"/>
                  <a:pt x="2145319" y="866989"/>
                  <a:pt x="2162175" y="847725"/>
                </a:cubicBezTo>
                <a:cubicBezTo>
                  <a:pt x="2176959" y="830829"/>
                  <a:pt x="2152650" y="803501"/>
                  <a:pt x="2152650" y="781050"/>
                </a:cubicBezTo>
                <a:cubicBezTo>
                  <a:pt x="2152650" y="764861"/>
                  <a:pt x="2159000" y="749300"/>
                  <a:pt x="2162175" y="733425"/>
                </a:cubicBezTo>
                <a:cubicBezTo>
                  <a:pt x="2197100" y="739775"/>
                  <a:pt x="2233818" y="739732"/>
                  <a:pt x="2266950" y="752475"/>
                </a:cubicBezTo>
                <a:cubicBezTo>
                  <a:pt x="2277635" y="756584"/>
                  <a:pt x="2276475" y="774700"/>
                  <a:pt x="2286000" y="781050"/>
                </a:cubicBezTo>
                <a:cubicBezTo>
                  <a:pt x="2296892" y="788312"/>
                  <a:pt x="2311400" y="787400"/>
                  <a:pt x="2324100" y="790575"/>
                </a:cubicBezTo>
                <a:cubicBezTo>
                  <a:pt x="2353839" y="879792"/>
                  <a:pt x="2305121" y="747836"/>
                  <a:pt x="2362200" y="847725"/>
                </a:cubicBezTo>
                <a:cubicBezTo>
                  <a:pt x="2368695" y="859091"/>
                  <a:pt x="2365871" y="874116"/>
                  <a:pt x="2371725" y="885825"/>
                </a:cubicBezTo>
                <a:cubicBezTo>
                  <a:pt x="2381964" y="906303"/>
                  <a:pt x="2399586" y="922497"/>
                  <a:pt x="2409825" y="942975"/>
                </a:cubicBezTo>
                <a:cubicBezTo>
                  <a:pt x="2416175" y="955675"/>
                  <a:pt x="2423282" y="968024"/>
                  <a:pt x="2428875" y="981075"/>
                </a:cubicBezTo>
                <a:cubicBezTo>
                  <a:pt x="2432830" y="990303"/>
                  <a:pt x="2434445" y="1000422"/>
                  <a:pt x="2438400" y="1009650"/>
                </a:cubicBezTo>
                <a:cubicBezTo>
                  <a:pt x="2450319" y="1037460"/>
                  <a:pt x="2459890" y="1058902"/>
                  <a:pt x="2486025" y="1076325"/>
                </a:cubicBezTo>
                <a:cubicBezTo>
                  <a:pt x="2494379" y="1081894"/>
                  <a:pt x="2505075" y="1082675"/>
                  <a:pt x="2514600" y="1085850"/>
                </a:cubicBezTo>
                <a:cubicBezTo>
                  <a:pt x="2524125" y="1079500"/>
                  <a:pt x="2540030" y="1077807"/>
                  <a:pt x="2543175" y="1066800"/>
                </a:cubicBezTo>
                <a:cubicBezTo>
                  <a:pt x="2551414" y="1037963"/>
                  <a:pt x="2528482" y="1011423"/>
                  <a:pt x="2514600" y="990600"/>
                </a:cubicBezTo>
                <a:cubicBezTo>
                  <a:pt x="2517775" y="981075"/>
                  <a:pt x="2519635" y="971005"/>
                  <a:pt x="2524125" y="962025"/>
                </a:cubicBezTo>
                <a:cubicBezTo>
                  <a:pt x="2532572" y="945131"/>
                  <a:pt x="2560979" y="926738"/>
                  <a:pt x="2533650" y="904875"/>
                </a:cubicBezTo>
                <a:cubicBezTo>
                  <a:pt x="2523428" y="896697"/>
                  <a:pt x="2508250" y="898525"/>
                  <a:pt x="2495550" y="895350"/>
                </a:cubicBezTo>
                <a:cubicBezTo>
                  <a:pt x="2498725" y="869950"/>
                  <a:pt x="2490876" y="840449"/>
                  <a:pt x="2505075" y="819150"/>
                </a:cubicBezTo>
                <a:cubicBezTo>
                  <a:pt x="2514055" y="805680"/>
                  <a:pt x="2540263" y="819989"/>
                  <a:pt x="2552700" y="809625"/>
                </a:cubicBezTo>
                <a:cubicBezTo>
                  <a:pt x="2562757" y="801244"/>
                  <a:pt x="2557068" y="783557"/>
                  <a:pt x="2562225" y="771525"/>
                </a:cubicBezTo>
                <a:cubicBezTo>
                  <a:pt x="2566734" y="761003"/>
                  <a:pt x="2572336" y="750101"/>
                  <a:pt x="2581275" y="742950"/>
                </a:cubicBezTo>
                <a:cubicBezTo>
                  <a:pt x="2589115" y="736678"/>
                  <a:pt x="2600870" y="737915"/>
                  <a:pt x="2609850" y="733425"/>
                </a:cubicBezTo>
                <a:cubicBezTo>
                  <a:pt x="2620089" y="728305"/>
                  <a:pt x="2628900" y="720725"/>
                  <a:pt x="2638425" y="714375"/>
                </a:cubicBezTo>
                <a:cubicBezTo>
                  <a:pt x="2641600" y="704850"/>
                  <a:pt x="2645192" y="695454"/>
                  <a:pt x="2647950" y="685800"/>
                </a:cubicBezTo>
                <a:cubicBezTo>
                  <a:pt x="2651546" y="673213"/>
                  <a:pt x="2649866" y="658352"/>
                  <a:pt x="2657475" y="647700"/>
                </a:cubicBezTo>
                <a:cubicBezTo>
                  <a:pt x="2666702" y="634782"/>
                  <a:pt x="2681376" y="626225"/>
                  <a:pt x="2695575" y="619125"/>
                </a:cubicBezTo>
                <a:cubicBezTo>
                  <a:pt x="2713536" y="610145"/>
                  <a:pt x="2733675" y="606425"/>
                  <a:pt x="2752725" y="600075"/>
                </a:cubicBezTo>
                <a:lnTo>
                  <a:pt x="2781300" y="590550"/>
                </a:lnTo>
                <a:lnTo>
                  <a:pt x="2809875" y="581025"/>
                </a:lnTo>
                <a:cubicBezTo>
                  <a:pt x="2863850" y="584200"/>
                  <a:pt x="2918966" y="579064"/>
                  <a:pt x="2971800" y="590550"/>
                </a:cubicBezTo>
                <a:cubicBezTo>
                  <a:pt x="2994173" y="595414"/>
                  <a:pt x="3008472" y="618411"/>
                  <a:pt x="3028950" y="628650"/>
                </a:cubicBezTo>
                <a:lnTo>
                  <a:pt x="3105150" y="666750"/>
                </a:lnTo>
                <a:cubicBezTo>
                  <a:pt x="3194050" y="660400"/>
                  <a:pt x="3283334" y="658114"/>
                  <a:pt x="3371850" y="647700"/>
                </a:cubicBezTo>
                <a:cubicBezTo>
                  <a:pt x="3391793" y="645354"/>
                  <a:pt x="3409808" y="634555"/>
                  <a:pt x="3429000" y="628650"/>
                </a:cubicBezTo>
                <a:cubicBezTo>
                  <a:pt x="3451092" y="621852"/>
                  <a:pt x="3473450" y="615950"/>
                  <a:pt x="3495675" y="609600"/>
                </a:cubicBezTo>
                <a:cubicBezTo>
                  <a:pt x="3514142" y="597288"/>
                  <a:pt x="3541202" y="577542"/>
                  <a:pt x="3562350" y="571500"/>
                </a:cubicBezTo>
                <a:cubicBezTo>
                  <a:pt x="3593483" y="562605"/>
                  <a:pt x="3626188" y="560303"/>
                  <a:pt x="3657600" y="552450"/>
                </a:cubicBezTo>
                <a:lnTo>
                  <a:pt x="3695700" y="542925"/>
                </a:lnTo>
                <a:cubicBezTo>
                  <a:pt x="3714750" y="530225"/>
                  <a:pt x="3736661" y="521014"/>
                  <a:pt x="3752850" y="504825"/>
                </a:cubicBezTo>
                <a:cubicBezTo>
                  <a:pt x="3770795" y="486880"/>
                  <a:pt x="3786130" y="467809"/>
                  <a:pt x="3810000" y="457200"/>
                </a:cubicBezTo>
                <a:cubicBezTo>
                  <a:pt x="3828350" y="449045"/>
                  <a:pt x="3850442" y="449289"/>
                  <a:pt x="3867150" y="438150"/>
                </a:cubicBezTo>
                <a:cubicBezTo>
                  <a:pt x="3932654" y="394481"/>
                  <a:pt x="3902580" y="407290"/>
                  <a:pt x="3952875" y="390525"/>
                </a:cubicBezTo>
                <a:cubicBezTo>
                  <a:pt x="3965575" y="381000"/>
                  <a:pt x="3976776" y="369050"/>
                  <a:pt x="3990975" y="361950"/>
                </a:cubicBezTo>
                <a:cubicBezTo>
                  <a:pt x="4060632" y="327122"/>
                  <a:pt x="4147207" y="337395"/>
                  <a:pt x="4219575" y="333375"/>
                </a:cubicBezTo>
                <a:cubicBezTo>
                  <a:pt x="4238625" y="330200"/>
                  <a:pt x="4259451" y="332487"/>
                  <a:pt x="4276725" y="323850"/>
                </a:cubicBezTo>
                <a:cubicBezTo>
                  <a:pt x="4286964" y="318730"/>
                  <a:pt x="4287160" y="302813"/>
                  <a:pt x="4295775" y="295275"/>
                </a:cubicBezTo>
                <a:cubicBezTo>
                  <a:pt x="4313005" y="280198"/>
                  <a:pt x="4334609" y="270912"/>
                  <a:pt x="4352925" y="257175"/>
                </a:cubicBezTo>
                <a:cubicBezTo>
                  <a:pt x="4477441" y="163788"/>
                  <a:pt x="4322104" y="279190"/>
                  <a:pt x="4419600" y="209550"/>
                </a:cubicBezTo>
                <a:cubicBezTo>
                  <a:pt x="4432518" y="200323"/>
                  <a:pt x="4442750" y="186314"/>
                  <a:pt x="4457700" y="180975"/>
                </a:cubicBezTo>
                <a:cubicBezTo>
                  <a:pt x="4488192" y="170085"/>
                  <a:pt x="4522233" y="172164"/>
                  <a:pt x="4552950" y="161925"/>
                </a:cubicBezTo>
                <a:lnTo>
                  <a:pt x="4610100" y="142875"/>
                </a:lnTo>
                <a:cubicBezTo>
                  <a:pt x="4651375" y="146050"/>
                  <a:pt x="4692848" y="147265"/>
                  <a:pt x="4733925" y="152400"/>
                </a:cubicBezTo>
                <a:cubicBezTo>
                  <a:pt x="4743888" y="153645"/>
                  <a:pt x="4752699" y="159747"/>
                  <a:pt x="4762500" y="161925"/>
                </a:cubicBezTo>
                <a:cubicBezTo>
                  <a:pt x="4781353" y="166115"/>
                  <a:pt x="4800712" y="167662"/>
                  <a:pt x="4819650" y="171450"/>
                </a:cubicBezTo>
                <a:cubicBezTo>
                  <a:pt x="4832487" y="174017"/>
                  <a:pt x="4845050" y="177800"/>
                  <a:pt x="4857750" y="180975"/>
                </a:cubicBezTo>
                <a:cubicBezTo>
                  <a:pt x="4902514" y="225739"/>
                  <a:pt x="4878853" y="198342"/>
                  <a:pt x="4924425" y="266700"/>
                </a:cubicBezTo>
                <a:cubicBezTo>
                  <a:pt x="4949044" y="303629"/>
                  <a:pt x="4939855" y="284415"/>
                  <a:pt x="4953000" y="323850"/>
                </a:cubicBezTo>
                <a:cubicBezTo>
                  <a:pt x="4950311" y="372259"/>
                  <a:pt x="4973731" y="474569"/>
                  <a:pt x="4924425" y="523875"/>
                </a:cubicBezTo>
                <a:cubicBezTo>
                  <a:pt x="4913200" y="535100"/>
                  <a:pt x="4899025" y="542925"/>
                  <a:pt x="4886325" y="552450"/>
                </a:cubicBezTo>
                <a:cubicBezTo>
                  <a:pt x="4867770" y="608114"/>
                  <a:pt x="4892200" y="557275"/>
                  <a:pt x="4838700" y="600075"/>
                </a:cubicBezTo>
                <a:cubicBezTo>
                  <a:pt x="4817663" y="616905"/>
                  <a:pt x="4800600" y="638175"/>
                  <a:pt x="4781550" y="657225"/>
                </a:cubicBezTo>
                <a:lnTo>
                  <a:pt x="4752975" y="685800"/>
                </a:lnTo>
                <a:cubicBezTo>
                  <a:pt x="4749800" y="695325"/>
                  <a:pt x="4734128" y="710646"/>
                  <a:pt x="4743450" y="714375"/>
                </a:cubicBezTo>
                <a:cubicBezTo>
                  <a:pt x="4824589" y="746831"/>
                  <a:pt x="4782361" y="694920"/>
                  <a:pt x="4819650" y="676275"/>
                </a:cubicBezTo>
                <a:cubicBezTo>
                  <a:pt x="4836924" y="667638"/>
                  <a:pt x="4857947" y="670940"/>
                  <a:pt x="4876800" y="666750"/>
                </a:cubicBezTo>
                <a:cubicBezTo>
                  <a:pt x="4886601" y="664572"/>
                  <a:pt x="4895635" y="659660"/>
                  <a:pt x="4905375" y="657225"/>
                </a:cubicBezTo>
                <a:cubicBezTo>
                  <a:pt x="4921081" y="653298"/>
                  <a:pt x="4937125" y="650875"/>
                  <a:pt x="4953000" y="647700"/>
                </a:cubicBezTo>
                <a:cubicBezTo>
                  <a:pt x="5105400" y="654050"/>
                  <a:pt x="5259743" y="641674"/>
                  <a:pt x="5410200" y="666750"/>
                </a:cubicBezTo>
                <a:cubicBezTo>
                  <a:pt x="5539449" y="688292"/>
                  <a:pt x="5448055" y="675436"/>
                  <a:pt x="5686425" y="685800"/>
                </a:cubicBezTo>
                <a:cubicBezTo>
                  <a:pt x="5755205" y="708727"/>
                  <a:pt x="5673437" y="683802"/>
                  <a:pt x="5810250" y="704850"/>
                </a:cubicBezTo>
                <a:cubicBezTo>
                  <a:pt x="5820173" y="706377"/>
                  <a:pt x="5829597" y="710420"/>
                  <a:pt x="5838825" y="714375"/>
                </a:cubicBezTo>
                <a:cubicBezTo>
                  <a:pt x="5872662" y="728877"/>
                  <a:pt x="5876802" y="733343"/>
                  <a:pt x="5905500" y="752475"/>
                </a:cubicBezTo>
                <a:cubicBezTo>
                  <a:pt x="5958843" y="746548"/>
                  <a:pt x="5990327" y="745556"/>
                  <a:pt x="6038850" y="733425"/>
                </a:cubicBezTo>
                <a:cubicBezTo>
                  <a:pt x="6048590" y="730990"/>
                  <a:pt x="6057900" y="727075"/>
                  <a:pt x="6067425" y="723900"/>
                </a:cubicBezTo>
                <a:cubicBezTo>
                  <a:pt x="6073775" y="714375"/>
                  <a:pt x="6081355" y="705564"/>
                  <a:pt x="6086475" y="695325"/>
                </a:cubicBezTo>
                <a:cubicBezTo>
                  <a:pt x="6090965" y="686345"/>
                  <a:pt x="6089728" y="674590"/>
                  <a:pt x="6096000" y="666750"/>
                </a:cubicBezTo>
                <a:cubicBezTo>
                  <a:pt x="6125368" y="630040"/>
                  <a:pt x="6171561" y="591029"/>
                  <a:pt x="6210300" y="561975"/>
                </a:cubicBezTo>
                <a:cubicBezTo>
                  <a:pt x="6250504" y="531822"/>
                  <a:pt x="6231908" y="552979"/>
                  <a:pt x="6276975" y="514350"/>
                </a:cubicBezTo>
                <a:cubicBezTo>
                  <a:pt x="6325673" y="472609"/>
                  <a:pt x="6287856" y="501293"/>
                  <a:pt x="6324600" y="457200"/>
                </a:cubicBezTo>
                <a:cubicBezTo>
                  <a:pt x="6333224" y="446852"/>
                  <a:pt x="6343650" y="438150"/>
                  <a:pt x="6353175" y="428625"/>
                </a:cubicBezTo>
                <a:cubicBezTo>
                  <a:pt x="6377116" y="356801"/>
                  <a:pt x="6344821" y="445333"/>
                  <a:pt x="6381750" y="371475"/>
                </a:cubicBezTo>
                <a:cubicBezTo>
                  <a:pt x="6402478" y="330018"/>
                  <a:pt x="6377291" y="351048"/>
                  <a:pt x="6410325" y="304800"/>
                </a:cubicBezTo>
                <a:cubicBezTo>
                  <a:pt x="6433178" y="272805"/>
                  <a:pt x="6453205" y="269864"/>
                  <a:pt x="6486525" y="247650"/>
                </a:cubicBezTo>
                <a:cubicBezTo>
                  <a:pt x="6499734" y="238844"/>
                  <a:pt x="6509808" y="224774"/>
                  <a:pt x="6524625" y="219075"/>
                </a:cubicBezTo>
                <a:cubicBezTo>
                  <a:pt x="6551946" y="208567"/>
                  <a:pt x="6581646" y="205766"/>
                  <a:pt x="6610350" y="200025"/>
                </a:cubicBezTo>
                <a:cubicBezTo>
                  <a:pt x="6688523" y="184390"/>
                  <a:pt x="6712631" y="187491"/>
                  <a:pt x="6810375" y="180975"/>
                </a:cubicBezTo>
                <a:cubicBezTo>
                  <a:pt x="6826250" y="177800"/>
                  <a:pt x="6842196" y="174962"/>
                  <a:pt x="6858000" y="171450"/>
                </a:cubicBezTo>
                <a:cubicBezTo>
                  <a:pt x="6900664" y="161969"/>
                  <a:pt x="6897042" y="159582"/>
                  <a:pt x="6943725" y="152400"/>
                </a:cubicBezTo>
                <a:cubicBezTo>
                  <a:pt x="6969025" y="148508"/>
                  <a:pt x="6994625" y="146767"/>
                  <a:pt x="7019925" y="142875"/>
                </a:cubicBezTo>
                <a:cubicBezTo>
                  <a:pt x="7035926" y="140413"/>
                  <a:pt x="7051549" y="135812"/>
                  <a:pt x="7067550" y="133350"/>
                </a:cubicBezTo>
                <a:cubicBezTo>
                  <a:pt x="7183497" y="115512"/>
                  <a:pt x="7105233" y="133454"/>
                  <a:pt x="7181850" y="114300"/>
                </a:cubicBezTo>
                <a:cubicBezTo>
                  <a:pt x="7191375" y="107950"/>
                  <a:pt x="7204075" y="104775"/>
                  <a:pt x="7210425" y="95250"/>
                </a:cubicBezTo>
                <a:cubicBezTo>
                  <a:pt x="7217687" y="84358"/>
                  <a:pt x="7210011" y="65669"/>
                  <a:pt x="7219950" y="57150"/>
                </a:cubicBezTo>
                <a:cubicBezTo>
                  <a:pt x="7235196" y="44082"/>
                  <a:pt x="7258050" y="44450"/>
                  <a:pt x="7277100" y="38100"/>
                </a:cubicBezTo>
                <a:cubicBezTo>
                  <a:pt x="7302369" y="29677"/>
                  <a:pt x="7316438" y="24176"/>
                  <a:pt x="7343775" y="19050"/>
                </a:cubicBezTo>
                <a:cubicBezTo>
                  <a:pt x="7381739" y="11932"/>
                  <a:pt x="7419975" y="6350"/>
                  <a:pt x="7458075" y="0"/>
                </a:cubicBezTo>
                <a:cubicBezTo>
                  <a:pt x="7483475" y="3175"/>
                  <a:pt x="7512325" y="-3645"/>
                  <a:pt x="7534275" y="9525"/>
                </a:cubicBezTo>
                <a:cubicBezTo>
                  <a:pt x="7548936" y="18322"/>
                  <a:pt x="7548628" y="40710"/>
                  <a:pt x="7553325" y="57150"/>
                </a:cubicBezTo>
                <a:cubicBezTo>
                  <a:pt x="7585921" y="171237"/>
                  <a:pt x="7561389" y="107728"/>
                  <a:pt x="7581900" y="200025"/>
                </a:cubicBezTo>
                <a:cubicBezTo>
                  <a:pt x="7587506" y="225252"/>
                  <a:pt x="7598827" y="243404"/>
                  <a:pt x="7610475" y="266700"/>
                </a:cubicBezTo>
                <a:cubicBezTo>
                  <a:pt x="7613650" y="295275"/>
                  <a:pt x="7615628" y="324008"/>
                  <a:pt x="7620000" y="352425"/>
                </a:cubicBezTo>
                <a:cubicBezTo>
                  <a:pt x="7621991" y="365364"/>
                  <a:pt x="7628771" y="377456"/>
                  <a:pt x="7629525" y="390525"/>
                </a:cubicBezTo>
                <a:cubicBezTo>
                  <a:pt x="7638310" y="542804"/>
                  <a:pt x="7636876" y="695642"/>
                  <a:pt x="7648575" y="847725"/>
                </a:cubicBezTo>
                <a:cubicBezTo>
                  <a:pt x="7649664" y="861882"/>
                  <a:pt x="7659372" y="874271"/>
                  <a:pt x="7667625" y="885825"/>
                </a:cubicBezTo>
                <a:cubicBezTo>
                  <a:pt x="7690688" y="918113"/>
                  <a:pt x="7751332" y="950482"/>
                  <a:pt x="7772400" y="971550"/>
                </a:cubicBezTo>
                <a:cubicBezTo>
                  <a:pt x="7806838" y="1005988"/>
                  <a:pt x="7813301" y="1004419"/>
                  <a:pt x="7829550" y="1047750"/>
                </a:cubicBezTo>
                <a:cubicBezTo>
                  <a:pt x="7834147" y="1060007"/>
                  <a:pt x="7831220" y="1075377"/>
                  <a:pt x="7839075" y="1085850"/>
                </a:cubicBezTo>
                <a:cubicBezTo>
                  <a:pt x="7940378" y="1220921"/>
                  <a:pt x="7877192" y="1126684"/>
                  <a:pt x="7953375" y="1181100"/>
                </a:cubicBezTo>
                <a:cubicBezTo>
                  <a:pt x="7964336" y="1188930"/>
                  <a:pt x="7971813" y="1200805"/>
                  <a:pt x="7981950" y="1209675"/>
                </a:cubicBezTo>
                <a:cubicBezTo>
                  <a:pt x="8018151" y="1241351"/>
                  <a:pt x="8024126" y="1244142"/>
                  <a:pt x="8058150" y="1266825"/>
                </a:cubicBezTo>
                <a:cubicBezTo>
                  <a:pt x="8064500" y="1276350"/>
                  <a:pt x="8069871" y="1286606"/>
                  <a:pt x="8077200" y="1295400"/>
                </a:cubicBezTo>
                <a:cubicBezTo>
                  <a:pt x="8085824" y="1305748"/>
                  <a:pt x="8103727" y="1310661"/>
                  <a:pt x="8105775" y="1323975"/>
                </a:cubicBezTo>
                <a:cubicBezTo>
                  <a:pt x="8121837" y="1428380"/>
                  <a:pt x="8104361" y="1393478"/>
                  <a:pt x="8077200" y="1447800"/>
                </a:cubicBezTo>
                <a:cubicBezTo>
                  <a:pt x="8072710" y="1456780"/>
                  <a:pt x="8072551" y="1467598"/>
                  <a:pt x="8067675" y="1476375"/>
                </a:cubicBezTo>
                <a:cubicBezTo>
                  <a:pt x="8056556" y="1496389"/>
                  <a:pt x="8042275" y="1514475"/>
                  <a:pt x="8029575" y="1533525"/>
                </a:cubicBezTo>
                <a:cubicBezTo>
                  <a:pt x="8023225" y="1543050"/>
                  <a:pt x="8020050" y="1555750"/>
                  <a:pt x="8010525" y="1562100"/>
                </a:cubicBezTo>
                <a:cubicBezTo>
                  <a:pt x="8001000" y="1568450"/>
                  <a:pt x="7992411" y="1576501"/>
                  <a:pt x="7981950" y="1581150"/>
                </a:cubicBezTo>
                <a:cubicBezTo>
                  <a:pt x="7963600" y="1589305"/>
                  <a:pt x="7941508" y="1589061"/>
                  <a:pt x="7924800" y="1600200"/>
                </a:cubicBezTo>
                <a:cubicBezTo>
                  <a:pt x="7835195" y="1659937"/>
                  <a:pt x="7976758" y="1568395"/>
                  <a:pt x="7848600" y="1638300"/>
                </a:cubicBezTo>
                <a:cubicBezTo>
                  <a:pt x="7745665" y="1694446"/>
                  <a:pt x="7829585" y="1663688"/>
                  <a:pt x="7762875" y="1685925"/>
                </a:cubicBezTo>
                <a:cubicBezTo>
                  <a:pt x="7715577" y="1756871"/>
                  <a:pt x="7776366" y="1669736"/>
                  <a:pt x="7715250" y="1743075"/>
                </a:cubicBezTo>
                <a:cubicBezTo>
                  <a:pt x="7707921" y="1751869"/>
                  <a:pt x="7705139" y="1764499"/>
                  <a:pt x="7696200" y="1771650"/>
                </a:cubicBezTo>
                <a:cubicBezTo>
                  <a:pt x="7688360" y="1777922"/>
                  <a:pt x="7677150" y="1778000"/>
                  <a:pt x="7667625" y="1781175"/>
                </a:cubicBezTo>
                <a:cubicBezTo>
                  <a:pt x="7629763" y="1837968"/>
                  <a:pt x="7657032" y="1787583"/>
                  <a:pt x="7639050" y="1895475"/>
                </a:cubicBezTo>
                <a:cubicBezTo>
                  <a:pt x="7633065" y="1931387"/>
                  <a:pt x="7626931" y="1919713"/>
                  <a:pt x="7610475" y="1952625"/>
                </a:cubicBezTo>
                <a:cubicBezTo>
                  <a:pt x="7602829" y="1967918"/>
                  <a:pt x="7597268" y="1984182"/>
                  <a:pt x="7591425" y="2000250"/>
                </a:cubicBezTo>
                <a:cubicBezTo>
                  <a:pt x="7584563" y="2019121"/>
                  <a:pt x="7589083" y="2046261"/>
                  <a:pt x="7572375" y="2057400"/>
                </a:cubicBezTo>
                <a:lnTo>
                  <a:pt x="7543800" y="2076450"/>
                </a:lnTo>
                <a:cubicBezTo>
                  <a:pt x="7540625" y="2089150"/>
                  <a:pt x="7538872" y="2102293"/>
                  <a:pt x="7534275" y="2114550"/>
                </a:cubicBezTo>
                <a:cubicBezTo>
                  <a:pt x="7529289" y="2127845"/>
                  <a:pt x="7518200" y="2138766"/>
                  <a:pt x="7515225" y="2152650"/>
                </a:cubicBezTo>
                <a:cubicBezTo>
                  <a:pt x="7486600" y="2286232"/>
                  <a:pt x="7529843" y="2211685"/>
                  <a:pt x="7486650" y="2276475"/>
                </a:cubicBezTo>
                <a:cubicBezTo>
                  <a:pt x="7483475" y="2298700"/>
                  <a:pt x="7487165" y="2323070"/>
                  <a:pt x="7477125" y="2343150"/>
                </a:cubicBezTo>
                <a:cubicBezTo>
                  <a:pt x="7472635" y="2352130"/>
                  <a:pt x="7454822" y="2344835"/>
                  <a:pt x="7448550" y="2352675"/>
                </a:cubicBezTo>
                <a:cubicBezTo>
                  <a:pt x="7440372" y="2362897"/>
                  <a:pt x="7442200" y="2378075"/>
                  <a:pt x="7439025" y="2390775"/>
                </a:cubicBezTo>
                <a:cubicBezTo>
                  <a:pt x="7443188" y="2449056"/>
                  <a:pt x="7375280" y="2653898"/>
                  <a:pt x="7486650" y="2667000"/>
                </a:cubicBezTo>
                <a:cubicBezTo>
                  <a:pt x="7530908" y="2672207"/>
                  <a:pt x="7575550" y="2673350"/>
                  <a:pt x="7620000" y="2676525"/>
                </a:cubicBezTo>
                <a:cubicBezTo>
                  <a:pt x="7651750" y="2673350"/>
                  <a:pt x="7683888" y="2672880"/>
                  <a:pt x="7715250" y="2667000"/>
                </a:cubicBezTo>
                <a:cubicBezTo>
                  <a:pt x="7793886" y="2652256"/>
                  <a:pt x="7749635" y="2654570"/>
                  <a:pt x="7800975" y="2628900"/>
                </a:cubicBezTo>
                <a:cubicBezTo>
                  <a:pt x="7814640" y="2622068"/>
                  <a:pt x="7855443" y="2612902"/>
                  <a:pt x="7867650" y="2609850"/>
                </a:cubicBezTo>
                <a:cubicBezTo>
                  <a:pt x="7886991" y="2611338"/>
                  <a:pt x="7995142" y="2603992"/>
                  <a:pt x="8029575" y="2638425"/>
                </a:cubicBezTo>
                <a:cubicBezTo>
                  <a:pt x="8121590" y="2730440"/>
                  <a:pt x="7940820" y="2601480"/>
                  <a:pt x="8067675" y="2686050"/>
                </a:cubicBezTo>
                <a:cubicBezTo>
                  <a:pt x="8090013" y="2753063"/>
                  <a:pt x="8060940" y="2670335"/>
                  <a:pt x="8096250" y="2752725"/>
                </a:cubicBezTo>
                <a:cubicBezTo>
                  <a:pt x="8100205" y="2761953"/>
                  <a:pt x="8100899" y="2772523"/>
                  <a:pt x="8105775" y="2781300"/>
                </a:cubicBezTo>
                <a:cubicBezTo>
                  <a:pt x="8116894" y="2801314"/>
                  <a:pt x="8136635" y="2816730"/>
                  <a:pt x="8143875" y="2838450"/>
                </a:cubicBezTo>
                <a:cubicBezTo>
                  <a:pt x="8147050" y="2847975"/>
                  <a:pt x="8148524" y="2858248"/>
                  <a:pt x="8153400" y="2867025"/>
                </a:cubicBezTo>
                <a:cubicBezTo>
                  <a:pt x="8164519" y="2887039"/>
                  <a:pt x="8178800" y="2905125"/>
                  <a:pt x="8191500" y="2924175"/>
                </a:cubicBezTo>
                <a:lnTo>
                  <a:pt x="8210550" y="2952750"/>
                </a:lnTo>
                <a:cubicBezTo>
                  <a:pt x="8214173" y="2970864"/>
                  <a:pt x="8219837" y="3009424"/>
                  <a:pt x="8229600" y="3028950"/>
                </a:cubicBezTo>
                <a:cubicBezTo>
                  <a:pt x="8234720" y="3039189"/>
                  <a:pt x="8244001" y="3047064"/>
                  <a:pt x="8248650" y="3057525"/>
                </a:cubicBezTo>
                <a:cubicBezTo>
                  <a:pt x="8256805" y="3075875"/>
                  <a:pt x="8261350" y="3095625"/>
                  <a:pt x="8267700" y="3114675"/>
                </a:cubicBezTo>
                <a:lnTo>
                  <a:pt x="8277225" y="3143250"/>
                </a:lnTo>
                <a:cubicBezTo>
                  <a:pt x="8280400" y="3152775"/>
                  <a:pt x="8285099" y="3161921"/>
                  <a:pt x="8286750" y="3171825"/>
                </a:cubicBezTo>
                <a:cubicBezTo>
                  <a:pt x="8303939" y="3274962"/>
                  <a:pt x="8287041" y="3191895"/>
                  <a:pt x="8305800" y="3257550"/>
                </a:cubicBezTo>
                <a:cubicBezTo>
                  <a:pt x="8308701" y="3267705"/>
                  <a:pt x="8318133" y="3312134"/>
                  <a:pt x="8324850" y="3324225"/>
                </a:cubicBezTo>
                <a:cubicBezTo>
                  <a:pt x="8335969" y="3344239"/>
                  <a:pt x="8355710" y="3359655"/>
                  <a:pt x="8362950" y="3381375"/>
                </a:cubicBezTo>
                <a:cubicBezTo>
                  <a:pt x="8376615" y="3422369"/>
                  <a:pt x="8370040" y="3400210"/>
                  <a:pt x="8382000" y="3448050"/>
                </a:cubicBezTo>
                <a:cubicBezTo>
                  <a:pt x="8378825" y="3479800"/>
                  <a:pt x="8379650" y="3512209"/>
                  <a:pt x="8372475" y="3543300"/>
                </a:cubicBezTo>
                <a:cubicBezTo>
                  <a:pt x="8369901" y="3554454"/>
                  <a:pt x="8357934" y="3561353"/>
                  <a:pt x="8353425" y="3571875"/>
                </a:cubicBezTo>
                <a:cubicBezTo>
                  <a:pt x="8348268" y="3583907"/>
                  <a:pt x="8347496" y="3597388"/>
                  <a:pt x="8343900" y="3609975"/>
                </a:cubicBezTo>
                <a:cubicBezTo>
                  <a:pt x="8341142" y="3619629"/>
                  <a:pt x="8337550" y="3629025"/>
                  <a:pt x="8334375" y="3638550"/>
                </a:cubicBezTo>
                <a:cubicBezTo>
                  <a:pt x="8320288" y="3920288"/>
                  <a:pt x="8341075" y="3751275"/>
                  <a:pt x="8315325" y="3867150"/>
                </a:cubicBezTo>
                <a:cubicBezTo>
                  <a:pt x="8311813" y="3882954"/>
                  <a:pt x="8315210" y="3901601"/>
                  <a:pt x="8305800" y="3914775"/>
                </a:cubicBezTo>
                <a:cubicBezTo>
                  <a:pt x="8297547" y="3926329"/>
                  <a:pt x="8280400" y="3927475"/>
                  <a:pt x="8267700" y="3933825"/>
                </a:cubicBezTo>
                <a:cubicBezTo>
                  <a:pt x="8185150" y="3927475"/>
                  <a:pt x="8101640" y="3928842"/>
                  <a:pt x="8020050" y="3914775"/>
                </a:cubicBezTo>
                <a:cubicBezTo>
                  <a:pt x="8006775" y="3912486"/>
                  <a:pt x="7995436" y="3899075"/>
                  <a:pt x="7991475" y="3886200"/>
                </a:cubicBezTo>
                <a:cubicBezTo>
                  <a:pt x="7982091" y="3855703"/>
                  <a:pt x="7986167" y="3822578"/>
                  <a:pt x="7981950" y="3790950"/>
                </a:cubicBezTo>
                <a:cubicBezTo>
                  <a:pt x="7975966" y="3746073"/>
                  <a:pt x="7968267" y="3730852"/>
                  <a:pt x="7953375" y="3686175"/>
                </a:cubicBezTo>
                <a:cubicBezTo>
                  <a:pt x="7950200" y="3676650"/>
                  <a:pt x="7945501" y="3667504"/>
                  <a:pt x="7943850" y="3657600"/>
                </a:cubicBezTo>
                <a:cubicBezTo>
                  <a:pt x="7940675" y="3638550"/>
                  <a:pt x="7944056" y="3617132"/>
                  <a:pt x="7934325" y="3600450"/>
                </a:cubicBezTo>
                <a:cubicBezTo>
                  <a:pt x="7920750" y="3577179"/>
                  <a:pt x="7877175" y="3543300"/>
                  <a:pt x="7877175" y="3543300"/>
                </a:cubicBezTo>
                <a:cubicBezTo>
                  <a:pt x="7851775" y="3549650"/>
                  <a:pt x="7824810" y="3551516"/>
                  <a:pt x="7800975" y="3562350"/>
                </a:cubicBezTo>
                <a:cubicBezTo>
                  <a:pt x="7751565" y="3584809"/>
                  <a:pt x="7763569" y="3659935"/>
                  <a:pt x="7753350" y="3695700"/>
                </a:cubicBezTo>
                <a:cubicBezTo>
                  <a:pt x="7750205" y="3706707"/>
                  <a:pt x="7740650" y="3714750"/>
                  <a:pt x="7734300" y="3724275"/>
                </a:cubicBezTo>
                <a:cubicBezTo>
                  <a:pt x="7658100" y="3721100"/>
                  <a:pt x="7581079" y="3726347"/>
                  <a:pt x="7505700" y="3714750"/>
                </a:cubicBezTo>
                <a:cubicBezTo>
                  <a:pt x="7494385" y="3713009"/>
                  <a:pt x="7494745" y="3694270"/>
                  <a:pt x="7486650" y="3686175"/>
                </a:cubicBezTo>
                <a:cubicBezTo>
                  <a:pt x="7478555" y="3678080"/>
                  <a:pt x="7468536" y="3671774"/>
                  <a:pt x="7458075" y="3667125"/>
                </a:cubicBezTo>
                <a:cubicBezTo>
                  <a:pt x="7393400" y="3638380"/>
                  <a:pt x="7366208" y="3645182"/>
                  <a:pt x="7286625" y="3638550"/>
                </a:cubicBezTo>
                <a:cubicBezTo>
                  <a:pt x="7270750" y="3635375"/>
                  <a:pt x="7255078" y="3630917"/>
                  <a:pt x="7239000" y="3629025"/>
                </a:cubicBezTo>
                <a:cubicBezTo>
                  <a:pt x="7201030" y="3624558"/>
                  <a:pt x="7160332" y="3633357"/>
                  <a:pt x="7124700" y="3619500"/>
                </a:cubicBezTo>
                <a:cubicBezTo>
                  <a:pt x="7099591" y="3609735"/>
                  <a:pt x="7067550" y="3562350"/>
                  <a:pt x="7067550" y="3562350"/>
                </a:cubicBezTo>
                <a:cubicBezTo>
                  <a:pt x="7049007" y="3506720"/>
                  <a:pt x="7072534" y="3557809"/>
                  <a:pt x="7029450" y="3514725"/>
                </a:cubicBezTo>
                <a:cubicBezTo>
                  <a:pt x="7021355" y="3506630"/>
                  <a:pt x="7018005" y="3494706"/>
                  <a:pt x="7010400" y="3486150"/>
                </a:cubicBezTo>
                <a:cubicBezTo>
                  <a:pt x="6964816" y="3434869"/>
                  <a:pt x="6961372" y="3435092"/>
                  <a:pt x="6915150" y="3400425"/>
                </a:cubicBezTo>
                <a:cubicBezTo>
                  <a:pt x="6907403" y="3377184"/>
                  <a:pt x="6905039" y="3361739"/>
                  <a:pt x="6886575" y="3343275"/>
                </a:cubicBezTo>
                <a:cubicBezTo>
                  <a:pt x="6875350" y="3332050"/>
                  <a:pt x="6861480" y="3323804"/>
                  <a:pt x="6848475" y="3314700"/>
                </a:cubicBezTo>
                <a:cubicBezTo>
                  <a:pt x="6829718" y="3301570"/>
                  <a:pt x="6813045" y="3283840"/>
                  <a:pt x="6791325" y="3276600"/>
                </a:cubicBezTo>
                <a:lnTo>
                  <a:pt x="6734175" y="3257550"/>
                </a:lnTo>
                <a:cubicBezTo>
                  <a:pt x="6661150" y="3260725"/>
                  <a:pt x="6587955" y="3261168"/>
                  <a:pt x="6515100" y="3267075"/>
                </a:cubicBezTo>
                <a:cubicBezTo>
                  <a:pt x="6406902" y="3275848"/>
                  <a:pt x="6416500" y="3274542"/>
                  <a:pt x="6353175" y="3295650"/>
                </a:cubicBezTo>
                <a:cubicBezTo>
                  <a:pt x="6350000" y="3308350"/>
                  <a:pt x="6343650" y="3320659"/>
                  <a:pt x="6343650" y="3333750"/>
                </a:cubicBezTo>
                <a:cubicBezTo>
                  <a:pt x="6343650" y="3532972"/>
                  <a:pt x="6331429" y="3487587"/>
                  <a:pt x="6362700" y="3581400"/>
                </a:cubicBezTo>
                <a:cubicBezTo>
                  <a:pt x="6356350" y="3625850"/>
                  <a:pt x="6353390" y="3670918"/>
                  <a:pt x="6343650" y="3714750"/>
                </a:cubicBezTo>
                <a:cubicBezTo>
                  <a:pt x="6333683" y="3759603"/>
                  <a:pt x="6324964" y="3747784"/>
                  <a:pt x="6296025" y="3771900"/>
                </a:cubicBezTo>
                <a:cubicBezTo>
                  <a:pt x="6285677" y="3780524"/>
                  <a:pt x="6278658" y="3793003"/>
                  <a:pt x="6267450" y="3800475"/>
                </a:cubicBezTo>
                <a:cubicBezTo>
                  <a:pt x="6259096" y="3806044"/>
                  <a:pt x="6247855" y="3805510"/>
                  <a:pt x="6238875" y="3810000"/>
                </a:cubicBezTo>
                <a:cubicBezTo>
                  <a:pt x="6228636" y="3815120"/>
                  <a:pt x="6220929" y="3824798"/>
                  <a:pt x="6210300" y="3829050"/>
                </a:cubicBezTo>
                <a:cubicBezTo>
                  <a:pt x="6133835" y="3859636"/>
                  <a:pt x="6080483" y="3852046"/>
                  <a:pt x="5991225" y="3857625"/>
                </a:cubicBezTo>
                <a:cubicBezTo>
                  <a:pt x="5982596" y="3864097"/>
                  <a:pt x="5938478" y="3898286"/>
                  <a:pt x="5924550" y="3905250"/>
                </a:cubicBezTo>
                <a:cubicBezTo>
                  <a:pt x="5879181" y="3927935"/>
                  <a:pt x="5770567" y="3923302"/>
                  <a:pt x="5753100" y="3924300"/>
                </a:cubicBezTo>
                <a:lnTo>
                  <a:pt x="5562600" y="3933825"/>
                </a:lnTo>
                <a:lnTo>
                  <a:pt x="5200650" y="3924300"/>
                </a:lnTo>
                <a:cubicBezTo>
                  <a:pt x="5130767" y="3921971"/>
                  <a:pt x="5060624" y="3922224"/>
                  <a:pt x="4991100" y="3914775"/>
                </a:cubicBezTo>
                <a:cubicBezTo>
                  <a:pt x="4971134" y="3912636"/>
                  <a:pt x="4933950" y="3895725"/>
                  <a:pt x="4933950" y="3895725"/>
                </a:cubicBezTo>
                <a:cubicBezTo>
                  <a:pt x="4895850" y="3898900"/>
                  <a:pt x="4857620" y="3900783"/>
                  <a:pt x="4819650" y="3905250"/>
                </a:cubicBezTo>
                <a:cubicBezTo>
                  <a:pt x="4803572" y="3907142"/>
                  <a:pt x="4788214" y="3914775"/>
                  <a:pt x="4772025" y="3914775"/>
                </a:cubicBezTo>
                <a:cubicBezTo>
                  <a:pt x="4676722" y="3914775"/>
                  <a:pt x="4581525" y="3908425"/>
                  <a:pt x="4486275" y="3905250"/>
                </a:cubicBezTo>
                <a:cubicBezTo>
                  <a:pt x="4452005" y="3853844"/>
                  <a:pt x="4486122" y="3889964"/>
                  <a:pt x="4410075" y="3867150"/>
                </a:cubicBezTo>
                <a:cubicBezTo>
                  <a:pt x="4396475" y="3863070"/>
                  <a:pt x="4385026" y="3853693"/>
                  <a:pt x="4371975" y="3848100"/>
                </a:cubicBezTo>
                <a:cubicBezTo>
                  <a:pt x="4362747" y="3844145"/>
                  <a:pt x="4352380" y="3843065"/>
                  <a:pt x="4343400" y="3838575"/>
                </a:cubicBezTo>
                <a:cubicBezTo>
                  <a:pt x="4333161" y="3833455"/>
                  <a:pt x="4325347" y="3824034"/>
                  <a:pt x="4314825" y="3819525"/>
                </a:cubicBezTo>
                <a:cubicBezTo>
                  <a:pt x="4302793" y="3814368"/>
                  <a:pt x="4289425" y="3813175"/>
                  <a:pt x="4276725" y="3810000"/>
                </a:cubicBezTo>
                <a:cubicBezTo>
                  <a:pt x="3933684" y="3830179"/>
                  <a:pt x="4191718" y="3764712"/>
                  <a:pt x="4095750" y="3876675"/>
                </a:cubicBezTo>
                <a:cubicBezTo>
                  <a:pt x="4087231" y="3886614"/>
                  <a:pt x="4070640" y="3884576"/>
                  <a:pt x="4057650" y="3886200"/>
                </a:cubicBezTo>
                <a:cubicBezTo>
                  <a:pt x="3995361" y="3893986"/>
                  <a:pt x="3831762" y="3902289"/>
                  <a:pt x="3781425" y="3905250"/>
                </a:cubicBezTo>
                <a:cubicBezTo>
                  <a:pt x="3616158" y="3936237"/>
                  <a:pt x="3679167" y="3946361"/>
                  <a:pt x="3590925" y="3924300"/>
                </a:cubicBezTo>
                <a:cubicBezTo>
                  <a:pt x="3568700" y="3902075"/>
                  <a:pt x="3541685" y="3883777"/>
                  <a:pt x="3524250" y="3857625"/>
                </a:cubicBezTo>
                <a:cubicBezTo>
                  <a:pt x="3517900" y="3848100"/>
                  <a:pt x="3513815" y="3836588"/>
                  <a:pt x="3505200" y="3829050"/>
                </a:cubicBezTo>
                <a:cubicBezTo>
                  <a:pt x="3487970" y="3813973"/>
                  <a:pt x="3467100" y="3803650"/>
                  <a:pt x="3448050" y="3790950"/>
                </a:cubicBezTo>
                <a:lnTo>
                  <a:pt x="3419475" y="3771900"/>
                </a:lnTo>
                <a:cubicBezTo>
                  <a:pt x="3413125" y="3762375"/>
                  <a:pt x="3408520" y="3751420"/>
                  <a:pt x="3400425" y="3743325"/>
                </a:cubicBezTo>
                <a:cubicBezTo>
                  <a:pt x="3325500" y="3668400"/>
                  <a:pt x="3421296" y="3789325"/>
                  <a:pt x="3343275" y="3695700"/>
                </a:cubicBezTo>
                <a:cubicBezTo>
                  <a:pt x="3335946" y="3686906"/>
                  <a:pt x="3333750" y="3673475"/>
                  <a:pt x="3324225" y="3667125"/>
                </a:cubicBezTo>
                <a:cubicBezTo>
                  <a:pt x="3313333" y="3659863"/>
                  <a:pt x="3298712" y="3661196"/>
                  <a:pt x="3286125" y="3657600"/>
                </a:cubicBezTo>
                <a:cubicBezTo>
                  <a:pt x="3276471" y="3654842"/>
                  <a:pt x="3266530" y="3652565"/>
                  <a:pt x="3257550" y="3648075"/>
                </a:cubicBezTo>
                <a:cubicBezTo>
                  <a:pt x="3247311" y="3642955"/>
                  <a:pt x="3240019" y="3632037"/>
                  <a:pt x="3228975" y="3629025"/>
                </a:cubicBezTo>
                <a:cubicBezTo>
                  <a:pt x="3204279" y="3622290"/>
                  <a:pt x="3178075" y="3623392"/>
                  <a:pt x="3152775" y="3619500"/>
                </a:cubicBezTo>
                <a:cubicBezTo>
                  <a:pt x="3136774" y="3617038"/>
                  <a:pt x="3120769" y="3614235"/>
                  <a:pt x="3105150" y="3609975"/>
                </a:cubicBezTo>
                <a:cubicBezTo>
                  <a:pt x="3085777" y="3604691"/>
                  <a:pt x="3067481" y="3595795"/>
                  <a:pt x="3048000" y="3590925"/>
                </a:cubicBezTo>
                <a:lnTo>
                  <a:pt x="3009900" y="3581400"/>
                </a:lnTo>
                <a:cubicBezTo>
                  <a:pt x="2993582" y="3570521"/>
                  <a:pt x="2961708" y="3547565"/>
                  <a:pt x="2943225" y="3543300"/>
                </a:cubicBezTo>
                <a:cubicBezTo>
                  <a:pt x="2915210" y="3536835"/>
                  <a:pt x="2886075" y="3536950"/>
                  <a:pt x="2857500" y="3533775"/>
                </a:cubicBezTo>
                <a:cubicBezTo>
                  <a:pt x="2844800" y="3530600"/>
                  <a:pt x="2831109" y="3530104"/>
                  <a:pt x="2819400" y="3524250"/>
                </a:cubicBezTo>
                <a:cubicBezTo>
                  <a:pt x="2798922" y="3514011"/>
                  <a:pt x="2784915" y="3489388"/>
                  <a:pt x="2762250" y="3486150"/>
                </a:cubicBezTo>
                <a:cubicBezTo>
                  <a:pt x="2715291" y="3479442"/>
                  <a:pt x="2698302" y="3479348"/>
                  <a:pt x="2657475" y="3467100"/>
                </a:cubicBezTo>
                <a:cubicBezTo>
                  <a:pt x="2638241" y="3461330"/>
                  <a:pt x="2617033" y="3459189"/>
                  <a:pt x="2600325" y="3448050"/>
                </a:cubicBezTo>
                <a:cubicBezTo>
                  <a:pt x="2555042" y="3417861"/>
                  <a:pt x="2582610" y="3432620"/>
                  <a:pt x="2514600" y="3409950"/>
                </a:cubicBezTo>
                <a:lnTo>
                  <a:pt x="2486025" y="3400425"/>
                </a:lnTo>
                <a:cubicBezTo>
                  <a:pt x="2409825" y="3403600"/>
                  <a:pt x="2333378" y="3403045"/>
                  <a:pt x="2257425" y="3409950"/>
                </a:cubicBezTo>
                <a:cubicBezTo>
                  <a:pt x="2193478" y="3415763"/>
                  <a:pt x="2066925" y="3438525"/>
                  <a:pt x="2066925" y="3438525"/>
                </a:cubicBezTo>
                <a:cubicBezTo>
                  <a:pt x="1893798" y="3496234"/>
                  <a:pt x="2011303" y="3466062"/>
                  <a:pt x="1704975" y="3476625"/>
                </a:cubicBezTo>
                <a:cubicBezTo>
                  <a:pt x="1598833" y="3512006"/>
                  <a:pt x="1625971" y="3506663"/>
                  <a:pt x="1409700" y="3476625"/>
                </a:cubicBezTo>
                <a:cubicBezTo>
                  <a:pt x="1381572" y="3472718"/>
                  <a:pt x="1360441" y="3447505"/>
                  <a:pt x="1333500" y="3438525"/>
                </a:cubicBezTo>
                <a:cubicBezTo>
                  <a:pt x="1314450" y="3432175"/>
                  <a:pt x="1293058" y="3430614"/>
                  <a:pt x="1276350" y="3419475"/>
                </a:cubicBezTo>
                <a:cubicBezTo>
                  <a:pt x="1266825" y="3413125"/>
                  <a:pt x="1258297" y="3404934"/>
                  <a:pt x="1247775" y="3400425"/>
                </a:cubicBezTo>
                <a:cubicBezTo>
                  <a:pt x="1205049" y="3382114"/>
                  <a:pt x="1218171" y="3399911"/>
                  <a:pt x="1181100" y="3381375"/>
                </a:cubicBezTo>
                <a:cubicBezTo>
                  <a:pt x="1170861" y="3376255"/>
                  <a:pt x="1162764" y="3367445"/>
                  <a:pt x="1152525" y="3362325"/>
                </a:cubicBezTo>
                <a:cubicBezTo>
                  <a:pt x="1131715" y="3351920"/>
                  <a:pt x="1096509" y="3347933"/>
                  <a:pt x="1076325" y="3343275"/>
                </a:cubicBezTo>
                <a:cubicBezTo>
                  <a:pt x="926978" y="3308810"/>
                  <a:pt x="1061317" y="3336463"/>
                  <a:pt x="952500" y="3314700"/>
                </a:cubicBezTo>
                <a:cubicBezTo>
                  <a:pt x="939800" y="3308350"/>
                  <a:pt x="927583" y="3300923"/>
                  <a:pt x="914400" y="3295650"/>
                </a:cubicBezTo>
                <a:cubicBezTo>
                  <a:pt x="875751" y="3280190"/>
                  <a:pt x="856574" y="3276431"/>
                  <a:pt x="819150" y="3267075"/>
                </a:cubicBezTo>
                <a:cubicBezTo>
                  <a:pt x="809625" y="3260725"/>
                  <a:pt x="800814" y="3253145"/>
                  <a:pt x="790575" y="3248025"/>
                </a:cubicBezTo>
                <a:cubicBezTo>
                  <a:pt x="781595" y="3243535"/>
                  <a:pt x="769840" y="3244772"/>
                  <a:pt x="762000" y="3238500"/>
                </a:cubicBezTo>
                <a:cubicBezTo>
                  <a:pt x="753061" y="3231349"/>
                  <a:pt x="751565" y="3217463"/>
                  <a:pt x="742950" y="3209925"/>
                </a:cubicBezTo>
                <a:cubicBezTo>
                  <a:pt x="725720" y="3194848"/>
                  <a:pt x="704850" y="3184525"/>
                  <a:pt x="685800" y="3171825"/>
                </a:cubicBezTo>
                <a:lnTo>
                  <a:pt x="685800" y="3171825"/>
                </a:lnTo>
                <a:cubicBezTo>
                  <a:pt x="660400" y="3159125"/>
                  <a:pt x="633229" y="3149477"/>
                  <a:pt x="609600" y="3133725"/>
                </a:cubicBezTo>
                <a:cubicBezTo>
                  <a:pt x="590550" y="3121025"/>
                  <a:pt x="572928" y="3105864"/>
                  <a:pt x="552450" y="3095625"/>
                </a:cubicBezTo>
                <a:cubicBezTo>
                  <a:pt x="539750" y="3089275"/>
                  <a:pt x="526526" y="3083880"/>
                  <a:pt x="514350" y="3076575"/>
                </a:cubicBezTo>
                <a:cubicBezTo>
                  <a:pt x="411177" y="3014671"/>
                  <a:pt x="493873" y="3064273"/>
                  <a:pt x="428625" y="3009900"/>
                </a:cubicBezTo>
                <a:cubicBezTo>
                  <a:pt x="408430" y="2993071"/>
                  <a:pt x="385241" y="2983445"/>
                  <a:pt x="361950" y="2971800"/>
                </a:cubicBezTo>
                <a:cubicBezTo>
                  <a:pt x="307355" y="2889908"/>
                  <a:pt x="380050" y="2986280"/>
                  <a:pt x="314325" y="2933700"/>
                </a:cubicBezTo>
                <a:cubicBezTo>
                  <a:pt x="305386" y="2926549"/>
                  <a:pt x="302604" y="2913919"/>
                  <a:pt x="295275" y="2905125"/>
                </a:cubicBezTo>
                <a:cubicBezTo>
                  <a:pt x="286651" y="2894777"/>
                  <a:pt x="277333" y="2884820"/>
                  <a:pt x="266700" y="2876550"/>
                </a:cubicBezTo>
                <a:cubicBezTo>
                  <a:pt x="212982" y="2834770"/>
                  <a:pt x="223571" y="2841955"/>
                  <a:pt x="171450" y="2828925"/>
                </a:cubicBezTo>
                <a:cubicBezTo>
                  <a:pt x="165100" y="2819400"/>
                  <a:pt x="160495" y="2808445"/>
                  <a:pt x="152400" y="2800350"/>
                </a:cubicBezTo>
                <a:cubicBezTo>
                  <a:pt x="144305" y="2792255"/>
                  <a:pt x="132619" y="2788629"/>
                  <a:pt x="123825" y="2781300"/>
                </a:cubicBezTo>
                <a:cubicBezTo>
                  <a:pt x="113477" y="2772676"/>
                  <a:pt x="104775" y="2762250"/>
                  <a:pt x="95250" y="2752725"/>
                </a:cubicBezTo>
                <a:cubicBezTo>
                  <a:pt x="92075" y="2743200"/>
                  <a:pt x="89680" y="2733378"/>
                  <a:pt x="85725" y="2724150"/>
                </a:cubicBezTo>
                <a:cubicBezTo>
                  <a:pt x="80132" y="2711099"/>
                  <a:pt x="69009" y="2700056"/>
                  <a:pt x="66675" y="2686050"/>
                </a:cubicBezTo>
                <a:cubicBezTo>
                  <a:pt x="56184" y="2623102"/>
                  <a:pt x="55540" y="2558874"/>
                  <a:pt x="47625" y="2495550"/>
                </a:cubicBezTo>
                <a:cubicBezTo>
                  <a:pt x="41698" y="2448133"/>
                  <a:pt x="37613" y="2469544"/>
                  <a:pt x="28575" y="2428875"/>
                </a:cubicBezTo>
                <a:cubicBezTo>
                  <a:pt x="19368" y="2387444"/>
                  <a:pt x="17121" y="2346827"/>
                  <a:pt x="9525" y="2305050"/>
                </a:cubicBezTo>
                <a:cubicBezTo>
                  <a:pt x="7183" y="2292170"/>
                  <a:pt x="3175" y="2279650"/>
                  <a:pt x="0" y="2266950"/>
                </a:cubicBezTo>
                <a:cubicBezTo>
                  <a:pt x="3175" y="2219325"/>
                  <a:pt x="-829" y="2170669"/>
                  <a:pt x="9525" y="2124075"/>
                </a:cubicBezTo>
                <a:cubicBezTo>
                  <a:pt x="12447" y="2110925"/>
                  <a:pt x="30628" y="2106708"/>
                  <a:pt x="38100" y="2095500"/>
                </a:cubicBezTo>
                <a:cubicBezTo>
                  <a:pt x="43669" y="2087146"/>
                  <a:pt x="42056" y="2075279"/>
                  <a:pt x="47625" y="2066925"/>
                </a:cubicBezTo>
                <a:cubicBezTo>
                  <a:pt x="55097" y="2055717"/>
                  <a:pt x="67576" y="2048698"/>
                  <a:pt x="76200" y="2038350"/>
                </a:cubicBezTo>
                <a:cubicBezTo>
                  <a:pt x="83529" y="2029556"/>
                  <a:pt x="87645" y="2018331"/>
                  <a:pt x="95250" y="2009775"/>
                </a:cubicBezTo>
                <a:cubicBezTo>
                  <a:pt x="113148" y="1989639"/>
                  <a:pt x="133350" y="1971675"/>
                  <a:pt x="152400" y="1952625"/>
                </a:cubicBezTo>
                <a:lnTo>
                  <a:pt x="180975" y="1924050"/>
                </a:lnTo>
                <a:cubicBezTo>
                  <a:pt x="184150" y="1914525"/>
                  <a:pt x="184931" y="1903829"/>
                  <a:pt x="190500" y="1895475"/>
                </a:cubicBezTo>
                <a:cubicBezTo>
                  <a:pt x="197972" y="1884267"/>
                  <a:pt x="210660" y="1877419"/>
                  <a:pt x="219075" y="1866900"/>
                </a:cubicBezTo>
                <a:cubicBezTo>
                  <a:pt x="223510" y="1861356"/>
                  <a:pt x="228600" y="1865313"/>
                  <a:pt x="238125" y="1847850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501311" y="92541"/>
            <a:ext cx="489044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 cap="flat" cmpd="sng">
                  <a:noFill/>
                  <a:prstDash val="solid"/>
                  <a:round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Северный фронт</a:t>
            </a:r>
            <a:endParaRPr lang="ru-RU" sz="3600" b="1" cap="none" spc="0" dirty="0" smtClean="0">
              <a:ln w="0" cap="flat" cmpd="sng">
                <a:noFill/>
                <a:prstDash val="solid"/>
                <a:round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>
            <a:off x="40801" y="4978866"/>
            <a:ext cx="489044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 cap="flat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Южный фронт</a:t>
            </a:r>
            <a:endParaRPr lang="ru-RU" sz="3600" b="1" cap="none" spc="0" dirty="0" smtClean="0">
              <a:ln w="0" cap="flat" cmpd="sng">
                <a:noFill/>
                <a:prstDash val="solid"/>
                <a:rou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>
            <a:off x="4038355" y="3070472"/>
            <a:ext cx="489044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 cap="flat" cmpd="sng">
                  <a:noFill/>
                  <a:prstDash val="solid"/>
                  <a:round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Восточный фронт</a:t>
            </a:r>
            <a:endParaRPr lang="ru-RU" sz="3600" b="1" cap="none" spc="0" dirty="0" smtClean="0">
              <a:ln w="0" cap="flat" cmpd="sng">
                <a:noFill/>
                <a:prstDash val="solid"/>
                <a:round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48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194" y="747092"/>
            <a:ext cx="11436824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54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Гражданская война </a:t>
            </a:r>
            <a:r>
              <a:rPr lang="ru-RU" sz="54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– </a:t>
            </a:r>
            <a:r>
              <a:rPr lang="ru-RU" sz="36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вооруженное противостояние между гражданами одной страны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194" y="3683634"/>
            <a:ext cx="11436824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54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Интервенция</a:t>
            </a:r>
            <a:r>
              <a:rPr lang="ru-RU" sz="54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 – </a:t>
            </a:r>
            <a:r>
              <a:rPr lang="ru-RU" sz="36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вооруженное вмешательство одной страны во внутренние дела второй страны</a:t>
            </a:r>
          </a:p>
        </p:txBody>
      </p:sp>
    </p:spTree>
    <p:extLst>
      <p:ext uri="{BB962C8B-B14F-4D97-AF65-F5344CB8AC3E}">
        <p14:creationId xmlns:p14="http://schemas.microsoft.com/office/powerpoint/2010/main" val="177452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5576" y="0"/>
            <a:ext cx="119008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5400" b="1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Причины г</a:t>
            </a:r>
            <a:r>
              <a:rPr lang="ru-RU" sz="5400" b="1" cap="none" spc="0" dirty="0" smtClean="0">
                <a:ln w="0" cap="flat" cmpd="sng">
                  <a:noFill/>
                  <a:prstDash val="solid"/>
                  <a:round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30B0504020000000003" pitchFamily="66" charset="0"/>
              </a:rPr>
              <a:t>ражданской войны</a:t>
            </a:r>
            <a:endParaRPr lang="ru-RU" sz="3600" b="1" cap="none" spc="0" dirty="0" smtClean="0">
              <a:ln w="0" cap="flat" cmpd="sng">
                <a:noFill/>
                <a:prstDash val="solid"/>
                <a:round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anose="030B0504020000000003" pitchFamily="66" charset="0"/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45576" y="859556"/>
            <a:ext cx="117552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1. Захват власти большевиками в результате вооруженного восстания в </a:t>
            </a:r>
            <a:r>
              <a:rPr lang="ru-RU" sz="3600" b="1" i="1" dirty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</a:t>
            </a:r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етрограде  и Москве;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145576" y="2045437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2. Разгон большевиками Учредительного собрания;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145576" y="2674766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3. Невыгодные условия Брестского мира с Германией;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5567" y="3263726"/>
            <a:ext cx="1175527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6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4. Экономическая политика большевиков:</a:t>
            </a:r>
            <a:endParaRPr lang="ru-RU" sz="36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518606" y="3852685"/>
            <a:ext cx="11527818" cy="5386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9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А) </a:t>
            </a:r>
            <a:r>
              <a:rPr lang="ru-RU" sz="2900" b="1" i="1" dirty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национализация </a:t>
            </a:r>
            <a:r>
              <a:rPr lang="ru-RU" sz="29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банков(34% принадлежат иностранцам) </a:t>
            </a:r>
            <a:r>
              <a:rPr lang="ru-RU" sz="2900" b="1" i="1" dirty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 </a:t>
            </a:r>
            <a:r>
              <a:rPr lang="ru-RU" sz="29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промышленности;  </a:t>
            </a:r>
            <a:endParaRPr lang="ru-RU" sz="29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0" name="Прямоугольник 9">
            <a:hlinkClick r:id="rId6" action="ppaction://hlinksldjump"/>
          </p:cNvPr>
          <p:cNvSpPr/>
          <p:nvPr/>
        </p:nvSpPr>
        <p:spPr>
          <a:xfrm>
            <a:off x="518606" y="4299365"/>
            <a:ext cx="1138223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9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Б) рабочий контроль;  </a:t>
            </a:r>
            <a:endParaRPr lang="ru-RU" sz="29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1" name="Прямоугольник 10">
            <a:hlinkClick r:id="rId7" action="ppaction://hlinksldjump"/>
          </p:cNvPr>
          <p:cNvSpPr/>
          <p:nvPr/>
        </p:nvSpPr>
        <p:spPr>
          <a:xfrm>
            <a:off x="518605" y="4752469"/>
            <a:ext cx="1138223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9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В)  отказ от долгов старых правительств;</a:t>
            </a:r>
            <a:endParaRPr lang="ru-RU" sz="29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2" name="Прямоугольник 11">
            <a:hlinkClick r:id="rId8" action="ppaction://hlinksldjump"/>
          </p:cNvPr>
          <p:cNvSpPr/>
          <p:nvPr/>
        </p:nvSpPr>
        <p:spPr>
          <a:xfrm>
            <a:off x="518605" y="5251739"/>
            <a:ext cx="1138223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9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Г) нет единой денежной системы («хождение» денег царского, Временного, Советского правительств) ;</a:t>
            </a:r>
            <a:endParaRPr lang="ru-RU" sz="29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4" name="Прямоугольник 13">
            <a:hlinkClick r:id="rId9" action="ppaction://hlinksldjump"/>
          </p:cNvPr>
          <p:cNvSpPr/>
          <p:nvPr/>
        </p:nvSpPr>
        <p:spPr>
          <a:xfrm>
            <a:off x="518604" y="6174441"/>
            <a:ext cx="1138223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900" b="1" i="1" dirty="0" smtClean="0">
                <a:ln w="0" cap="flat" cmpd="sng">
                  <a:noFill/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Д)  обострение противоречий в деревне/продовольственная проблема в городе;</a:t>
            </a:r>
            <a:endParaRPr lang="ru-RU" sz="2900" b="1" i="1" cap="none" spc="0" dirty="0" smtClean="0">
              <a:ln w="0" cap="flat" cmpd="sng">
                <a:noFill/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73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541036" y="109181"/>
            <a:ext cx="4972659" cy="3514539"/>
            <a:chOff x="541036" y="109181"/>
            <a:chExt cx="4972659" cy="3514539"/>
          </a:xfrm>
        </p:grpSpPr>
        <p:pic>
          <p:nvPicPr>
            <p:cNvPr id="1026" name="Picture 2" descr="https://s00.yaplakal.com/pics/pics_original/7/6/1/16162167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036" y="109181"/>
              <a:ext cx="4972659" cy="314520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41036" y="3254388"/>
              <a:ext cx="49726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Штурм Зимнего дворца в октябре 1917 г.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738698" y="109181"/>
            <a:ext cx="4460952" cy="3535612"/>
            <a:chOff x="6738698" y="109181"/>
            <a:chExt cx="4460952" cy="3535612"/>
          </a:xfrm>
        </p:grpSpPr>
        <p:pic>
          <p:nvPicPr>
            <p:cNvPr id="1028" name="Picture 4" descr="https://www.interessant.ru/data/files/3/nie-tolko-shturm-zimniegho/0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8698" y="109181"/>
              <a:ext cx="4460952" cy="3166280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6738698" y="3275461"/>
              <a:ext cx="4460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Восставшие в Зимнем дворце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986626" y="3644793"/>
            <a:ext cx="4081478" cy="3124134"/>
            <a:chOff x="986626" y="3644793"/>
            <a:chExt cx="4081478" cy="3124134"/>
          </a:xfrm>
        </p:grpSpPr>
        <p:pic>
          <p:nvPicPr>
            <p:cNvPr id="7" name="Picture 2" descr="https://www.rotfront.su/wp-content/uploads/2020/05/20200531_Avrora.jpe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55" t="8292" r="6223" b="10172"/>
            <a:stretch/>
          </p:blipFill>
          <p:spPr bwMode="auto">
            <a:xfrm>
              <a:off x="986626" y="3644793"/>
              <a:ext cx="4081478" cy="277587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996287" y="6399595"/>
              <a:ext cx="40124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Крейсер «Аврора»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Управляющая кнопка: возврат 3">
            <a:hlinkClick r:id="rId5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6564572" y="3613485"/>
            <a:ext cx="4635077" cy="3211658"/>
            <a:chOff x="6564572" y="3613485"/>
            <a:chExt cx="4635077" cy="3211658"/>
          </a:xfrm>
        </p:grpSpPr>
        <p:pic>
          <p:nvPicPr>
            <p:cNvPr id="11" name="Рисунок 10" descr="Вырезка экрана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4572" y="3613485"/>
              <a:ext cx="4635077" cy="2842326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6564572" y="6455811"/>
              <a:ext cx="46350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Уличные бои </a:t>
              </a:r>
              <a:r>
                <a:rPr lang="ru-RU" dirty="0">
                  <a:solidFill>
                    <a:schemeClr val="bg1"/>
                  </a:solidFill>
                </a:rPr>
                <a:t>в Москве </a:t>
              </a:r>
              <a:r>
                <a:rPr lang="ru-RU" dirty="0" smtClean="0">
                  <a:solidFill>
                    <a:schemeClr val="bg1"/>
                  </a:solidFill>
                </a:rPr>
                <a:t>. </a:t>
              </a:r>
              <a:r>
                <a:rPr lang="ru-RU" dirty="0">
                  <a:solidFill>
                    <a:schemeClr val="bg1"/>
                  </a:solidFill>
                </a:rPr>
                <a:t>О</a:t>
              </a:r>
              <a:r>
                <a:rPr lang="ru-RU" dirty="0" smtClean="0">
                  <a:solidFill>
                    <a:schemeClr val="bg1"/>
                  </a:solidFill>
                </a:rPr>
                <a:t>ктябрь 1917 г. 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896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974195" y="299288"/>
            <a:ext cx="10243610" cy="6415469"/>
            <a:chOff x="974195" y="299288"/>
            <a:chExt cx="10243610" cy="6415469"/>
          </a:xfrm>
        </p:grpSpPr>
        <p:pic>
          <p:nvPicPr>
            <p:cNvPr id="2052" name="Picture 4" descr="https://msk.kprf.ru/wp-content/uploads/2018/07/WLsKa63eNaY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9" t="20991" r="724" b="1761"/>
            <a:stretch/>
          </p:blipFill>
          <p:spPr bwMode="auto">
            <a:xfrm>
              <a:off x="974195" y="299288"/>
              <a:ext cx="10243610" cy="5988987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1543050" y="6345425"/>
              <a:ext cx="91011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Петроград. Таврический дворец. Заседание Учредительного собрания 5-6 января 1918 г.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614612" y="645282"/>
            <a:ext cx="7272337" cy="5201699"/>
            <a:chOff x="2614612" y="645282"/>
            <a:chExt cx="7272337" cy="5201699"/>
          </a:xfrm>
        </p:grpSpPr>
        <p:pic>
          <p:nvPicPr>
            <p:cNvPr id="13" name="Picture 6" descr="https://img-fotki.yandex.ru/get/749077/16863105.99/0_82c22e_1d2d9141_ori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0" y="645282"/>
              <a:ext cx="6772276" cy="4590099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614612" y="5200650"/>
              <a:ext cx="72723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Митинг в поддержку Учредительного собрания.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Петроград. 5 января 1918 г.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551870" y="400049"/>
            <a:ext cx="5088260" cy="6457951"/>
            <a:chOff x="3472804" y="157162"/>
            <a:chExt cx="5246391" cy="6700838"/>
          </a:xfrm>
        </p:grpSpPr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72804" y="157162"/>
              <a:ext cx="5246391" cy="6700838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pic>
          <p:nvPicPr>
            <p:cNvPr id="23" name="Picture 2" descr="Anatoli Jelezniakov (1895—1919)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0823" y="3829050"/>
              <a:ext cx="1901178" cy="2352466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174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Управляющая кнопка: возврат 20">
            <a:hlinkClick r:id="rId2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2" name="Группа 21"/>
          <p:cNvGrpSpPr/>
          <p:nvPr/>
        </p:nvGrpSpPr>
        <p:grpSpPr>
          <a:xfrm>
            <a:off x="8934883" y="867997"/>
            <a:ext cx="2956115" cy="4592745"/>
            <a:chOff x="1110917" y="404883"/>
            <a:chExt cx="2956115" cy="4592745"/>
          </a:xfrm>
        </p:grpSpPr>
        <p:pic>
          <p:nvPicPr>
            <p:cNvPr id="3076" name="Picture 4" descr="https://upload.wikimedia.org/wikipedia/commons/thumb/9/98/Rogers_-_Is_the_next_step_the_goose_step%3F_%281918%29.jpg/200px-Rogers_-_Is_the_next_step_the_goose_step%3F_%281918%2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0917" y="404883"/>
              <a:ext cx="2956115" cy="3946414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110917" y="4351297"/>
              <a:ext cx="29561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</a:rPr>
                <a:t>Германия уводит </a:t>
              </a:r>
              <a:r>
                <a:rPr lang="ru-RU" dirty="0">
                  <a:solidFill>
                    <a:schemeClr val="bg1"/>
                  </a:solidFill>
                </a:rPr>
                <a:t>русского медведя с фронта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92052" y="582472"/>
            <a:ext cx="6933042" cy="5339935"/>
            <a:chOff x="633246" y="662436"/>
            <a:chExt cx="6933042" cy="5339935"/>
          </a:xfrm>
        </p:grpSpPr>
        <p:pic>
          <p:nvPicPr>
            <p:cNvPr id="3078" name="Picture 6" descr="https://upload.wikimedia.org/wikipedia/commons/thumb/c/c4/SovietDelegatesAtBrestLitovsk.jpg/270px-SovietDelegatesAtBrestLitovsk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246" y="662436"/>
              <a:ext cx="6933042" cy="4416605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633246" y="5079041"/>
              <a:ext cx="693304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Состав 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советской делегации в Брест-</a:t>
              </a:r>
              <a:r>
                <a:rPr lang="ru-RU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Литовске</a:t>
              </a:r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.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Сидят, слева направо: Каменев, Иоффе, Биценко. </a:t>
              </a:r>
              <a:endPara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Стоят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слева направо: </a:t>
              </a:r>
              <a:r>
                <a:rPr lang="ru-RU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Липский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</a:t>
              </a:r>
              <a:r>
                <a:rPr lang="ru-RU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Стучка</a:t>
              </a: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, Троцкий, </a:t>
              </a:r>
              <a:r>
                <a:rPr lang="ru-RU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Карахан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7038450" y="131297"/>
            <a:ext cx="4439318" cy="6595406"/>
            <a:chOff x="419284" y="131297"/>
            <a:chExt cx="4439318" cy="6595406"/>
          </a:xfrm>
        </p:grpSpPr>
        <p:pic>
          <p:nvPicPr>
            <p:cNvPr id="29" name="Picture 2" descr="https://upload.wikimedia.org/wikipedia/commons/thumb/6/66/Map_Treaty_of_Brest-Litovsk-ru.svg/800px-Map_Treaty_of_Brest-Litovsk-ru.svg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284" y="131297"/>
              <a:ext cx="4248249" cy="6595406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1119116" y="259307"/>
              <a:ext cx="37394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Приблизительная территория потерянная Советской Россией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87838" y="867997"/>
            <a:ext cx="5937382" cy="3946414"/>
            <a:chOff x="1015384" y="605642"/>
            <a:chExt cx="4757620" cy="3206285"/>
          </a:xfrm>
        </p:grpSpPr>
        <p:pic>
          <p:nvPicPr>
            <p:cNvPr id="32" name="Picture 4" descr="https://upload.wikimedia.org/wikipedia/commons/thumb/0/00/%D0%9D%D0%B5%D0%BC%D1%86%D1%8B_%D0%B2_%D0%9A%D0%B8%D0%B5%D0%B2%D0%B5_%D0%BC%D0%B0%D1%80%D1%82_1918.jpg/270px-%D0%9D%D0%B5%D0%BC%D1%86%D1%8B_%D0%B2_%D0%9A%D0%B8%D0%B5%D0%B2%D0%B5_%D0%BC%D0%B0%D1%80%D1%82_1918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5384" y="605642"/>
              <a:ext cx="4757620" cy="2836953"/>
            </a:xfrm>
            <a:prstGeom prst="rect">
              <a:avLst/>
            </a:prstGeom>
            <a:noFill/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1015384" y="3442595"/>
              <a:ext cx="47576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bg1"/>
                  </a:solidFill>
                </a:rPr>
                <a:t>Германские войска </a:t>
              </a:r>
              <a:r>
                <a:rPr lang="ru-RU" dirty="0" smtClean="0">
                  <a:solidFill>
                    <a:schemeClr val="bg1"/>
                  </a:solidFill>
                </a:rPr>
                <a:t>заняли </a:t>
              </a:r>
              <a:r>
                <a:rPr lang="ru-RU" dirty="0">
                  <a:solidFill>
                    <a:schemeClr val="bg1"/>
                  </a:solidFill>
                </a:rPr>
                <a:t>Киев (март 1918)</a:t>
              </a:r>
            </a:p>
          </p:txBody>
        </p:sp>
      </p:grpSp>
      <p:pic>
        <p:nvPicPr>
          <p:cNvPr id="34" name="Picture 6" descr="Первая страница договор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39" y="428241"/>
            <a:ext cx="7612073" cy="5709055"/>
          </a:xfrm>
          <a:prstGeom prst="rect">
            <a:avLst/>
          </a:prstGeom>
          <a:noFill/>
          <a:ln w="5715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734151" y="487992"/>
            <a:ext cx="6428095" cy="5324535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По условиям Брестского мира от марта 1918 </a:t>
            </a: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года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 РСФСР </a:t>
            </a: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обязывалась:</a:t>
            </a:r>
          </a:p>
          <a:p>
            <a:pPr algn="ctr"/>
            <a:endParaRPr lang="ru-RU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1) не 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претендовать на Прибалтику </a:t>
            </a: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и 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часть современной Белоруссии;</a:t>
            </a: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2) вывести 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войска из Финляндии и с Украины, признать Украинскую народную республику независимым государством;</a:t>
            </a: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3) вывести 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войска с территории Османской империи, а также передать ей округа Ардаган, Батум и Карс;</a:t>
            </a: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4) принять 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режим торговли с Германской империей от 1904 года;</a:t>
            </a: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5) демобилизовать </a:t>
            </a:r>
            <a:r>
              <a: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армию и разоружить флот</a:t>
            </a: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;</a:t>
            </a: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6) прекратить революционную пропаганду в Центральных державах и союзных им государствах.</a:t>
            </a:r>
            <a:endParaRPr lang="ru-RU" sz="2000" b="1" i="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48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ic.pics.livejournal.com/energa/9170060/120365/120365_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348" y="516124"/>
            <a:ext cx="7620000" cy="582930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avatars.mds.yandex.net/get-zen_doc/4055701/pub_60cc84a7c0acaa6a7fa3b71f_60ccf814fab4fe56d7e1ac63/scale_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" t="7192" r="50379" b="11216"/>
          <a:stretch/>
        </p:blipFill>
        <p:spPr bwMode="auto">
          <a:xfrm>
            <a:off x="8256897" y="611658"/>
            <a:ext cx="3657600" cy="458432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54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i12.fotocdn.net/s121/2ead23070732c0ba/public_pin_l/27671203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7" y="112811"/>
            <a:ext cx="4844954" cy="319904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img-fotki.yandex.ru/get/760582/108533029.2f/0_31f9b1_dd806ce0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7" y="3620070"/>
            <a:ext cx="4844954" cy="2972716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c.pics.livejournal.com/humus/758313/7114067/7114067_original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" t="489" r="1809" b="-1"/>
          <a:stretch/>
        </p:blipFill>
        <p:spPr bwMode="auto">
          <a:xfrm>
            <a:off x="5950423" y="914400"/>
            <a:ext cx="5827595" cy="481858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Управляющая кнопка: возврат 10">
            <a:hlinkClick r:id="rId5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34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mtdata.ru/u24/photoDAB6/20522550325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57" y="142448"/>
            <a:ext cx="4517408" cy="310571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dn1.ozone.ru/s3/multimedia-6/60219461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906" y="156223"/>
            <a:ext cx="4756435" cy="6545554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i03.fotocdn.net/s107/f289f28d98630b11/public_pin_l/232031752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263" y="3567764"/>
            <a:ext cx="4685795" cy="308091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mgprx.livejournal.net/240d0713c94f62109f96d671105b7e4e520035a6/88MWeq7DnvwUR2_9XqfNe9dm4jzL7LW6pgKsLcjAXWygEfGO-tDgAVDdGDoq5c6MmsrboK5nmF5iaBRzRLNqHKKePDuvVDhgQ7IezfuVf1cWW30j8RsBSecxXxXtYkAow8d_g339vJ8iSoKPdZa2sQ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05" b="99390" l="0" r="100000">
                        <a14:backgroundMark x1="9219" y1="25915" x2="9219" y2="25915"/>
                        <a14:backgroundMark x1="11250" y1="37195" x2="11250" y2="37195"/>
                        <a14:backgroundMark x1="58281" y1="7622" x2="58281" y2="7622"/>
                        <a14:backgroundMark x1="58281" y1="7622" x2="58281" y2="7622"/>
                        <a14:backgroundMark x1="71406" y1="11280" x2="71406" y2="11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835" y="2062303"/>
            <a:ext cx="4627755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возврат 8">
            <a:hlinkClick r:id="rId7" action="ppaction://hlinksldjump" highlightClick="1"/>
          </p:cNvPr>
          <p:cNvSpPr/>
          <p:nvPr/>
        </p:nvSpPr>
        <p:spPr>
          <a:xfrm>
            <a:off x="11477768" y="6106589"/>
            <a:ext cx="477671" cy="477672"/>
          </a:xfrm>
          <a:prstGeom prst="actionButtonReturn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89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323</Words>
  <Application>Microsoft Office PowerPoint</Application>
  <PresentationFormat>Широкоэкранный</PresentationFormat>
  <Paragraphs>56</Paragraphs>
  <Slides>17</Slides>
  <Notes>0</Notes>
  <HiddenSlides>12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Black</vt:lpstr>
      <vt:lpstr>Calibri</vt:lpstr>
      <vt:lpstr>Calibri Light</vt:lpstr>
      <vt:lpstr>Monotype Corsiva</vt:lpstr>
      <vt:lpstr>Segoe Script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Гражданская война  в России</dc:title>
  <dc:creator>Константин</dc:creator>
  <cp:lastModifiedBy>Константин</cp:lastModifiedBy>
  <cp:revision>83</cp:revision>
  <dcterms:created xsi:type="dcterms:W3CDTF">2022-03-04T02:30:56Z</dcterms:created>
  <dcterms:modified xsi:type="dcterms:W3CDTF">2022-03-06T06:04:11Z</dcterms:modified>
</cp:coreProperties>
</file>