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4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64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41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95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49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2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5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4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D1FA3-1E8C-4A66-9412-0F4317BFC3EA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C63F9-2884-4B64-A738-98567A430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8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915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59" y="546592"/>
            <a:ext cx="5554365" cy="6080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1110" y="546592"/>
            <a:ext cx="6389803" cy="6368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380" y="2826151"/>
            <a:ext cx="2933888" cy="40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0.6431 -0.04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48" y="-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915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208" y="489399"/>
            <a:ext cx="6389803" cy="6368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011" y="417541"/>
            <a:ext cx="5554365" cy="60801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164" y="3673699"/>
            <a:ext cx="2668104" cy="31003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440" y="3194299"/>
            <a:ext cx="2472256" cy="35797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4869" y="3194299"/>
            <a:ext cx="2566638" cy="35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1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47223" y="2537136"/>
            <a:ext cx="1700011" cy="87576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1217592" y="2537136"/>
            <a:ext cx="1700011" cy="87576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331682" y="2276337"/>
            <a:ext cx="2949262" cy="126857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4087972" y="2276337"/>
            <a:ext cx="2949262" cy="126857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831617" y="2340733"/>
            <a:ext cx="2949262" cy="126857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 rot="2762661">
            <a:off x="8526623" y="2071884"/>
            <a:ext cx="1609858" cy="1677476"/>
          </a:xfrm>
          <a:prstGeom prst="diamond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5400000">
            <a:off x="10099457" y="2965291"/>
            <a:ext cx="1262129" cy="895218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6200000">
            <a:off x="10511711" y="2310008"/>
            <a:ext cx="1352283" cy="876035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3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214648" y="437880"/>
            <a:ext cx="1700011" cy="87576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1681231" y="437880"/>
            <a:ext cx="1700011" cy="87576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613341" y="241476"/>
            <a:ext cx="2949262" cy="126857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4356986" y="241474"/>
            <a:ext cx="2949262" cy="126857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960405" y="280110"/>
            <a:ext cx="2949262" cy="126857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 rot="21340878">
            <a:off x="8281992" y="90152"/>
            <a:ext cx="1609858" cy="1587324"/>
          </a:xfrm>
          <a:prstGeom prst="diamond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4584601">
            <a:off x="9882021" y="747317"/>
            <a:ext cx="1262129" cy="895218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6200000">
            <a:off x="10555112" y="434521"/>
            <a:ext cx="1352283" cy="876035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9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7037E-6 L -0.00664 0.55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2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6 L -0.05052 0.561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2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6 L -0.06797 0.535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8" y="26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3.7037E-6 L -0.08842 0.531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3.33333E-6 L -0.10013 0.5333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3" y="2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-0.16849 0.4381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2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-0.32591 0.2914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02" y="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81481E-6 L -0.3138 0.3270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90" y="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9151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18" y="3586647"/>
            <a:ext cx="3048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1110" y="546592"/>
            <a:ext cx="6389803" cy="6368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59" y="546592"/>
            <a:ext cx="5554365" cy="608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0" y="155007"/>
            <a:ext cx="1287888" cy="121061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287888" y="270917"/>
            <a:ext cx="1287888" cy="121061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75776" y="225841"/>
            <a:ext cx="1056067" cy="106894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3468326" y="395338"/>
            <a:ext cx="2176230" cy="138555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664016" y="1088115"/>
            <a:ext cx="1543603" cy="851349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069435" y="270917"/>
            <a:ext cx="2176230" cy="1385554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824994" y="270917"/>
            <a:ext cx="1543603" cy="851349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679965" y="908421"/>
            <a:ext cx="1948699" cy="114622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7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30294" y="77274"/>
            <a:ext cx="1287888" cy="121061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1364464" y="247322"/>
            <a:ext cx="1287888" cy="121061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28077" y="244699"/>
            <a:ext cx="1223077" cy="1213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4031541" y="395338"/>
            <a:ext cx="2176230" cy="138555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2303708">
            <a:off x="5585002" y="124626"/>
            <a:ext cx="1543603" cy="851349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6200000">
            <a:off x="6526761" y="395338"/>
            <a:ext cx="2176230" cy="1385554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3445952">
            <a:off x="8250860" y="767467"/>
            <a:ext cx="1543603" cy="851349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148874" y="234444"/>
            <a:ext cx="1948699" cy="114622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4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0.18737 0.21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62" y="10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44444E-6 L 0.08321 0.369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4" y="1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-0.08385 0.545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3" y="2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-0.11133 0.7523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3" y="3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2557311">
            <a:off x="5585002" y="124626"/>
            <a:ext cx="1543603" cy="851349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6200000">
            <a:off x="6526761" y="395338"/>
            <a:ext cx="2176230" cy="1385554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3265830">
            <a:off x="8250860" y="767467"/>
            <a:ext cx="1543603" cy="851349"/>
          </a:xfrm>
          <a:prstGeom prst="triangl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148874" y="234444"/>
            <a:ext cx="1948699" cy="114622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779206" y="-254957"/>
            <a:ext cx="1287888" cy="121061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1785093" y="965616"/>
            <a:ext cx="1287888" cy="121061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76228" y="2035933"/>
            <a:ext cx="1223077" cy="1213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5400000">
            <a:off x="2203967" y="3626710"/>
            <a:ext cx="2176230" cy="1385554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6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33125 0.5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63" y="2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-0.35065 0.629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39" y="3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0371 L -0.47591 0.75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46" y="3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07407E-6 L -0.75286 0.776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43" y="3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9151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18" y="3586647"/>
            <a:ext cx="3048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1110" y="546592"/>
            <a:ext cx="6389803" cy="63686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111" y="3069940"/>
            <a:ext cx="2208681" cy="31980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270" y="417541"/>
            <a:ext cx="5554365" cy="6080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6145" y="3328293"/>
            <a:ext cx="2564462" cy="356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36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915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152" y="591286"/>
            <a:ext cx="6389803" cy="6368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87" y="417541"/>
            <a:ext cx="5554365" cy="6080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709" y="3277361"/>
            <a:ext cx="2564462" cy="356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31</cp:revision>
  <dcterms:created xsi:type="dcterms:W3CDTF">2023-03-17T12:17:29Z</dcterms:created>
  <dcterms:modified xsi:type="dcterms:W3CDTF">2023-03-19T19:19:57Z</dcterms:modified>
</cp:coreProperties>
</file>