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B5145A-19A2-4533-873F-8884ADB5F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074362-7594-411A-A26A-BCFDAF6AD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3A7CD4-D8D4-4109-B175-BC276650A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997407-2EEE-42C2-85A8-75BE1910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37CC0E-D652-4700-A8CA-1434120EE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2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B33CC-276D-4D84-AE97-BB344DD37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34FCAF-83AE-4DB7-870D-B8E214BEB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3E8A88-1725-400F-8DD3-34DF96C31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47A7C6-1EB5-45C0-9019-812DC8704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4A6A47-2468-45A3-9685-FAB17F5B1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56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3694F29-1113-4C35-B01B-E76DA0F691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CE8FC9-F713-419E-9593-144B8ECF42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264CA3-C037-406F-953C-DFCBF82EA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CD5BC5-E532-473C-A6B2-81802A579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A0434A-E9C9-44E4-A337-EA5DC611F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926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FC8FCF-C72E-4FDC-916A-E0D89B70C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02EDBE-3749-4F54-B3BE-A6830DB97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F04B0A-8E1E-45DC-83D5-612186388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CADE3D-ACDC-4BBC-9758-71376BC71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8C381F-8196-496C-BAAA-913B9DDF6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23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D34B0-D9AF-4F3E-93F4-B7DDD2233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E9CB22-4B62-4349-B870-9651D307C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2488AC-6EC7-48FD-AEEB-8C9F6212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40B0B0-283F-44DE-BDA6-B730E7873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5B0FC5-ACEF-4F34-9701-8E421E719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11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7C96C-24D5-45FA-8359-4E2FBC34B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6AB1C-AC9D-4BF0-AC45-A4738F21EE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DF82A7-9974-4AD0-8226-16902DEF1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AA7073-9832-4F8E-9783-626675D24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3583C6-F9D8-41D3-A100-9318BDE20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885C1C-6E90-46BC-9487-0FE46B682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5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6C51B-95E4-40A6-93F3-7514689B4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D69F8A-B1D2-4D66-9BF2-17183C47A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E30C60-DF71-4C3C-AA08-13ED9A55A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7C02F1F-2A6A-4198-B4B0-F482D1D56C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E250898-01BC-44F4-BDAA-AB29362BCE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78B5553-2016-4A6C-8F54-A7D3B7418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4D35F62-7B5D-4C43-88C3-3021DFE67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E66D845-586C-494F-B75F-A14C477A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68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FA16F1-FD1D-4BE4-B5C3-834A485FD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51206F-4ED1-4586-98BD-8D5890075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1F7D141-6AC5-455E-BD68-46F24C322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D68418-7BCF-4242-976C-BCE7E6D1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456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D384FD0-9830-454A-A383-E7BC78C2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B5D7C39-105A-4282-8F99-5A9AD6BC0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802096-CABB-49AD-9247-8E4BBE785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4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B0F15-6522-41E8-A820-41A7C4891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33D4AD-C00F-438B-8C00-06AA1D04A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125DE3-151B-40F8-9F1C-DDC23A0D8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92EB15-8A24-4C86-8083-A7E2F1E38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03C107-7FB3-4E50-8D12-1B027334F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D2F462-352D-451C-9CA8-1AF85C500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33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03A1D-A1EC-407A-8916-8C7D22B4A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9F4DAF8-D9E9-44A2-A18F-7A58234D98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30A3BDF-73A4-42CD-8542-CEB5B5317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4E50E3-5D87-4C11-ABD0-ECD617FF1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20F556D-6CBD-4429-A321-034EC0A08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C588A6-7CD7-46AD-B66B-08A09758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760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5C85ED-E906-4136-A5C6-FFC1B976F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2349E6-86C0-408D-A728-8E79C4D19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99D5D6-ABAF-41FE-B13E-50B934778E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118B9-F3A0-44B6-A219-1BD0784E624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40B3BB-0A10-4F55-811B-004C35AE7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9D0BD7-4D6F-4F25-ACFF-0B8E4914C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D16F8-C03F-483D-B5C5-92F794F9E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78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.tinkoff.ru/list/norm-men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D589B-607C-4A1A-8FF5-0FDA96FB8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Rules of a balanced diet (examples)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275023-46D3-444E-A7E1-621E87B82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792162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https://journal.tinkoff.ru/list/norm-menu/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935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BAC865-4538-465B-8633-292FE8E33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B050"/>
                </a:solidFill>
              </a:rPr>
              <a:t>Fruits and vegetables </a:t>
            </a:r>
            <a:r>
              <a:rPr lang="en-US" sz="3200" b="1" dirty="0"/>
              <a:t>contain </a:t>
            </a:r>
            <a:r>
              <a:rPr lang="en-US" sz="3200" b="1" dirty="0" err="1"/>
              <a:t>fibre</a:t>
            </a:r>
            <a:r>
              <a:rPr lang="en-US" sz="3200" b="1" dirty="0"/>
              <a:t>, minerals and vitamins. How much to eat: at least 5 servings per day. 1 serving - 1 fist.</a:t>
            </a:r>
            <a:endParaRPr lang="ru-RU" sz="32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74111D-0961-4B27-A873-01550224BF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2" y="1825625"/>
            <a:ext cx="6522715" cy="4351338"/>
          </a:xfrm>
        </p:spPr>
      </p:pic>
    </p:spTree>
    <p:extLst>
      <p:ext uri="{BB962C8B-B14F-4D97-AF65-F5344CB8AC3E}">
        <p14:creationId xmlns:p14="http://schemas.microsoft.com/office/powerpoint/2010/main" val="3639199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E2A74C-B202-4732-ABF4-301CB9C9B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00B0F0"/>
                </a:solidFill>
              </a:rPr>
              <a:t>Complex carbohydrates, or grains</a:t>
            </a:r>
            <a:br>
              <a:rPr lang="en-US" sz="3200" dirty="0"/>
            </a:br>
            <a:r>
              <a:rPr lang="en-US" sz="3200" b="1" dirty="0"/>
              <a:t>How much to eat: 3-4 servings per day. 1 serving - 1 fist or 2 handfuls.</a:t>
            </a:r>
            <a:endParaRPr lang="ru-RU" sz="32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449D7A1-737B-40BC-9C78-FE2B9E9B3F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2" y="1825625"/>
            <a:ext cx="6522715" cy="4351338"/>
          </a:xfrm>
        </p:spPr>
      </p:pic>
    </p:spTree>
    <p:extLst>
      <p:ext uri="{BB962C8B-B14F-4D97-AF65-F5344CB8AC3E}">
        <p14:creationId xmlns:p14="http://schemas.microsoft.com/office/powerpoint/2010/main" val="3263597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7408C-1FF8-4A94-829B-ADA3547F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chemeClr val="accent6"/>
                </a:solidFill>
              </a:rPr>
              <a:t>Protein sources</a:t>
            </a:r>
            <a:br>
              <a:rPr lang="en-US" sz="2400" dirty="0"/>
            </a:br>
            <a:r>
              <a:rPr lang="en-US" sz="2400" dirty="0"/>
              <a:t>How much to eat: 2-3 servings per day. At the same time, fish - at least 2 servings per week. 1 serving - your palm without fingers. If you count in eggs - this is two pieces, in legumes </a:t>
            </a:r>
            <a:r>
              <a:rPr lang="ru-RU" sz="2400" dirty="0"/>
              <a:t>(бобовые)</a:t>
            </a:r>
            <a:r>
              <a:rPr lang="en-US" sz="2400" dirty="0"/>
              <a:t>- 4 heaped tablespoons or 150 g in finished form.</a:t>
            </a:r>
            <a:endParaRPr lang="ru-RU" sz="24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3DBC74B-68C5-4E4F-89E5-A0FF8124DF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4642" y="1825625"/>
            <a:ext cx="65227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7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5924BB-BA05-466B-BBBB-30F4C51BA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Dairy</a:t>
            </a:r>
            <a:br>
              <a:rPr lang="en-US" sz="3200" dirty="0"/>
            </a:br>
            <a:r>
              <a:rPr lang="en-US" sz="3200" dirty="0"/>
              <a:t>How much to eat: 2-3 servings per day. 1 serving is one glass of milk, one jar of 120 g yogurt or 30 g of cheese.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4D5C203-A268-4D9F-83A7-C36AFB0C55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4642" y="1825625"/>
            <a:ext cx="65227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20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952C8B-072D-4CA0-AF46-B465E2561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00B050"/>
                </a:solidFill>
              </a:rPr>
              <a:t>Fats and oils</a:t>
            </a:r>
            <a:br>
              <a:rPr lang="en-US" sz="3600" dirty="0"/>
            </a:br>
            <a:r>
              <a:rPr lang="en-US" sz="3600" dirty="0"/>
              <a:t>How much to eat: 2-3 teaspoons per day. Oil should be added to prepared dishes to taste.</a:t>
            </a:r>
            <a:endParaRPr lang="ru-RU" sz="36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4652332-CE65-4031-A15A-56C7421C3A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4642" y="1825625"/>
            <a:ext cx="65227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27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88A6478-D158-4A2E-A277-2B724A3D8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44501"/>
            <a:ext cx="10515600" cy="9525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Sample menu for a day</a:t>
            </a:r>
            <a:r>
              <a:rPr lang="ru-RU" b="1" dirty="0"/>
              <a:t> </a:t>
            </a:r>
            <a:r>
              <a:rPr lang="en-US" sz="1300" b="1" dirty="0"/>
              <a:t>https://journal.tinkoff.ru/list/norm-menu/</a:t>
            </a:r>
            <a:br>
              <a:rPr lang="ru-RU" sz="1300" b="1" dirty="0"/>
            </a:br>
            <a:endParaRPr lang="ru-RU" sz="1300" b="1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AA30A3-91DA-4FB9-A72E-3DBBBA3EE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397001"/>
            <a:ext cx="10515600" cy="469265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Breakfast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Omelette</a:t>
            </a:r>
            <a:r>
              <a:rPr lang="en-US" dirty="0">
                <a:solidFill>
                  <a:schemeClr val="tx1"/>
                </a:solidFill>
              </a:rPr>
              <a:t>, bread with cheese, cucumber </a:t>
            </a:r>
          </a:p>
          <a:p>
            <a:r>
              <a:rPr lang="en-US" dirty="0">
                <a:solidFill>
                  <a:srgbClr val="00B0F0"/>
                </a:solidFill>
              </a:rPr>
              <a:t>Snack </a:t>
            </a:r>
          </a:p>
          <a:p>
            <a:r>
              <a:rPr lang="en-US" dirty="0">
                <a:solidFill>
                  <a:schemeClr val="tx1"/>
                </a:solidFill>
              </a:rPr>
              <a:t>Crispbread (</a:t>
            </a:r>
            <a:r>
              <a:rPr lang="ru-RU" dirty="0">
                <a:solidFill>
                  <a:schemeClr val="tx1"/>
                </a:solidFill>
              </a:rPr>
              <a:t>хлебцы)</a:t>
            </a:r>
            <a:r>
              <a:rPr lang="en-US" dirty="0">
                <a:solidFill>
                  <a:schemeClr val="tx1"/>
                </a:solidFill>
              </a:rPr>
              <a:t>, carrot sticks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Lunch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Borscht with herbs, pasta, mackerel</a:t>
            </a:r>
            <a:r>
              <a:rPr lang="ru-RU" dirty="0">
                <a:solidFill>
                  <a:schemeClr val="tx1"/>
                </a:solidFill>
              </a:rPr>
              <a:t> (скумбрия) </a:t>
            </a:r>
          </a:p>
          <a:p>
            <a:r>
              <a:rPr lang="en-US" dirty="0">
                <a:solidFill>
                  <a:srgbClr val="00B0F0"/>
                </a:solidFill>
              </a:rPr>
              <a:t>Snack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Yogurt, apple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rgbClr val="C00000"/>
                </a:solidFill>
              </a:rPr>
              <a:t>Dinner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Pasta; salad of tomatoes, cucumbers, peppers and herbs</a:t>
            </a:r>
            <a:r>
              <a:rPr lang="ru-RU" dirty="0">
                <a:solidFill>
                  <a:schemeClr val="tx1"/>
                </a:solidFill>
              </a:rPr>
              <a:t> (зелень)</a:t>
            </a:r>
          </a:p>
        </p:txBody>
      </p:sp>
    </p:spTree>
    <p:extLst>
      <p:ext uri="{BB962C8B-B14F-4D97-AF65-F5344CB8AC3E}">
        <p14:creationId xmlns:p14="http://schemas.microsoft.com/office/powerpoint/2010/main" val="39347851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257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Rules of a balanced diet (examples)</vt:lpstr>
      <vt:lpstr>Fruits and vegetables contain fibre, minerals and vitamins. How much to eat: at least 5 servings per day. 1 serving - 1 fist.</vt:lpstr>
      <vt:lpstr>Complex carbohydrates, or grains How much to eat: 3-4 servings per day. 1 serving - 1 fist or 2 handfuls.</vt:lpstr>
      <vt:lpstr>Protein sources How much to eat: 2-3 servings per day. At the same time, fish - at least 2 servings per week. 1 serving - your palm without fingers. If you count in eggs - this is two pieces, in legumes (бобовые)- 4 heaped tablespoons or 150 g in finished form.</vt:lpstr>
      <vt:lpstr>Dairy How much to eat: 2-3 servings per day. 1 serving is one glass of milk, one jar of 120 g yogurt or 30 g of cheese.</vt:lpstr>
      <vt:lpstr>Fats and oils How much to eat: 2-3 teaspoons per day. Oil should be added to prepared dishes to taste.</vt:lpstr>
      <vt:lpstr>Sample menu for a day https://journal.tinkoff.ru/list/norm-menu/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Balanced diet (examples)</dc:title>
  <dc:creator>User</dc:creator>
  <cp:lastModifiedBy>User</cp:lastModifiedBy>
  <cp:revision>13</cp:revision>
  <dcterms:created xsi:type="dcterms:W3CDTF">2023-11-13T15:31:18Z</dcterms:created>
  <dcterms:modified xsi:type="dcterms:W3CDTF">2023-11-13T15:57:44Z</dcterms:modified>
</cp:coreProperties>
</file>