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4" y="8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7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582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80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98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23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276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21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180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76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244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339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8941D-E3DF-429E-9048-9DB990E0EAF1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AA3DF-2F73-40B1-9108-FCCC503FF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728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6704" y="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4.4 </a:t>
            </a:r>
            <a:r>
              <a:rPr lang="ru-RU" dirty="0" err="1"/>
              <a:t>Лимитно</a:t>
            </a:r>
            <a:r>
              <a:rPr lang="ru-RU" dirty="0"/>
              <a:t>-заборная карта по форме М-8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09338" y="5470634"/>
            <a:ext cx="4141076" cy="1095704"/>
          </a:xfrm>
        </p:spPr>
        <p:txBody>
          <a:bodyPr/>
          <a:lstStyle/>
          <a:p>
            <a:r>
              <a:rPr lang="ru-RU" dirty="0" smtClean="0"/>
              <a:t>Преподаватель: Прокопенко Максим Александрович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35" y="2106547"/>
            <a:ext cx="7365803" cy="473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058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482" y="580150"/>
            <a:ext cx="11348545" cy="58994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первой части документа указываются:</a:t>
            </a:r>
          </a:p>
          <a:p>
            <a:r>
              <a:rPr lang="ru-RU" dirty="0" smtClean="0"/>
              <a:t>Номер </a:t>
            </a:r>
            <a:r>
              <a:rPr lang="ru-RU" dirty="0" err="1" smtClean="0"/>
              <a:t>лимитно</a:t>
            </a:r>
            <a:r>
              <a:rPr lang="ru-RU" dirty="0" smtClean="0"/>
              <a:t>-заборной карты</a:t>
            </a:r>
          </a:p>
          <a:p>
            <a:r>
              <a:rPr lang="ru-RU" dirty="0" smtClean="0"/>
              <a:t>Организация (форма по ОКПО)</a:t>
            </a:r>
          </a:p>
          <a:p>
            <a:pPr marL="0" indent="0">
              <a:buNone/>
            </a:pPr>
            <a:r>
              <a:rPr lang="ru-RU" dirty="0" smtClean="0"/>
              <a:t>В таблице следует указать:</a:t>
            </a:r>
          </a:p>
          <a:p>
            <a:r>
              <a:rPr lang="ru-RU" dirty="0" smtClean="0"/>
              <a:t>Дату составления</a:t>
            </a:r>
          </a:p>
          <a:p>
            <a:r>
              <a:rPr lang="ru-RU" dirty="0" smtClean="0"/>
              <a:t>Код вида операции</a:t>
            </a:r>
          </a:p>
          <a:p>
            <a:r>
              <a:rPr lang="ru-RU" dirty="0" smtClean="0"/>
              <a:t>Вид деятельности</a:t>
            </a:r>
          </a:p>
          <a:p>
            <a:r>
              <a:rPr lang="ru-RU" dirty="0" smtClean="0"/>
              <a:t>Данные отправителя и получателя( без </a:t>
            </a:r>
            <a:r>
              <a:rPr lang="ru-RU" dirty="0" err="1" smtClean="0"/>
              <a:t>фио</a:t>
            </a:r>
            <a:r>
              <a:rPr lang="ru-RU" dirty="0" smtClean="0"/>
              <a:t>)</a:t>
            </a:r>
          </a:p>
          <a:p>
            <a:r>
              <a:rPr lang="ru-RU" dirty="0" smtClean="0"/>
              <a:t>Корреспондирующий счет</a:t>
            </a:r>
          </a:p>
          <a:p>
            <a:r>
              <a:rPr lang="ru-RU" dirty="0" smtClean="0"/>
              <a:t>Учетную единицу выпуска продукции (работ, услуг)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579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Часть вторая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Вторая часть документа включает в себя таблицу с подробностями об отпускаемых материалах.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37" y="2714190"/>
            <a:ext cx="11717726" cy="374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17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Указывается: </a:t>
            </a:r>
          </a:p>
          <a:p>
            <a:r>
              <a:rPr lang="ru-RU" dirty="0" smtClean="0"/>
              <a:t>Наименование, сорт, размер, марка</a:t>
            </a:r>
          </a:p>
          <a:p>
            <a:r>
              <a:rPr lang="ru-RU" dirty="0" smtClean="0"/>
              <a:t>Лимит</a:t>
            </a:r>
          </a:p>
          <a:p>
            <a:r>
              <a:rPr lang="ru-RU" dirty="0" smtClean="0"/>
              <a:t>Порядковый номер по складской картотеке</a:t>
            </a:r>
          </a:p>
          <a:p>
            <a:r>
              <a:rPr lang="ru-RU" dirty="0" smtClean="0"/>
              <a:t>Количество отпущенных материалов и дата отпуска</a:t>
            </a:r>
          </a:p>
          <a:p>
            <a:r>
              <a:rPr lang="ru-RU" dirty="0" smtClean="0"/>
              <a:t>Номенклатурный номер</a:t>
            </a:r>
          </a:p>
          <a:p>
            <a:r>
              <a:rPr lang="ru-RU" dirty="0" smtClean="0"/>
              <a:t>Общее количество отпущенных материалов и остаток лимита</a:t>
            </a:r>
          </a:p>
          <a:p>
            <a:r>
              <a:rPr lang="ru-RU" dirty="0" smtClean="0"/>
              <a:t>Единицы измерения (код </a:t>
            </a:r>
            <a:r>
              <a:rPr lang="ru-RU" dirty="0" err="1" smtClean="0"/>
              <a:t>океи</a:t>
            </a:r>
            <a:r>
              <a:rPr lang="ru-RU" dirty="0" smtClean="0"/>
              <a:t>)</a:t>
            </a:r>
          </a:p>
          <a:p>
            <a:r>
              <a:rPr lang="ru-RU" dirty="0" smtClean="0"/>
              <a:t>Цена</a:t>
            </a:r>
          </a:p>
          <a:p>
            <a:r>
              <a:rPr lang="ru-RU" dirty="0" smtClean="0"/>
              <a:t>Сумма без учета НДС</a:t>
            </a:r>
          </a:p>
          <a:p>
            <a:r>
              <a:rPr lang="ru-RU" dirty="0" smtClean="0"/>
              <a:t>Проставляются подписи зав. складом и получателей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093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Подписание документа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Лимитно</a:t>
            </a:r>
            <a:r>
              <a:rPr lang="ru-RU" dirty="0" smtClean="0"/>
              <a:t>-заборная карта должна быть заверена сотрудниками, которые несут прямую ответственность за выдачу со склада фирмы материалов и товаров с указанием их должностей и подписями с расшифровкой.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559165"/>
            <a:ext cx="11020596" cy="275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774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Назначение документа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736021" cy="4351338"/>
          </a:xfrm>
        </p:spPr>
        <p:txBody>
          <a:bodyPr/>
          <a:lstStyle/>
          <a:p>
            <a:r>
              <a:rPr lang="ru-RU" dirty="0" smtClean="0"/>
              <a:t>Основной документ, который регулирует отпуск материальных ценностей внутри компании — </a:t>
            </a:r>
            <a:r>
              <a:rPr lang="ru-RU" dirty="0" err="1" smtClean="0"/>
              <a:t>лимитно</a:t>
            </a:r>
            <a:r>
              <a:rPr lang="ru-RU" dirty="0" smtClean="0"/>
              <a:t>-заборная карта по форме М-8. Используется она, как правило, тогда, когда на предприятии происходит систематическая передача товаров и материалов из одного подразделения в другое (чаще всего со склада).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7897" y="1825625"/>
            <a:ext cx="4695903" cy="400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329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устанавливает лимит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Установка лимита – прерогатива директора фирмы или уполномоченных специальным приказом либо распоряжением на это действие лиц (например, начальника отдела, участка, цеха и т.п.). Расчет лимита производится путем анализа расходования материалов на выпуск продукции, производственных мощностей и фактических объемов.</a:t>
            </a:r>
          </a:p>
          <a:p>
            <a:r>
              <a:rPr lang="ru-RU" dirty="0" smtClean="0"/>
              <a:t>Непосредственным заполнением документа занимаются бухгалтера предприятий и кладовщики.</a:t>
            </a:r>
          </a:p>
          <a:p>
            <a:r>
              <a:rPr lang="ru-RU" dirty="0" smtClean="0"/>
              <a:t>Иногда возникает потребность в сверхлимитном потреблении материалов. Это возможно только по особому разрешению руководителя предприятия в строго установленном порядке, при соблюдении отдельных требований.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966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оформления </a:t>
            </a:r>
            <a:r>
              <a:rPr lang="ru-RU" dirty="0" err="1" smtClean="0"/>
              <a:t>лимитно</a:t>
            </a:r>
            <a:r>
              <a:rPr lang="ru-RU" dirty="0" smtClean="0"/>
              <a:t>-заборной карты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729248" cy="43513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Стандартного, единого образца по оформлению </a:t>
            </a:r>
            <a:r>
              <a:rPr lang="ru-RU" dirty="0" err="1" smtClean="0"/>
              <a:t>лимитно</a:t>
            </a:r>
            <a:r>
              <a:rPr lang="ru-RU" dirty="0" smtClean="0"/>
              <a:t>-заборной карты не существует, так что предприятия и организации могут разрабатывать данный документ на свое усмотрение, пользоваться шаблонами или использовать ранее общеприменимую форму М-8. Независимо от того, какой способ выберет компания, есть определенные нормы, которых стоит придерживаться при заполнении документа.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795" y="2141291"/>
            <a:ext cx="3720005" cy="372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563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следует внести в карту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310352" cy="4351338"/>
          </a:xfrm>
        </p:spPr>
        <p:txBody>
          <a:bodyPr/>
          <a:lstStyle/>
          <a:p>
            <a:r>
              <a:rPr lang="ru-RU" dirty="0" smtClean="0"/>
              <a:t>Документ должен иметь несколько подписей: установщика лимита, представителя подразделения, получившего товарно-материальные ценности, а также кладовщика. Печать на документе ставить необязательно, поскольку он относится к внутренней документации предприятия.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14376"/>
            <a:ext cx="6051988" cy="459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151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0719" y="1726324"/>
            <a:ext cx="7008240" cy="3090041"/>
          </a:xfrm>
        </p:spPr>
        <p:txBody>
          <a:bodyPr>
            <a:normAutofit/>
          </a:bodyPr>
          <a:lstStyle/>
          <a:p>
            <a:r>
              <a:rPr lang="ru-RU" dirty="0" err="1" smtClean="0"/>
              <a:t>Лимитно</a:t>
            </a:r>
            <a:r>
              <a:rPr lang="ru-RU" dirty="0" smtClean="0"/>
              <a:t>-заборную карту нужно выписывать отдельно на каждый вид тех или иных товаров и материалов. Однако при условии взаимозаменяемости, можно вносить несколько разновидностей, при этом делая в карточке пометку «Замена по требованию №…».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0848" y="1411904"/>
            <a:ext cx="3724979" cy="371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083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оформляется копий документа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4790090" cy="4719501"/>
          </a:xfrm>
        </p:spPr>
        <p:txBody>
          <a:bodyPr/>
          <a:lstStyle/>
          <a:p>
            <a:r>
              <a:rPr lang="ru-RU" dirty="0" smtClean="0"/>
              <a:t>Документ оформляется в двух копиях, одна из которых предается на руки получателю материалов или товаров (на участок, в цех, в отдел и т.д.), вторая остается у отправителя (на складе).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1609" y="1457462"/>
            <a:ext cx="5272191" cy="508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87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890" y="315310"/>
            <a:ext cx="7139151" cy="6400800"/>
          </a:xfrm>
        </p:spPr>
        <p:txBody>
          <a:bodyPr>
            <a:normAutofit/>
          </a:bodyPr>
          <a:lstStyle/>
          <a:p>
            <a:r>
              <a:rPr lang="ru-RU" dirty="0" smtClean="0"/>
              <a:t>После того, как указанный лимит будет использован, кладовщик должен сдать документ в бухгалтерию организации. При этом по правилам, сдавать карту нужно регулярно, не реже одного раза в месяц. Рекомендуется передавать карту одновременно с отчетом о движении материалов (в соответствии с принятым в организации графиком).</a:t>
            </a:r>
          </a:p>
          <a:p>
            <a:r>
              <a:rPr lang="ru-RU" dirty="0" smtClean="0"/>
              <a:t>Хранить </a:t>
            </a:r>
            <a:r>
              <a:rPr lang="ru-RU" dirty="0" err="1" smtClean="0"/>
              <a:t>лимитно</a:t>
            </a:r>
            <a:r>
              <a:rPr lang="ru-RU" dirty="0" smtClean="0"/>
              <a:t>-заборную карту необходимо, как и другие внутренние документы предприятия: не менее пяти лет.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080" y="1905656"/>
            <a:ext cx="4600153" cy="322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333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Инструкция по заполнению формы М-8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Часть первая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740577"/>
            <a:ext cx="10756996" cy="327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0316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529</Words>
  <Application>Microsoft Office PowerPoint</Application>
  <PresentationFormat>Широкоэкранный</PresentationFormat>
  <Paragraphs>44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4.4 Лимитно-заборная карта по форме М-8 </vt:lpstr>
      <vt:lpstr>Назначение документа</vt:lpstr>
      <vt:lpstr>Кто устанавливает лимит</vt:lpstr>
      <vt:lpstr>Правила оформления лимитно-заборной карты</vt:lpstr>
      <vt:lpstr>Что следует внести в карту</vt:lpstr>
      <vt:lpstr>Презентация PowerPoint</vt:lpstr>
      <vt:lpstr>Сколько оформляется копий документа</vt:lpstr>
      <vt:lpstr>Презентация PowerPoint</vt:lpstr>
      <vt:lpstr>Инструкция по заполнению формы М-8</vt:lpstr>
      <vt:lpstr>Презентация PowerPoint</vt:lpstr>
      <vt:lpstr>Часть вторая</vt:lpstr>
      <vt:lpstr>Презентация PowerPoint</vt:lpstr>
      <vt:lpstr>Подписание документа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4.4 Лимитно-заборная карта по форме М-8 </dc:title>
  <dc:creator>Учетная запись Майкрософт</dc:creator>
  <cp:lastModifiedBy>Учетная запись Майкрософт</cp:lastModifiedBy>
  <cp:revision>4</cp:revision>
  <dcterms:created xsi:type="dcterms:W3CDTF">2022-03-24T12:20:20Z</dcterms:created>
  <dcterms:modified xsi:type="dcterms:W3CDTF">2022-04-13T09:40:05Z</dcterms:modified>
</cp:coreProperties>
</file>