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07288" cy="1584176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нашей страны удивительно красивое имя – Россия.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Любовь к родине у нас начинается с любви к родным местам, где ты родился и живёшь, где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находится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наш родной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дом - это наша с вами малая родина. Для нас с вами малой родиной является наша станица, в</a:t>
            </a:r>
            <a:r>
              <a:rPr lang="ru-RU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которой все мы живём. Все мы живем в Краснодарском крае, а город КРАСНОДАР – это очень большой, красивый город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Varich\Desktop\c-0400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8424936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Город с каждым годом становится лучше и краше. Стояться новые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микрорайоны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Скажите, а что такое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микрорайон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?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(ответы детей)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Микрорайон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— представляющая собою комплекс жилых домов и учреждений.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Varich\Desktop\hello_html_m13e3dc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8424936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«Угадай что за здание?»</a:t>
            </a:r>
            <a:endParaRPr lang="ru-RU" dirty="0"/>
          </a:p>
        </p:txBody>
      </p:sp>
      <p:pic>
        <p:nvPicPr>
          <p:cNvPr id="3074" name="Picture 2" descr="C:\Users\Varich\Desktop\15257579455af137f9be7c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4176464" cy="2792044"/>
          </a:xfrm>
          <a:prstGeom prst="rect">
            <a:avLst/>
          </a:prstGeom>
          <a:noFill/>
        </p:spPr>
      </p:pic>
      <p:pic>
        <p:nvPicPr>
          <p:cNvPr id="3075" name="Picture 3" descr="C:\Users\Varich\Desktop\scale_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052737"/>
            <a:ext cx="4211960" cy="2720096"/>
          </a:xfrm>
          <a:prstGeom prst="rect">
            <a:avLst/>
          </a:prstGeom>
          <a:noFill/>
        </p:spPr>
      </p:pic>
      <p:pic>
        <p:nvPicPr>
          <p:cNvPr id="3076" name="Picture 4" descr="C:\Users\Varich\Desktop\img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51787" y="3717032"/>
            <a:ext cx="4008444" cy="3006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Расположены здания и сооружения так что между зданиями есть проходы, чтобы могли пройти люди, проехать машины.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Кто проектирует и строит дома? 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(архитектор проектирует дома, а строители их строят)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Varich\Desktop\2020-03-27_12-31-3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556792"/>
            <a:ext cx="7528020" cy="46133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ЗАГАДКИ ПРО СТРОИТЕЛЬНЫЕ ПРОФЕССИИ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 кирпича мы строим дом,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Чтоб смеялось солнце в нём.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Растет этаж за этажом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с каждым часом, с каждым днем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Все выше, выше новый дом.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(каменщик)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Varich\Desktop\Открытки. С Днем Строителя! Строитель держит ведро с растворо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492896"/>
            <a:ext cx="3731486" cy="38950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436096" y="1916832"/>
            <a:ext cx="3096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Топором, рубанком</a:t>
            </a:r>
          </a:p>
          <a:p>
            <a:r>
              <a:rPr lang="ru-RU" dirty="0" smtClean="0"/>
              <a:t>Выстругиваем планки,</a:t>
            </a:r>
          </a:p>
          <a:p>
            <a:r>
              <a:rPr lang="ru-RU" dirty="0" smtClean="0"/>
              <a:t>Сделал подоконники</a:t>
            </a:r>
          </a:p>
          <a:p>
            <a:r>
              <a:rPr lang="ru-RU" dirty="0" smtClean="0"/>
              <a:t>Без сучка, задоринки. </a:t>
            </a:r>
            <a:r>
              <a:rPr lang="ru-RU" i="1" dirty="0" smtClean="0"/>
              <a:t>(плотник)</a:t>
            </a:r>
            <a:endParaRPr lang="ru-RU" dirty="0"/>
          </a:p>
        </p:txBody>
      </p:sp>
      <p:pic>
        <p:nvPicPr>
          <p:cNvPr id="5123" name="Picture 3" descr="C:\Users\Varich\Desktop\CuBIhFDXEAEcpn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429000"/>
            <a:ext cx="2808884" cy="3320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499992" y="274638"/>
            <a:ext cx="4186808" cy="562074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АРХИТЕКТОР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Varich\Desktop\бизнесмен-си-я-на-бе-ой-таб-ице-с-з-аниями-нарисованными-рукой-71278793.jpg"/>
          <p:cNvPicPr>
            <a:picLocks noChangeAspect="1" noChangeArrowheads="1"/>
          </p:cNvPicPr>
          <p:nvPr/>
        </p:nvPicPr>
        <p:blipFill>
          <a:blip r:embed="rId2" cstate="print"/>
          <a:srcRect b="11364"/>
          <a:stretch>
            <a:fillRect/>
          </a:stretch>
        </p:blipFill>
        <p:spPr bwMode="auto">
          <a:xfrm>
            <a:off x="179512" y="476672"/>
            <a:ext cx="5175528" cy="2808312"/>
          </a:xfrm>
          <a:prstGeom prst="rect">
            <a:avLst/>
          </a:prstGeom>
          <a:noFill/>
        </p:spPr>
      </p:pic>
      <p:pic>
        <p:nvPicPr>
          <p:cNvPr id="6147" name="Picture 3" descr="C:\Users\Varich\Desktop\3cf0056a5d6d645391dea4de1c93cf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501008"/>
            <a:ext cx="4486176" cy="2987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96336" y="620688"/>
            <a:ext cx="1090464" cy="7969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Varich\Desktop\GNyAHBk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32656"/>
            <a:ext cx="4536504" cy="3161806"/>
          </a:xfrm>
          <a:prstGeom prst="rect">
            <a:avLst/>
          </a:prstGeom>
          <a:noFill/>
        </p:spPr>
      </p:pic>
      <p:pic>
        <p:nvPicPr>
          <p:cNvPr id="7171" name="Picture 3" descr="C:\Users\Varich\Desktop\service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212976"/>
            <a:ext cx="5347469" cy="3342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1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У нашей страны удивительно красивое имя – Россия. Любовь к родине у нас начинается с любви к родным местам, где ты родился и живёшь, где находится наш родной дом - это наша с вами малая родина. Для нас с вами малой родиной является наша станица, в которой все мы живём. Все мы живем в Краснодарском крае, а город КРАСНОДАР – это очень большой, красивый город </vt:lpstr>
      <vt:lpstr>Город с каждым годом становится лучше и краше. Стояться новые микрорайоны. Скажите, а что такое микрорайон? (ответы детей). Микрорайон — представляющая собою комплекс жилых домов и учреждений. </vt:lpstr>
      <vt:lpstr>«Угадай что за здание?»</vt:lpstr>
      <vt:lpstr>Расположены здания и сооружения так что между зданиями есть проходы, чтобы могли пройти люди, проехать машины. - Кто проектирует и строит дома? (архитектор проектирует дома, а строители их строят). </vt:lpstr>
      <vt:lpstr> ЗАГАДКИ ПРО СТРОИТЕЛЬНЫЕ ПРОФЕССИИ Из кирпича мы строим дом, Чтоб смеялось солнце в нём. Растет этаж за этажом И с каждым часом, с каждым днем Все выше, выше новый дом. (каменщик). </vt:lpstr>
      <vt:lpstr>АРХИТЕКТОР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У нашей страны удивительно красивое имя – Россия. Любовь к родине у нас начинается с любви к родным местам, где ты родился и живёшь, где находится нашродной дом - это наша с вами малая родина. Для нас с вами малой родиной является наша станица, в которой все мы живём. Все мы живем в Краснодарском крае, а город КРАСНОДАР – это очень большой, красивый город </dc:title>
  <dc:creator>Varich</dc:creator>
  <cp:lastModifiedBy>Varich</cp:lastModifiedBy>
  <cp:revision>2</cp:revision>
  <dcterms:created xsi:type="dcterms:W3CDTF">2022-02-09T17:40:11Z</dcterms:created>
  <dcterms:modified xsi:type="dcterms:W3CDTF">2023-11-13T15:51:09Z</dcterms:modified>
</cp:coreProperties>
</file>