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0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7849" y="1412776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средства по формированию предпосылок финансовой грамотности у детей старшего дошкольного возраста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458112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Бредина О.А.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75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4" y="-3428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644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игры и развлечения</a:t>
            </a:r>
          </a:p>
        </p:txBody>
      </p:sp>
      <p:pic>
        <p:nvPicPr>
          <p:cNvPr id="4" name="Picture 9" descr="C:\Users\оля\Desktop\IMG_20200213_1421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832" y="3683096"/>
            <a:ext cx="2831992" cy="304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11314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</a:rPr>
              <a:t>Интеллектуальные игры способствуют развитию мыслительных способностей ребенка, умению анализировать, выделять главное, сравнивать, выбирать из различных вариантов, а также умению отстаивать свою позицию.</a:t>
            </a:r>
            <a:endParaRPr lang="ru-RU" altLang="ru-RU" dirty="0"/>
          </a:p>
        </p:txBody>
      </p:sp>
      <p:pic>
        <p:nvPicPr>
          <p:cNvPr id="9218" name="Picture 2" descr="https://sun9-19.userapi.com/impg/6LP3L5frpeTW2uRfa4UmMmjcTwfGMaRM3LTYPw/qgIGByc3fSE.jpg?size=1620x2160&amp;quality=95&amp;sign=4a731534ebba568454a833f88a7681c7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3683097"/>
            <a:ext cx="2400319" cy="304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un9-24.userapi.com/impg/d04ZuoZ9wkNo5E9dg6J3EZX7Z705p8FiBMJMRQ/KzsmBVPLF0A.jpg?size=2560x1920&amp;quality=95&amp;sign=55fc753d6cb183aa5ad82bb1315c710a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6870"/>
            <a:ext cx="3361683" cy="252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9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2472" y="190439"/>
            <a:ext cx="70885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Театрализованные мини-постановки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8788" y="11206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Театрализованные мини-постановки имеют особое значение для социализации и развития дошкольника.</a:t>
            </a:r>
          </a:p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Эта форма может успешно использоваться для закрепления пройденных понятий: работать и зарабатывать деньги, желания 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потребности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расходовать и экономить, копить, сберегать и занимать в долг и пр.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4371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театрализованных постановках</a:t>
            </a:r>
          </a:p>
          <a:p>
            <a:pPr algn="ctr"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осуществлять образование и развитие </a:t>
            </a:r>
          </a:p>
          <a:p>
            <a:pPr algn="ctr"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направлениям: социально-</a:t>
            </a:r>
          </a:p>
          <a:p>
            <a:pPr algn="ctr"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коммуникативное, познавательное, речевое, </a:t>
            </a:r>
          </a:p>
          <a:p>
            <a:pPr algn="ctr"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и физическое.</a:t>
            </a:r>
          </a:p>
        </p:txBody>
      </p:sp>
      <p:pic>
        <p:nvPicPr>
          <p:cNvPr id="8194" name="Picture 2" descr="https://sun9-25.userapi.com/impg/tvKWQULWjJa4EQI9kd_wrkvVOfPQ9eO_A1VFDA/W67bJEyNwBU.jpg?size=2560x1920&amp;quality=95&amp;sign=07cf5d81f2138cb080bff4229d3944c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159" y="1192122"/>
            <a:ext cx="4022548" cy="301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36.userapi.com/impg/UZLEfuqhMYCT9SRTSKIvtHU7CDpyHAyae1Bkrw/WONuE1Fa-i0.jpg?size=2560x1920&amp;quality=95&amp;sign=6f444db7df73ab8c8c4b6be5e842cd50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08" y="3645024"/>
            <a:ext cx="4120336" cy="309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0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88640"/>
            <a:ext cx="7693132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32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образовательные ситуации </a:t>
            </a:r>
          </a:p>
          <a:p>
            <a:pPr algn="ctr">
              <a:defRPr/>
            </a:pPr>
            <a:r>
              <a:rPr lang="ru-RU" altLang="ru-RU" sz="3200" b="1" i="1" u="sng" kern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u="sng" kern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(обучение на примере разбора конкретной ситуации) </a:t>
            </a:r>
            <a:endParaRPr lang="ru-RU" sz="2400" b="1" i="1" u="sng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0749" y="155679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технология лучше других методов учит решать возникающие проблемы с учетом конкретных условий и фактической финансовой информации.</a:t>
            </a:r>
          </a:p>
          <a:p>
            <a:pPr algn="ctr"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Развитие дошкольника предполагает организацию включения его в череду разнообразных, меняющихся ситуаций, которые позволяют узнавать что-то новое о людях, семье, обществе, мире экономики и финансов.</a:t>
            </a:r>
          </a:p>
          <a:p>
            <a:pPr algn="ctr"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Ребенок учится предвидеть последствия собственного поведения, анализировать причины того или иного развития событий. </a:t>
            </a:r>
          </a:p>
          <a:p>
            <a:pPr algn="ctr"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Усложняясь, такие ситуации, как правило, позволяют активизировать у ребенка познавательный интерес, а также сформировать определенный опыт.</a:t>
            </a:r>
          </a:p>
        </p:txBody>
      </p:sp>
    </p:spTree>
    <p:extLst>
      <p:ext uri="{BB962C8B-B14F-4D97-AF65-F5344CB8AC3E}">
        <p14:creationId xmlns:p14="http://schemas.microsoft.com/office/powerpoint/2010/main" val="14006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508" y="188640"/>
            <a:ext cx="8856984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обучающие ситуации с игрушками-аналогами.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«Поможем Буратино купить канцтовары»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Развитие умения сопоставлять цену товара с имеющимися наличными деньгами, производить операции купли-продажи.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правила: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 с помощью жетонов делятся на 2 команды. Выбираются 2 продавца. Каждой команде дается одинаковое количество денег. В магазине есть товары разной ценовой категории, и товары, которые не относятся к школьным принадлежностям. Члены каждой команды по очереди подходят к своему магазину, выбирают товар и расплачиваются за него без сдачи. Побеждает команда, которая правильно расплатится за канцтовары и приобретет на эти же деньги больше канцтоваров чем другая команда. Воспитатель при необходимости помогает и направляет участников игры.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сообщает, что в гости к детям сегодня пришел Буратино. (игрушка). Буратино обращается к ребятам: «Здравствуйте ребята! Меня зовут Буратино! Мне пора готовиться в школу, но я совсем не знаю, какие школьные принадлежности мне необходимо купить. А вы умеете делать покупки? Тогда отправляйтесь в магазин и закупите все необходимое. Но будьте внимательны, там есть много других товаров, которые не пригодятся мне для школы. А я посмотрю какая из команд правильно оплатит товар и купит больше школьных принадлежностей. Только есть условие-покупки необходимо оплачивать без сдачи. Отсчитывать столько денег, сколько стоит тот или иной товар.»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совершают покупки, воспитатель контролирует правильность отсчета денег. По окончанию игры воспитатель с Буратино рассматривают канцтовары, которые купили команды. Сообщают если есть ошибки (товар не относится к школьным принадлежностям), подсчитывают у какой команды канцтоваров больше. Если были ошибки при оплате, воспитатель сообщает об этом. Совместно с командами и продавцами подводят итоги. Победившая команда получает «золотые монетки».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умеют сопоставлять цену товара с имеющимися наличными деньгами, производят операции купли-продажи.</a:t>
            </a:r>
          </a:p>
        </p:txBody>
      </p:sp>
    </p:spTree>
    <p:extLst>
      <p:ext uri="{BB962C8B-B14F-4D97-AF65-F5344CB8AC3E}">
        <p14:creationId xmlns:p14="http://schemas.microsoft.com/office/powerpoint/2010/main" val="310985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6" y="-497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5299" y="170637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 – дети должны понять, что…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6958" y="1484784"/>
            <a:ext cx="867351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Деньги не появляются сами собой, а зарабатываются.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Сначала зарабатываем – потом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тратим.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Деньги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любят счет (дети должны уметь считать деньги, например, сдачу в магазине, деньги, которые они могут потратить в магазине).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Финансы нужно планировать (приучаем вести учет доходов и расходов в краткосрочном периоде).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все продается и покупается (дети должны понимать, что главные ценности – жизнь, отношения, радость близких людей – за деньги не купишь).</a:t>
            </a:r>
          </a:p>
          <a:p>
            <a:pPr marL="365125" indent="-282575" algn="just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8" charset="2"/>
              <a:buChar char="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Финансы – это интересно и увлекательно.</a:t>
            </a:r>
          </a:p>
        </p:txBody>
      </p:sp>
    </p:spTree>
    <p:extLst>
      <p:ext uri="{BB962C8B-B14F-4D97-AF65-F5344CB8AC3E}">
        <p14:creationId xmlns:p14="http://schemas.microsoft.com/office/powerpoint/2010/main" val="31020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132856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ФИНАНСОВОГО БЛАГОПОЛУЧИЯ!!!</a:t>
            </a: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59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6" y="627830"/>
            <a:ext cx="32332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Финансовая грамотность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особое качество человека, которое формируется с самого малого возраста и показывает умение самостоятельно зарабатывать деньги и грамотно ими управлять. </a:t>
            </a:r>
          </a:p>
        </p:txBody>
      </p:sp>
      <p:pic>
        <p:nvPicPr>
          <p:cNvPr id="16386" name="Picture 2" descr="https://mostik-sad.ru/wp-content/uploads/2022/09/image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234"/>
            <a:ext cx="3523868" cy="350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оля\Desktop\функц грамотность\11218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7581" y="3982186"/>
            <a:ext cx="3558577" cy="257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607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8847"/>
            <a:ext cx="88569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расширять экономический кругозор дошкольника, дать представление о таких экономических качествах, как трудолюбие, бережливость, хозяйственность, экономность.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1.Создать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для формирования элементарных экономических знаний у детей.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понимать и ценить окружающий предметный мир (как результат труда людей), видеть красоту человеческого творения и относиться к нему с уважением.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3.Развить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эмоциональную сферу детей, умение понимать свое эмоциональное состояние, регулировать собственное поведение, формировать положительную самооценку, способность распознать чувства других людей.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4.Развить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навыки и привычки речевого этикета, культурного поведения в быту (вести себя правильно в реальных жизненных ситуациях с разумными потребностями).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правильное отношение к деньгам как предмету жизненной необходимости.</a:t>
            </a:r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752" y="4288661"/>
            <a:ext cx="6192688" cy="225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0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39604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Современная жизнь диктует свои стандарты: в условиях рыночной экономики человеку в любом возрасте, чтобы быть успешным , необходимо быть финансово грамотным. 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элементарных экономических представлений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 с дошкольного возраста. Дети рано включаются в экономическую жизнь семьи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сталкиваются с деньгами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рекламой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ходят с родителями в магазин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участвуют в купле-продаже и других финансово-экономических отношений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овладевая таким образом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экономической информацией на житейском уровне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72352"/>
            <a:ext cx="4513387" cy="3022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9952" y="332656"/>
            <a:ext cx="4513387" cy="300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244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финансовой грамотности дошкольников необходимо формировать в тесной взаимосвязи с игровой деятельностью. Различные виды игр включают в себя познавательное и воспитательное содержание, что позволяет интегративно решать задачи по формированию у дошкольников знаний финансовой грамотности.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образом, актуальность  состоит в том, чтобы посредством игр обучить детей основам финансовой грамотности, максимально полно использовать интерес детей, чтобы войти в мир экономики, расширить их представления об окружающем мире и о финансовых потребностях.</a:t>
            </a:r>
          </a:p>
        </p:txBody>
      </p:sp>
      <p:pic>
        <p:nvPicPr>
          <p:cNvPr id="14340" name="Picture 4" descr="https://sun9-28.userapi.com/impg/ODIPhD1zUDIx24P2lBCKk1nlLk6WjBr_h_oowA/AV9PjkmdC4o.jpg?size=1620x699&amp;quality=95&amp;sign=66533436ed73fba8c7ddd584cc53eab6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2" y="2808799"/>
            <a:ext cx="8875875" cy="382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8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12110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u="sng" dirty="0">
                <a:latin typeface="Times New Roman" pitchFamily="18" charset="0"/>
                <a:cs typeface="Times New Roman" pitchFamily="18" charset="0"/>
              </a:rPr>
              <a:t>Формы игровой деятельности </a:t>
            </a:r>
            <a:r>
              <a:rPr lang="ru-RU" altLang="ru-RU" sz="2000" b="1" i="1" u="sng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altLang="ru-RU" sz="2000" b="1" i="1" u="sng" dirty="0">
                <a:latin typeface="Times New Roman" pitchFamily="18" charset="0"/>
                <a:cs typeface="Times New Roman" pitchFamily="18" charset="0"/>
              </a:rPr>
              <a:t>экономическому </a:t>
            </a:r>
            <a:r>
              <a:rPr lang="ru-RU" altLang="ru-RU" sz="2000" b="1" i="1" u="sng" dirty="0" smtClean="0">
                <a:latin typeface="Times New Roman" pitchFamily="18" charset="0"/>
                <a:cs typeface="Times New Roman" pitchFamily="18" charset="0"/>
              </a:rPr>
              <a:t>воспитанию:</a:t>
            </a:r>
            <a:endParaRPr lang="ru-RU" alt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функц грамотность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5037" y="2116580"/>
            <a:ext cx="18002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128465" y="1203158"/>
            <a:ext cx="2952328" cy="138961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Дидактические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-1739" y="3445181"/>
            <a:ext cx="3212736" cy="161297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Сюжетно - ролевые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5634371" y="3227393"/>
            <a:ext cx="3142696" cy="1451849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Мини-постановки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2882281" y="4581128"/>
            <a:ext cx="3168352" cy="1296144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5652120" y="980728"/>
            <a:ext cx="3240360" cy="149572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Интеллектуальные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Игры и развлечения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245263" y="3501008"/>
            <a:ext cx="550873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245262" y="1679348"/>
            <a:ext cx="478866" cy="437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915816" y="1844824"/>
            <a:ext cx="529221" cy="271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915816" y="3573016"/>
            <a:ext cx="529221" cy="3803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345149" y="3953318"/>
            <a:ext cx="0" cy="699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3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31519" y="251937"/>
            <a:ext cx="4680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407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сюжетно-ролевой игре участники учатся действовать в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различных профессиональных компетенциях, то есть 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примеряют роли специалистов.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06042" y="4180562"/>
            <a:ext cx="411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Игра «Магазин»</a:t>
            </a:r>
          </a:p>
          <a:p>
            <a:pPr algn="ctr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: закрепить знания детей о том, для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чего нужны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деньги, 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новое понятие «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товар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покупка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»; воспитывать культуру взаимоотношений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между продавцом и покупателем.</a:t>
            </a:r>
          </a:p>
        </p:txBody>
      </p:sp>
      <p:pic>
        <p:nvPicPr>
          <p:cNvPr id="12290" name="Picture 2" descr="https://sun9-28.userapi.com/impg/H9eWBimg-flYvexyDnJNws72HtiDDm_J0kpYuw/C59EbxWhCds.jpg?size=2560x1920&amp;quality=95&amp;sign=6b26e823571a44f57822f5ab5a7496a3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042" y="865402"/>
            <a:ext cx="4019730" cy="30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https://sun9-40.userapi.com/impg/EctM-vGgog32FQXfTddymNLtc59I0FyDtkLS0Q/PXkmtm3OiAg.jpg?size=2560x1920&amp;quality=95&amp;sign=d93f32cb49d5a83e4ec84093bb0a458e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94" y="3378410"/>
            <a:ext cx="4139952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41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sun9-29.userapi.com/impg/WTYt25H46tqhYzfPa46PHXKWlSkdLWVZhOkW5Q/jMaKnI11bAM.jpg?size=2560x1920&amp;quality=95&amp;sign=3e7b295249dac5092c0a23e3dfdcc842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1196752"/>
            <a:ext cx="4381144" cy="328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un9-19.userapi.com/impg/UeIi5JWAsXFNUXjlgRE6ke2BCdBLHpMyZyKn2Q/oHbdNC-aErM.jpg?size=2560x1920&amp;quality=95&amp;sign=1f5ff831caaa3f4e903b6b9feb0c6403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703169" cy="352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532" y="18864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«Мастерская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отражение в игре сюжетов, связанных с трудом и взаимоотношениями взрослых в мастерской, расширение знаний детей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профессиях и орудиях их труда.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8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6652_91-p-foni-dlya-finansovikh-prezentatsii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8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71184" y="260648"/>
            <a:ext cx="41266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105273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Дидактические игры включают в себя познавательное и воспитательное содержание, 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что позволяет решать задачи по формированию у дошкольников основ финансовой </a:t>
            </a:r>
          </a:p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грамотности.</a:t>
            </a:r>
          </a:p>
        </p:txBody>
      </p:sp>
      <p:pic>
        <p:nvPicPr>
          <p:cNvPr id="10242" name="Picture 2" descr="https://sun9-38.userapi.com/impg/tYuv1fczF6uDrMmzLCVR-jYHWaYbwHk095rc_g/-vBWwjQGRzY.jpg?size=2560x1920&amp;quality=95&amp;sign=7c45bc5fe2e39533db19b53baf4b2b1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4339465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un9-54.userapi.com/impg/jwxhnEmIDPux79x2u3UvSj6n2wxZWh8QPF0Cvw/D0urtwUq-DE.jpg?size=2560x1920&amp;quality=95&amp;sign=b6fd69bdfea9ec0f49cffd0714f3f5cc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01470"/>
            <a:ext cx="3206175" cy="240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sun9-5.userapi.com/impg/v4og0PMaUA7cUXRQZR0ArHbavCfFgX0YMD7ixQ/S5PqNNtxkEw.jpg?size=2560x1920&amp;quality=95&amp;sign=5387a9903ebdb0969b4d22afdbadbe5c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18972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sun9-42.userapi.com/impg/mF05tFbh7F-ZUAHZTNc3Y23-SPiXN2KOzLFmRQ/8LYLc4CJQZE.jpg?size=2560x1920&amp;quality=95&amp;sign=786b3e300f294bf17f14e06ef5b9f4d0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06890"/>
            <a:ext cx="3010060" cy="225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72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1005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danya</dc:creator>
  <cp:lastModifiedBy>danya_olivie2017@mail.ru</cp:lastModifiedBy>
  <cp:revision>15</cp:revision>
  <dcterms:created xsi:type="dcterms:W3CDTF">2023-06-14T09:38:07Z</dcterms:created>
  <dcterms:modified xsi:type="dcterms:W3CDTF">2023-10-27T18:12:27Z</dcterms:modified>
</cp:coreProperties>
</file>