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0" r:id="rId3"/>
    <p:sldId id="288" r:id="rId4"/>
    <p:sldId id="289" r:id="rId5"/>
    <p:sldId id="291" r:id="rId6"/>
    <p:sldId id="287" r:id="rId7"/>
    <p:sldId id="278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60" r:id="rId16"/>
    <p:sldId id="262" r:id="rId17"/>
    <p:sldId id="263" r:id="rId18"/>
    <p:sldId id="264" r:id="rId19"/>
    <p:sldId id="265" r:id="rId20"/>
    <p:sldId id="266" r:id="rId21"/>
    <p:sldId id="267" r:id="rId22"/>
    <p:sldId id="293" r:id="rId23"/>
    <p:sldId id="268" r:id="rId24"/>
    <p:sldId id="270" r:id="rId25"/>
    <p:sldId id="271" r:id="rId26"/>
    <p:sldId id="292" r:id="rId27"/>
    <p:sldId id="276" r:id="rId28"/>
    <p:sldId id="295" r:id="rId29"/>
    <p:sldId id="29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94AE702-52BB-4727-AB6F-FB4899008C8E}" type="datetimeFigureOut">
              <a:rPr lang="ru-RU" smtClean="0"/>
              <a:t>29.03.2023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11A4B19-9039-4ACB-A316-2695364FCC3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5797"/>
            <a:ext cx="7848871" cy="5883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025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509120"/>
            <a:ext cx="8229600" cy="2088232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Еще одним памятным местом является дом по улице М. Горького № 41 (бывшая ул.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Араповская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). Это дом интересной архитектуры с кирпичным полуподвалом, над ним возвышается деревянный мезонин с резными из дерева украшениями. Во флигеле с крыльцом жили двоюродные сестры композитора: Мария Александровна Турчанинова и Лидия Александровна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Вибор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(урожденные Рахманиновы). Их также навещал музыкант.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4664"/>
            <a:ext cx="6869975" cy="419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03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653136"/>
            <a:ext cx="8229600" cy="1900808"/>
          </a:xfrm>
        </p:spPr>
        <p:txBody>
          <a:bodyPr>
            <a:normAutofit lnSpcReduction="10000"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С. В. Рахманинов бывал в Тамбове очень редко... Все же, если приезжал в Тамбов по делам, то останавливался у Александра Ивановича и Марии Валериановны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Сатиных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с которыми был очень дружен". Сатин своей недвижимости в губернском центре не имел и снимал дома в Тамбове. В 1909 году он квартировал по улице Дубовой в доме Егорова (ныне - ул. Комсомольская,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32)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2096"/>
            <a:ext cx="6912767" cy="4312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11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4941168"/>
            <a:ext cx="8229600" cy="1252736"/>
          </a:xfrm>
        </p:spPr>
        <p:txBody>
          <a:bodyPr/>
          <a:lstStyle/>
          <a:p>
            <a:r>
              <a:rPr lang="ru-RU" sz="2000" dirty="0"/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том же году 4-5 мая (16-17 по новому стилю) Рахманинов, являясь вице-президентом Русского музыкального общества, "ревизовал" Тамбовское музыкальное училище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8691"/>
            <a:ext cx="7200800" cy="4667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8070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1287"/>
            <a:ext cx="6912768" cy="4229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4581128"/>
            <a:ext cx="78488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1914 года Сатин снимал дом у И. В. и Ю. И. Полубояриновых по улице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Араповской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настоящее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время - ул. М. Горького, 23). Несомненно, здесь бывал С. В. Рахманинов в годы первой мировой войны, начало которой застало музыканта в Ивановке. Его, как тамбовского дворянина и ратника ополчения, вызвали повесткой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Тамбов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735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373216"/>
            <a:ext cx="8229600" cy="1224136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Освидетельствование, как ратник ополчения, Сергей Васильевич проходил в губернском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воинском  присутствии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Оно располагалось по улице Большой (ныне ул. Советская, 118, вход с ул. Державинской</a:t>
            </a:r>
            <a:r>
              <a:rPr lang="ru-RU" sz="2000" dirty="0"/>
              <a:t>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66268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328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045350"/>
          </a:xfrm>
        </p:spPr>
        <p:txBody>
          <a:bodyPr/>
          <a:lstStyle/>
          <a:p>
            <a:r>
              <a:rPr lang="ru-RU" dirty="0" smtClean="0"/>
              <a:t>Этапы творческого пути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666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47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563685" cy="5672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41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52736"/>
            <a:ext cx="6327805" cy="467033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Усадьба Сергея Васильевича Рахманинова «Ивановка» С усадьбой «Ивановка» (ныне село Ивановка </a:t>
            </a:r>
            <a:r>
              <a:rPr lang="ru-RU" dirty="0" err="1" smtClean="0"/>
              <a:t>Уваровского</a:t>
            </a:r>
            <a:r>
              <a:rPr lang="ru-RU" dirty="0" smtClean="0"/>
              <a:t> района, Тамбовской области), где находилось имение близких родственников С. В. Рахманинова </a:t>
            </a:r>
            <a:r>
              <a:rPr lang="ru-RU" dirty="0" err="1" smtClean="0"/>
              <a:t>Сатиных</a:t>
            </a:r>
            <a:r>
              <a:rPr lang="ru-RU" dirty="0" smtClean="0"/>
              <a:t>, связана почти вся творческая жизнь композитора. Много из того, что было создано Рахманиновым, было написано в тиши Сатинского имения. Оперы «Скупой рыцарь» и «Франческа да Римини», Первый, Второй и Третий концерты для фортепиано с оркестром, Первая и Вторая симфонии, кантата «Весна», симфонические произведения «Цыганское каприччио», «Утёс», «Остров мёртвых», 49 романса, 23 прелюдии. Здесь был источник, питавший творчество композитора.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07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115745" cy="608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753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Cергей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Васильевич Рахманинов - один из тех композиторов, которыми гордится Россия. Этот выдающийся человек родственными и творческими узами связан с Тамбовским краем. В начале XVIII века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музыканта поселились в Козловском уезде Тамбовской губернии. Прапрадед композитора Герасим Рахманинов купил имение Знаменское близи сегодняшнего села Волчки. Здесь родились и жили дворяне Рахманиновы: прадед Александр Герасимович (известный музыкант - любитель, организатор хора и оркестра в Знаменском), дед Аркадий Александрович (композитор, пианист, собиратель фольклора) и отец Василий Аркадьевич.</a:t>
            </a:r>
          </a:p>
        </p:txBody>
      </p:sp>
    </p:spTree>
    <p:extLst>
      <p:ext uri="{BB962C8B-B14F-4D97-AF65-F5344CB8AC3E}">
        <p14:creationId xmlns:p14="http://schemas.microsoft.com/office/powerpoint/2010/main" val="3770760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268760"/>
            <a:ext cx="6196405" cy="3603812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его доме проводятся праздники «Сиреневая ночь в Ивановке»,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проводящемся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под эгидой акции «Ночь музеев». Усадьба почти полностью восстановлена, парк живёт, в зеркало прудов смотрятся облака и деревья. С белого ажурного мостика немудрено взлететь в небо вслед за прекрасной музыкой замечательно композитора. Ухоженные дорожки, аллеи, цветники, фонтанчики, беседки. А какой воздух… дышать, не надышаться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995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76672"/>
            <a:ext cx="758484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2062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779709" cy="583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295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-246248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5397316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Тамбовский государственный музыкально-педагогический институт имени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С.В.Рахманинова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(ТГМПИ). Образован в 1996 г. на базе Тамбовского музыкального училища им. С.В. Рахманинова.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253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692695"/>
            <a:ext cx="7344816" cy="5508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143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187753" cy="614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353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76672"/>
            <a:ext cx="7436644" cy="557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05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80 лет назад ушёл из жизни великий композитор Сергей Рахманинов. А 1 апреля мы будем праздновать 150 лет со дня его рождения. Для кого-то — он непревзойдённый мастер XX столетия, для кого-то автор «сложной» и «недоступной» музыки.</a:t>
            </a:r>
          </a:p>
          <a:p>
            <a:endParaRPr lang="ru-RU" dirty="0"/>
          </a:p>
          <a:p>
            <a:r>
              <a:rPr lang="ru-RU" dirty="0"/>
              <a:t>Однако, если прислушаться к интонациям Рахманинова — это отражение переживаний и чувств, знакомых каждому. Но только он так тонко и особенно сумел обратить их в звуки. </a:t>
            </a:r>
          </a:p>
        </p:txBody>
      </p:sp>
    </p:spTree>
    <p:extLst>
      <p:ext uri="{BB962C8B-B14F-4D97-AF65-F5344CB8AC3E}">
        <p14:creationId xmlns:p14="http://schemas.microsoft.com/office/powerpoint/2010/main" val="784715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Композитор сильного, ярко самобытного дарования, гениальный пианист, не имеющий себе равных среди современников, выдающийся дирижер — «божество в трех лицах», как выразился о Рахманинове один из критиков. Какая из сторон деятельности этого феноменально одаренного музыканта была главной, определяющей? Современники затруднялись ответить на этот вопрос.</a:t>
            </a:r>
          </a:p>
        </p:txBody>
      </p:sp>
    </p:spTree>
    <p:extLst>
      <p:ext uri="{BB962C8B-B14F-4D97-AF65-F5344CB8AC3E}">
        <p14:creationId xmlns:p14="http://schemas.microsoft.com/office/powerpoint/2010/main" val="3924816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196752"/>
            <a:ext cx="6196405" cy="360381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Сам Рахманинов постоянно колебался между разными своими призваниями, и когда сочинял музыку, не мог концертировать, а дирижируя, не выступал одновременно или редко и мало выступал в качестве пианиста, и наоборот. Однажды даже на вопрос: «Не вредит ли Рахманинов-пианист Рахманинову-композитору?» он ответил утвердительно: «Очень вредит». </a:t>
            </a:r>
          </a:p>
        </p:txBody>
      </p:sp>
    </p:spTree>
    <p:extLst>
      <p:ext uri="{BB962C8B-B14F-4D97-AF65-F5344CB8AC3E}">
        <p14:creationId xmlns:p14="http://schemas.microsoft.com/office/powerpoint/2010/main" val="661460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332655"/>
            <a:ext cx="8064896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4397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4654"/>
            <a:ext cx="7992888" cy="599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836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052736"/>
            <a:ext cx="6196405" cy="360381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Места в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Тамбове,связанные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с именем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С.Рахманинова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25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0648"/>
            <a:ext cx="6991771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725144"/>
            <a:ext cx="69847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Железнодорожный вокзал</a:t>
            </a:r>
          </a:p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Памятное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рахманиновское место в Тамбове. В губернском центре жили</a:t>
            </a:r>
          </a:p>
          <a:p>
            <a:pPr algn="ctr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родные, друзья и знакомые композитора. </a:t>
            </a:r>
          </a:p>
        </p:txBody>
      </p:sp>
    </p:spTree>
    <p:extLst>
      <p:ext uri="{BB962C8B-B14F-4D97-AF65-F5344CB8AC3E}">
        <p14:creationId xmlns:p14="http://schemas.microsoft.com/office/powerpoint/2010/main" val="412593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340768"/>
            <a:ext cx="6268413" cy="4752528"/>
          </a:xfrm>
        </p:spPr>
        <p:txBody>
          <a:bodyPr>
            <a:noAutofit/>
          </a:bodyPr>
          <a:lstStyle/>
          <a:p>
            <a:pPr algn="just"/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Женитьба Сергея Рахманинова на двоюродной сестре Н. А.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Сатиной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родители которой владели селом Ивановка в нынешнем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Уваровском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районе Тамбовской области, еще крепче связала великого музыканта с Тамбовским краем. Почти тридцать лет весной и летом приезжал композитор в Ивановку, чтобы отдохнуть и хорошо поработать. Здесь родились или осуществились замыслы его самых значительных произведений. Начиная с 1890 года и до самого октября 1917 года, путь музыканта из Москвы в Ивановку и обратно лежал через станцию Тамбов. Переформирование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камышинского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поезда, которым следовал Рахманинов, длилось несколько часов. Поезд приходил в девять утра, и, возможно, что в ряде случаев Сергей Васильевич завтракал в станционном ресторане, прогуливался по Привокзальной площади или по Дворянской (ныне Интернациональной) улице</a:t>
            </a:r>
            <a:r>
              <a:rPr lang="ru-RU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93692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79"/>
            <a:ext cx="6912768" cy="4274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5370" y="4941168"/>
            <a:ext cx="76190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Людмила Дмитриевна и ее муж, полковник Александр Иванович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Ростовцов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жили на улице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Теплой (сейчас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ул.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Лермонтовская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11). Очевидно, летом 1894 года Рахманинов, работая и отдыхая в Ивановке, приезжал в Тамбов, заходил в Дворянское собрание для выяснения процедуры приписки в дворянство. </a:t>
            </a:r>
          </a:p>
        </p:txBody>
      </p:sp>
    </p:spTree>
    <p:extLst>
      <p:ext uri="{BB962C8B-B14F-4D97-AF65-F5344CB8AC3E}">
        <p14:creationId xmlns:p14="http://schemas.microsoft.com/office/powerpoint/2010/main" val="80329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60648"/>
            <a:ext cx="860639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157192"/>
            <a:ext cx="84249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здании Дворянского собрания, где положительно решилось дело Рахманинова,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располагаетсясейчас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Тамбовский областной драматический театр (ул. Интернациональная, 15)</a:t>
            </a:r>
          </a:p>
        </p:txBody>
      </p:sp>
    </p:spTree>
    <p:extLst>
      <p:ext uri="{BB962C8B-B14F-4D97-AF65-F5344CB8AC3E}">
        <p14:creationId xmlns:p14="http://schemas.microsoft.com/office/powerpoint/2010/main" val="1363618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66</TotalTime>
  <Words>981</Words>
  <Application>Microsoft Office PowerPoint</Application>
  <PresentationFormat>Экран (4:3)</PresentationFormat>
  <Paragraphs>22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Этапы творческого пути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9</cp:revision>
  <dcterms:created xsi:type="dcterms:W3CDTF">2023-03-28T14:44:52Z</dcterms:created>
  <dcterms:modified xsi:type="dcterms:W3CDTF">2023-03-29T15:13:17Z</dcterms:modified>
</cp:coreProperties>
</file>