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302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kita Kosyrev" userId="ca09c03184e18bcf" providerId="LiveId" clId="{928A32D4-61D7-4A0E-9858-71C9E2583C0D}"/>
    <pc:docChg chg="custSel addSld delSld modSld">
      <pc:chgData name="Nikita Kosyrev" userId="ca09c03184e18bcf" providerId="LiveId" clId="{928A32D4-61D7-4A0E-9858-71C9E2583C0D}" dt="2023-11-13T16:18:59.123" v="201" actId="47"/>
      <pc:docMkLst>
        <pc:docMk/>
      </pc:docMkLst>
      <pc:sldChg chg="new del">
        <pc:chgData name="Nikita Kosyrev" userId="ca09c03184e18bcf" providerId="LiveId" clId="{928A32D4-61D7-4A0E-9858-71C9E2583C0D}" dt="2023-11-13T16:10:32.843" v="2" actId="47"/>
        <pc:sldMkLst>
          <pc:docMk/>
          <pc:sldMk cId="3718598793" sldId="256"/>
        </pc:sldMkLst>
      </pc:sldChg>
      <pc:sldChg chg="addSp delSp modSp add del mod delAnim">
        <pc:chgData name="Nikita Kosyrev" userId="ca09c03184e18bcf" providerId="LiveId" clId="{928A32D4-61D7-4A0E-9858-71C9E2583C0D}" dt="2023-11-13T16:18:58.431" v="200" actId="47"/>
        <pc:sldMkLst>
          <pc:docMk/>
          <pc:sldMk cId="0" sldId="260"/>
        </pc:sldMkLst>
        <pc:spChg chg="del">
          <ac:chgData name="Nikita Kosyrev" userId="ca09c03184e18bcf" providerId="LiveId" clId="{928A32D4-61D7-4A0E-9858-71C9E2583C0D}" dt="2023-11-13T16:12:03.707" v="31" actId="21"/>
          <ac:spMkLst>
            <pc:docMk/>
            <pc:sldMk cId="0" sldId="260"/>
            <ac:spMk id="3" creationId="{156B4D4C-ABF8-400A-B6D2-287896AA0B68}"/>
          </ac:spMkLst>
        </pc:spChg>
        <pc:spChg chg="add del mod">
          <ac:chgData name="Nikita Kosyrev" userId="ca09c03184e18bcf" providerId="LiveId" clId="{928A32D4-61D7-4A0E-9858-71C9E2583C0D}" dt="2023-11-13T16:13:38.621" v="51" actId="478"/>
          <ac:spMkLst>
            <pc:docMk/>
            <pc:sldMk cId="0" sldId="260"/>
            <ac:spMk id="4" creationId="{059EE0CF-0158-4E53-BE61-DAB9DDDD9D08}"/>
          </ac:spMkLst>
        </pc:spChg>
        <pc:spChg chg="add del mod">
          <ac:chgData name="Nikita Kosyrev" userId="ca09c03184e18bcf" providerId="LiveId" clId="{928A32D4-61D7-4A0E-9858-71C9E2583C0D}" dt="2023-11-13T16:13:37.688" v="50" actId="478"/>
          <ac:spMkLst>
            <pc:docMk/>
            <pc:sldMk cId="0" sldId="260"/>
            <ac:spMk id="6" creationId="{C2C2F6CC-28E1-4B95-B978-7CC625909F5C}"/>
          </ac:spMkLst>
        </pc:spChg>
        <pc:spChg chg="add del mod">
          <ac:chgData name="Nikita Kosyrev" userId="ca09c03184e18bcf" providerId="LiveId" clId="{928A32D4-61D7-4A0E-9858-71C9E2583C0D}" dt="2023-11-13T16:15:44.210" v="67" actId="21"/>
          <ac:spMkLst>
            <pc:docMk/>
            <pc:sldMk cId="0" sldId="260"/>
            <ac:spMk id="7" creationId="{3272B5A3-72F6-4E78-9DEE-5FFD353509BA}"/>
          </ac:spMkLst>
        </pc:spChg>
        <pc:spChg chg="add del mod">
          <ac:chgData name="Nikita Kosyrev" userId="ca09c03184e18bcf" providerId="LiveId" clId="{928A32D4-61D7-4A0E-9858-71C9E2583C0D}" dt="2023-11-13T16:15:44.210" v="67" actId="21"/>
          <ac:spMkLst>
            <pc:docMk/>
            <pc:sldMk cId="0" sldId="260"/>
            <ac:spMk id="13" creationId="{C73E2DA3-F599-43D4-B46B-E8CAC811DE1D}"/>
          </ac:spMkLst>
        </pc:spChg>
        <pc:spChg chg="del mod">
          <ac:chgData name="Nikita Kosyrev" userId="ca09c03184e18bcf" providerId="LiveId" clId="{928A32D4-61D7-4A0E-9858-71C9E2583C0D}" dt="2023-11-13T16:12:03.707" v="31" actId="21"/>
          <ac:spMkLst>
            <pc:docMk/>
            <pc:sldMk cId="0" sldId="260"/>
            <ac:spMk id="14338" creationId="{62519CE5-286A-4EC1-BF0D-7D60466B45EE}"/>
          </ac:spMkLst>
        </pc:spChg>
        <pc:spChg chg="del">
          <ac:chgData name="Nikita Kosyrev" userId="ca09c03184e18bcf" providerId="LiveId" clId="{928A32D4-61D7-4A0E-9858-71C9E2583C0D}" dt="2023-11-13T16:12:03.707" v="31" actId="21"/>
          <ac:spMkLst>
            <pc:docMk/>
            <pc:sldMk cId="0" sldId="260"/>
            <ac:spMk id="17420" creationId="{67BB8BB1-EBE2-42A2-8239-B268CE4D81A9}"/>
          </ac:spMkLst>
        </pc:spChg>
        <pc:picChg chg="add del mod">
          <ac:chgData name="Nikita Kosyrev" userId="ca09c03184e18bcf" providerId="LiveId" clId="{928A32D4-61D7-4A0E-9858-71C9E2583C0D}" dt="2023-11-13T16:15:44.210" v="67" actId="21"/>
          <ac:picMkLst>
            <pc:docMk/>
            <pc:sldMk cId="0" sldId="260"/>
            <ac:picMk id="10" creationId="{6C201DB7-9B80-4BFA-8746-DF9B5A19C232}"/>
          </ac:picMkLst>
        </pc:picChg>
        <pc:picChg chg="add del mod">
          <ac:chgData name="Nikita Kosyrev" userId="ca09c03184e18bcf" providerId="LiveId" clId="{928A32D4-61D7-4A0E-9858-71C9E2583C0D}" dt="2023-11-13T16:15:44.210" v="67" actId="21"/>
          <ac:picMkLst>
            <pc:docMk/>
            <pc:sldMk cId="0" sldId="260"/>
            <ac:picMk id="11" creationId="{A9D3B1C5-9DEC-4EF0-BED8-559048E7A9F1}"/>
          </ac:picMkLst>
        </pc:picChg>
        <pc:picChg chg="del">
          <ac:chgData name="Nikita Kosyrev" userId="ca09c03184e18bcf" providerId="LiveId" clId="{928A32D4-61D7-4A0E-9858-71C9E2583C0D}" dt="2023-11-13T16:11:53.353" v="30" actId="478"/>
          <ac:picMkLst>
            <pc:docMk/>
            <pc:sldMk cId="0" sldId="260"/>
            <ac:picMk id="14341" creationId="{91D20E41-3768-4608-857A-2342B686D1C5}"/>
          </ac:picMkLst>
        </pc:picChg>
      </pc:sldChg>
      <pc:sldChg chg="addSp delSp modSp add del mod delAnim">
        <pc:chgData name="Nikita Kosyrev" userId="ca09c03184e18bcf" providerId="LiveId" clId="{928A32D4-61D7-4A0E-9858-71C9E2583C0D}" dt="2023-11-13T16:18:59.123" v="201" actId="47"/>
        <pc:sldMkLst>
          <pc:docMk/>
          <pc:sldMk cId="0" sldId="261"/>
        </pc:sldMkLst>
        <pc:spChg chg="add del mod">
          <ac:chgData name="Nikita Kosyrev" userId="ca09c03184e18bcf" providerId="LiveId" clId="{928A32D4-61D7-4A0E-9858-71C9E2583C0D}" dt="2023-11-13T16:16:00.922" v="72" actId="478"/>
          <ac:spMkLst>
            <pc:docMk/>
            <pc:sldMk cId="0" sldId="261"/>
            <ac:spMk id="3" creationId="{92163CAD-F7F9-467D-805D-DD62398E26B1}"/>
          </ac:spMkLst>
        </pc:spChg>
        <pc:spChg chg="add mod">
          <ac:chgData name="Nikita Kosyrev" userId="ca09c03184e18bcf" providerId="LiveId" clId="{928A32D4-61D7-4A0E-9858-71C9E2583C0D}" dt="2023-11-13T16:16:19.414" v="80" actId="21"/>
          <ac:spMkLst>
            <pc:docMk/>
            <pc:sldMk cId="0" sldId="261"/>
            <ac:spMk id="5" creationId="{4F2B8FB4-9FF3-4C25-A564-22456B430E62}"/>
          </ac:spMkLst>
        </pc:spChg>
        <pc:spChg chg="add mod">
          <ac:chgData name="Nikita Kosyrev" userId="ca09c03184e18bcf" providerId="LiveId" clId="{928A32D4-61D7-4A0E-9858-71C9E2583C0D}" dt="2023-11-13T16:16:19.414" v="80" actId="21"/>
          <ac:spMkLst>
            <pc:docMk/>
            <pc:sldMk cId="0" sldId="261"/>
            <ac:spMk id="7" creationId="{E5E0ED73-BF82-48CE-8D82-4B83B6683D6F}"/>
          </ac:spMkLst>
        </pc:spChg>
        <pc:spChg chg="del">
          <ac:chgData name="Nikita Kosyrev" userId="ca09c03184e18bcf" providerId="LiveId" clId="{928A32D4-61D7-4A0E-9858-71C9E2583C0D}" dt="2023-11-13T16:15:58.079" v="71" actId="478"/>
          <ac:spMkLst>
            <pc:docMk/>
            <pc:sldMk cId="0" sldId="261"/>
            <ac:spMk id="15362" creationId="{C20C43E5-BA91-4520-BDEA-B73A425621F1}"/>
          </ac:spMkLst>
        </pc:spChg>
        <pc:spChg chg="del mod">
          <ac:chgData name="Nikita Kosyrev" userId="ca09c03184e18bcf" providerId="LiveId" clId="{928A32D4-61D7-4A0E-9858-71C9E2583C0D}" dt="2023-11-13T16:16:19.414" v="80" actId="21"/>
          <ac:spMkLst>
            <pc:docMk/>
            <pc:sldMk cId="0" sldId="261"/>
            <ac:spMk id="18444" creationId="{E6673B2B-7A08-446C-AB39-F6DC311153C3}"/>
          </ac:spMkLst>
        </pc:spChg>
        <pc:graphicFrameChg chg="del mod">
          <ac:chgData name="Nikita Kosyrev" userId="ca09c03184e18bcf" providerId="LiveId" clId="{928A32D4-61D7-4A0E-9858-71C9E2583C0D}" dt="2023-11-13T16:16:19.414" v="80" actId="21"/>
          <ac:graphicFrameMkLst>
            <pc:docMk/>
            <pc:sldMk cId="0" sldId="261"/>
            <ac:graphicFrameMk id="154630" creationId="{530C79CF-FA19-40CD-AA4C-65C02785C6CF}"/>
          </ac:graphicFrameMkLst>
        </pc:graphicFrameChg>
        <pc:picChg chg="del">
          <ac:chgData name="Nikita Kosyrev" userId="ca09c03184e18bcf" providerId="LiveId" clId="{928A32D4-61D7-4A0E-9858-71C9E2583C0D}" dt="2023-11-13T16:16:04.040" v="73" actId="478"/>
          <ac:picMkLst>
            <pc:docMk/>
            <pc:sldMk cId="0" sldId="261"/>
            <ac:picMk id="15365" creationId="{34725ED5-354B-468E-A725-397284106164}"/>
          </ac:picMkLst>
        </pc:picChg>
      </pc:sldChg>
      <pc:sldChg chg="addSp delSp modSp add mod modAnim">
        <pc:chgData name="Nikita Kosyrev" userId="ca09c03184e18bcf" providerId="LiveId" clId="{928A32D4-61D7-4A0E-9858-71C9E2583C0D}" dt="2023-11-13T16:18:49.702" v="199" actId="1036"/>
        <pc:sldMkLst>
          <pc:docMk/>
          <pc:sldMk cId="0" sldId="302"/>
        </pc:sldMkLst>
        <pc:spChg chg="del mod">
          <ac:chgData name="Nikita Kosyrev" userId="ca09c03184e18bcf" providerId="LiveId" clId="{928A32D4-61D7-4A0E-9858-71C9E2583C0D}" dt="2023-11-13T16:11:35.376" v="22" actId="478"/>
          <ac:spMkLst>
            <pc:docMk/>
            <pc:sldMk cId="0" sldId="302"/>
            <ac:spMk id="2" creationId="{07F7A3D9-0050-483C-B2D7-926D232C413A}"/>
          </ac:spMkLst>
        </pc:spChg>
        <pc:spChg chg="add mod">
          <ac:chgData name="Nikita Kosyrev" userId="ca09c03184e18bcf" providerId="LiveId" clId="{928A32D4-61D7-4A0E-9858-71C9E2583C0D}" dt="2023-11-13T16:18:23.460" v="101" actId="208"/>
          <ac:spMkLst>
            <pc:docMk/>
            <pc:sldMk cId="0" sldId="302"/>
            <ac:spMk id="3" creationId="{AD3AEDE3-40B5-475D-84DC-C2B146A3466C}"/>
          </ac:spMkLst>
        </pc:spChg>
        <pc:spChg chg="add del mod">
          <ac:chgData name="Nikita Kosyrev" userId="ca09c03184e18bcf" providerId="LiveId" clId="{928A32D4-61D7-4A0E-9858-71C9E2583C0D}" dt="2023-11-13T16:12:09.692" v="33"/>
          <ac:spMkLst>
            <pc:docMk/>
            <pc:sldMk cId="0" sldId="302"/>
            <ac:spMk id="7" creationId="{8B72E2AC-D3D2-40C4-9083-44EAA360E9A0}"/>
          </ac:spMkLst>
        </pc:spChg>
        <pc:spChg chg="add del mod">
          <ac:chgData name="Nikita Kosyrev" userId="ca09c03184e18bcf" providerId="LiveId" clId="{928A32D4-61D7-4A0E-9858-71C9E2583C0D}" dt="2023-11-13T16:12:09.692" v="33"/>
          <ac:spMkLst>
            <pc:docMk/>
            <pc:sldMk cId="0" sldId="302"/>
            <ac:spMk id="8" creationId="{335D80E3-6DD3-4AB1-95C6-5240650D2872}"/>
          </ac:spMkLst>
        </pc:spChg>
        <pc:spChg chg="add del mod">
          <ac:chgData name="Nikita Kosyrev" userId="ca09c03184e18bcf" providerId="LiveId" clId="{928A32D4-61D7-4A0E-9858-71C9E2583C0D}" dt="2023-11-13T16:12:09.692" v="33"/>
          <ac:spMkLst>
            <pc:docMk/>
            <pc:sldMk cId="0" sldId="302"/>
            <ac:spMk id="9" creationId="{69301110-A872-47FA-AD2F-D6559D41556A}"/>
          </ac:spMkLst>
        </pc:spChg>
        <pc:spChg chg="add del mod">
          <ac:chgData name="Nikita Kosyrev" userId="ca09c03184e18bcf" providerId="LiveId" clId="{928A32D4-61D7-4A0E-9858-71C9E2583C0D}" dt="2023-11-13T16:12:41.742" v="36"/>
          <ac:spMkLst>
            <pc:docMk/>
            <pc:sldMk cId="0" sldId="302"/>
            <ac:spMk id="10" creationId="{0F84DA20-91E6-4DA5-9D04-6309F030EB99}"/>
          </ac:spMkLst>
        </pc:spChg>
        <pc:spChg chg="add del mod">
          <ac:chgData name="Nikita Kosyrev" userId="ca09c03184e18bcf" providerId="LiveId" clId="{928A32D4-61D7-4A0E-9858-71C9E2583C0D}" dt="2023-11-13T16:12:41.742" v="36"/>
          <ac:spMkLst>
            <pc:docMk/>
            <pc:sldMk cId="0" sldId="302"/>
            <ac:spMk id="11" creationId="{C578C81F-40FC-43DC-926D-942B44CA7FC9}"/>
          </ac:spMkLst>
        </pc:spChg>
        <pc:spChg chg="add del mod">
          <ac:chgData name="Nikita Kosyrev" userId="ca09c03184e18bcf" providerId="LiveId" clId="{928A32D4-61D7-4A0E-9858-71C9E2583C0D}" dt="2023-11-13T16:12:41.742" v="36"/>
          <ac:spMkLst>
            <pc:docMk/>
            <pc:sldMk cId="0" sldId="302"/>
            <ac:spMk id="12" creationId="{16E8C907-ED85-4BEC-8992-6CBFD8FB69B0}"/>
          </ac:spMkLst>
        </pc:spChg>
        <pc:spChg chg="add del mod">
          <ac:chgData name="Nikita Kosyrev" userId="ca09c03184e18bcf" providerId="LiveId" clId="{928A32D4-61D7-4A0E-9858-71C9E2583C0D}" dt="2023-11-13T16:13:02.218" v="46" actId="478"/>
          <ac:spMkLst>
            <pc:docMk/>
            <pc:sldMk cId="0" sldId="302"/>
            <ac:spMk id="13" creationId="{E3BBC4F6-020C-4EC3-A5F4-DF1EB2A44013}"/>
          </ac:spMkLst>
        </pc:spChg>
        <pc:spChg chg="add mod">
          <ac:chgData name="Nikita Kosyrev" userId="ca09c03184e18bcf" providerId="LiveId" clId="{928A32D4-61D7-4A0E-9858-71C9E2583C0D}" dt="2023-11-13T16:13:23.508" v="48" actId="1076"/>
          <ac:spMkLst>
            <pc:docMk/>
            <pc:sldMk cId="0" sldId="302"/>
            <ac:spMk id="14" creationId="{090EC375-8720-48CC-953F-A2E81AC51ED4}"/>
          </ac:spMkLst>
        </pc:spChg>
        <pc:spChg chg="add mod">
          <ac:chgData name="Nikita Kosyrev" userId="ca09c03184e18bcf" providerId="LiveId" clId="{928A32D4-61D7-4A0E-9858-71C9E2583C0D}" dt="2023-11-13T16:13:23.508" v="48" actId="1076"/>
          <ac:spMkLst>
            <pc:docMk/>
            <pc:sldMk cId="0" sldId="302"/>
            <ac:spMk id="15" creationId="{CFCCF227-26E4-44A1-A15E-4C9CB7496A1E}"/>
          </ac:spMkLst>
        </pc:spChg>
        <pc:spChg chg="add mod">
          <ac:chgData name="Nikita Kosyrev" userId="ca09c03184e18bcf" providerId="LiveId" clId="{928A32D4-61D7-4A0E-9858-71C9E2583C0D}" dt="2023-11-13T16:17:22.027" v="94" actId="1076"/>
          <ac:spMkLst>
            <pc:docMk/>
            <pc:sldMk cId="0" sldId="302"/>
            <ac:spMk id="18" creationId="{C0503B2E-95DC-4016-B1C6-A8B85265B46F}"/>
          </ac:spMkLst>
        </pc:spChg>
        <pc:spChg chg="add mod">
          <ac:chgData name="Nikita Kosyrev" userId="ca09c03184e18bcf" providerId="LiveId" clId="{928A32D4-61D7-4A0E-9858-71C9E2583C0D}" dt="2023-11-13T16:17:22.027" v="94" actId="1076"/>
          <ac:spMkLst>
            <pc:docMk/>
            <pc:sldMk cId="0" sldId="302"/>
            <ac:spMk id="19" creationId="{D667765D-39C4-4CAA-B644-659F94AFE3E5}"/>
          </ac:spMkLst>
        </pc:spChg>
        <pc:spChg chg="add mod">
          <ac:chgData name="Nikita Kosyrev" userId="ca09c03184e18bcf" providerId="LiveId" clId="{928A32D4-61D7-4A0E-9858-71C9E2583C0D}" dt="2023-11-13T16:18:39.491" v="184" actId="1076"/>
          <ac:spMkLst>
            <pc:docMk/>
            <pc:sldMk cId="0" sldId="302"/>
            <ac:spMk id="21" creationId="{6F36232F-9754-4F6F-A78B-43786248ECBE}"/>
          </ac:spMkLst>
        </pc:spChg>
        <pc:spChg chg="add mod">
          <ac:chgData name="Nikita Kosyrev" userId="ca09c03184e18bcf" providerId="LiveId" clId="{928A32D4-61D7-4A0E-9858-71C9E2583C0D}" dt="2023-11-13T16:18:49.702" v="199" actId="1036"/>
          <ac:spMkLst>
            <pc:docMk/>
            <pc:sldMk cId="0" sldId="302"/>
            <ac:spMk id="23" creationId="{1EE0FDEC-15D5-4EF9-A6D3-F6A6D674A4C0}"/>
          </ac:spMkLst>
        </pc:spChg>
        <pc:spChg chg="del mod">
          <ac:chgData name="Nikita Kosyrev" userId="ca09c03184e18bcf" providerId="LiveId" clId="{928A32D4-61D7-4A0E-9858-71C9E2583C0D}" dt="2023-11-13T16:11:25.292" v="19" actId="478"/>
          <ac:spMkLst>
            <pc:docMk/>
            <pc:sldMk cId="0" sldId="302"/>
            <ac:spMk id="13315" creationId="{2D55C9B3-440E-4D2D-B08B-91EADF8E273E}"/>
          </ac:spMkLst>
        </pc:spChg>
        <pc:spChg chg="mod">
          <ac:chgData name="Nikita Kosyrev" userId="ca09c03184e18bcf" providerId="LiveId" clId="{928A32D4-61D7-4A0E-9858-71C9E2583C0D}" dt="2023-11-13T16:15:51.878" v="70" actId="1076"/>
          <ac:spMkLst>
            <pc:docMk/>
            <pc:sldMk cId="0" sldId="302"/>
            <ac:spMk id="93186" creationId="{B98FC18F-87D5-438E-BB5A-B7312BB78480}"/>
          </ac:spMkLst>
        </pc:spChg>
        <pc:graphicFrameChg chg="add mod">
          <ac:chgData name="Nikita Kosyrev" userId="ca09c03184e18bcf" providerId="LiveId" clId="{928A32D4-61D7-4A0E-9858-71C9E2583C0D}" dt="2023-11-13T16:16:28.651" v="82" actId="1076"/>
          <ac:graphicFrameMkLst>
            <pc:docMk/>
            <pc:sldMk cId="0" sldId="302"/>
            <ac:graphicFrameMk id="20" creationId="{3EF5EEB4-0D42-480A-98DD-D2D2766B1EE6}"/>
          </ac:graphicFrameMkLst>
        </pc:graphicFrameChg>
        <pc:picChg chg="add mod">
          <ac:chgData name="Nikita Kosyrev" userId="ca09c03184e18bcf" providerId="LiveId" clId="{928A32D4-61D7-4A0E-9858-71C9E2583C0D}" dt="2023-11-13T16:17:22.027" v="94" actId="1076"/>
          <ac:picMkLst>
            <pc:docMk/>
            <pc:sldMk cId="0" sldId="302"/>
            <ac:picMk id="16" creationId="{355DF7A1-613F-4762-8673-0184BB6754CD}"/>
          </ac:picMkLst>
        </pc:picChg>
        <pc:picChg chg="add mod">
          <ac:chgData name="Nikita Kosyrev" userId="ca09c03184e18bcf" providerId="LiveId" clId="{928A32D4-61D7-4A0E-9858-71C9E2583C0D}" dt="2023-11-13T16:17:22.027" v="94" actId="1076"/>
          <ac:picMkLst>
            <pc:docMk/>
            <pc:sldMk cId="0" sldId="302"/>
            <ac:picMk id="17" creationId="{6C442895-15DF-418C-AFF1-EE6A5EA2BA9B}"/>
          </ac:picMkLst>
        </pc:picChg>
        <pc:picChg chg="del mod">
          <ac:chgData name="Nikita Kosyrev" userId="ca09c03184e18bcf" providerId="LiveId" clId="{928A32D4-61D7-4A0E-9858-71C9E2583C0D}" dt="2023-11-13T16:15:46.396" v="68" actId="478"/>
          <ac:picMkLst>
            <pc:docMk/>
            <pc:sldMk cId="0" sldId="302"/>
            <ac:picMk id="13317" creationId="{6E5FDCEF-41AA-4194-B1A3-3D2B06E105D9}"/>
          </ac:picMkLst>
        </pc:picChg>
        <pc:picChg chg="del">
          <ac:chgData name="Nikita Kosyrev" userId="ca09c03184e18bcf" providerId="LiveId" clId="{928A32D4-61D7-4A0E-9858-71C9E2583C0D}" dt="2023-11-13T16:11:17.567" v="17" actId="478"/>
          <ac:picMkLst>
            <pc:docMk/>
            <pc:sldMk cId="0" sldId="302"/>
            <ac:picMk id="13318" creationId="{9BBF8878-B550-451F-A270-B32CF7F70648}"/>
          </ac:picMkLst>
        </pc:picChg>
      </pc:sldChg>
      <pc:sldMasterChg chg="addSldLayout">
        <pc:chgData name="Nikita Kosyrev" userId="ca09c03184e18bcf" providerId="LiveId" clId="{928A32D4-61D7-4A0E-9858-71C9E2583C0D}" dt="2023-11-13T16:10:29.848" v="0" actId="680"/>
        <pc:sldMasterMkLst>
          <pc:docMk/>
          <pc:sldMasterMk cId="2905118043" sldId="2147483648"/>
        </pc:sldMasterMkLst>
        <pc:sldLayoutChg chg="add">
          <pc:chgData name="Nikita Kosyrev" userId="ca09c03184e18bcf" providerId="LiveId" clId="{928A32D4-61D7-4A0E-9858-71C9E2583C0D}" dt="2023-11-13T16:10:29.848" v="0" actId="680"/>
          <pc:sldLayoutMkLst>
            <pc:docMk/>
            <pc:sldMasterMk cId="2905118043" sldId="2147483648"/>
            <pc:sldLayoutMk cId="3554839081" sldId="2147483649"/>
          </pc:sldLayoutMkLst>
        </pc:sldLayoutChg>
      </pc:sldMasterChg>
      <pc:sldMasterChg chg="delSldLayout">
        <pc:chgData name="Nikita Kosyrev" userId="ca09c03184e18bcf" providerId="LiveId" clId="{928A32D4-61D7-4A0E-9858-71C9E2583C0D}" dt="2023-11-13T16:18:59.123" v="201" actId="47"/>
        <pc:sldMasterMkLst>
          <pc:docMk/>
          <pc:sldMasterMk cId="803925000" sldId="2147483653"/>
        </pc:sldMasterMkLst>
        <pc:sldLayoutChg chg="del">
          <pc:chgData name="Nikita Kosyrev" userId="ca09c03184e18bcf" providerId="LiveId" clId="{928A32D4-61D7-4A0E-9858-71C9E2583C0D}" dt="2023-11-13T16:18:59.123" v="201" actId="47"/>
          <pc:sldLayoutMkLst>
            <pc:docMk/>
            <pc:sldMasterMk cId="803925000" sldId="2147483653"/>
            <pc:sldLayoutMk cId="1960348619" sldId="2147483670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094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88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8093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0721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74942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1734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84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956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altLang="ru-RU"/>
              <a:t>21.12.16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5837B4-E3E3-4E9C-86A3-94F261E60BD8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0889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415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altLang="ru-RU"/>
              <a:t>21.12.16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143360-0B8F-45FB-90AB-E31B2F4A92F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32147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578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897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661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52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475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925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>
            <a:extLst>
              <a:ext uri="{FF2B5EF4-FFF2-40B4-BE49-F238E27FC236}">
                <a16:creationId xmlns:a16="http://schemas.microsoft.com/office/drawing/2014/main" id="{B98FC18F-87D5-438E-BB5A-B7312BB784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21745" y="106680"/>
            <a:ext cx="6485466" cy="29241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800" b="1" dirty="0">
                <a:solidFill>
                  <a:srgbClr val="006600"/>
                </a:solidFill>
              </a:rPr>
              <a:t>Виды обыкновенных дробей</a:t>
            </a:r>
          </a:p>
        </p:txBody>
      </p:sp>
      <p:sp>
        <p:nvSpPr>
          <p:cNvPr id="14" name="Rectangle 12">
            <a:extLst>
              <a:ext uri="{FF2B5EF4-FFF2-40B4-BE49-F238E27FC236}">
                <a16:creationId xmlns:a16="http://schemas.microsoft.com/office/drawing/2014/main" id="{090EC375-8720-48CC-953F-A2E81AC51ED4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1648069" y="3615928"/>
            <a:ext cx="4532312" cy="3387725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spcBef>
                <a:spcPct val="20000"/>
              </a:spcBef>
              <a:buFont typeface="Wingdings 3" panose="05040102010807070707" pitchFamily="18" charset="2"/>
              <a:buNone/>
            </a:pPr>
            <a:r>
              <a:rPr lang="ru-RU" altLang="ru-RU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Если числитель дроби меньше его знаменателя, то такая дробь называется </a:t>
            </a:r>
            <a:r>
              <a:rPr lang="ru-RU" altLang="ru-RU" sz="4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правильной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CFCCF227-26E4-44A1-A15E-4C9CB7496A1E}"/>
              </a:ext>
            </a:extLst>
          </p:cNvPr>
          <p:cNvSpPr/>
          <p:nvPr/>
        </p:nvSpPr>
        <p:spPr>
          <a:xfrm>
            <a:off x="276224" y="3660775"/>
            <a:ext cx="1371845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1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-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2</a:t>
            </a:r>
          </a:p>
        </p:txBody>
      </p:sp>
      <p:pic>
        <p:nvPicPr>
          <p:cNvPr id="16" name="Picture 5">
            <a:extLst>
              <a:ext uri="{FF2B5EF4-FFF2-40B4-BE49-F238E27FC236}">
                <a16:creationId xmlns:a16="http://schemas.microsoft.com/office/drawing/2014/main" id="{355DF7A1-613F-4762-8673-0184BB6754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10"/>
          <a:stretch/>
        </p:blipFill>
        <p:spPr bwMode="auto">
          <a:xfrm>
            <a:off x="3281469" y="675255"/>
            <a:ext cx="3905567" cy="2372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>
            <a:extLst>
              <a:ext uri="{FF2B5EF4-FFF2-40B4-BE49-F238E27FC236}">
                <a16:creationId xmlns:a16="http://schemas.microsoft.com/office/drawing/2014/main" id="{6C442895-15DF-418C-AFF1-EE6A5EA2BA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0" t="49004" r="33310"/>
          <a:stretch/>
        </p:blipFill>
        <p:spPr bwMode="auto">
          <a:xfrm>
            <a:off x="6699885" y="1837675"/>
            <a:ext cx="1873991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C0503B2E-95DC-4016-B1C6-A8B85265B46F}"/>
              </a:ext>
            </a:extLst>
          </p:cNvPr>
          <p:cNvSpPr/>
          <p:nvPr/>
        </p:nvSpPr>
        <p:spPr>
          <a:xfrm>
            <a:off x="5404485" y="1929115"/>
            <a:ext cx="1394460" cy="111823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D667765D-39C4-4CAA-B644-659F94AFE3E5}"/>
              </a:ext>
            </a:extLst>
          </p:cNvPr>
          <p:cNvSpPr/>
          <p:nvPr/>
        </p:nvSpPr>
        <p:spPr>
          <a:xfrm>
            <a:off x="7696073" y="918703"/>
            <a:ext cx="1394460" cy="111823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0" name="Object 6">
            <a:extLst>
              <a:ext uri="{FF2B5EF4-FFF2-40B4-BE49-F238E27FC236}">
                <a16:creationId xmlns:a16="http://schemas.microsoft.com/office/drawing/2014/main" id="{3EF5EEB4-0D42-480A-98DD-D2D2766B1E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9496075"/>
              </p:ext>
            </p:extLst>
          </p:nvPr>
        </p:nvGraphicFramePr>
        <p:xfrm>
          <a:off x="5667248" y="3599433"/>
          <a:ext cx="1301750" cy="26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3" imgW="190417" imgH="393529" progId="Equation.3">
                  <p:embed/>
                </p:oleObj>
              </mc:Choice>
              <mc:Fallback>
                <p:oleObj name="Формула" r:id="rId3" imgW="190417" imgH="393529" progId="Equation.3">
                  <p:embed/>
                  <p:pic>
                    <p:nvPicPr>
                      <p:cNvPr id="20" name="Object 6">
                        <a:extLst>
                          <a:ext uri="{FF2B5EF4-FFF2-40B4-BE49-F238E27FC236}">
                            <a16:creationId xmlns:a16="http://schemas.microsoft.com/office/drawing/2014/main" id="{3EF5EEB4-0D42-480A-98DD-D2D2766B1EE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7248" y="3599433"/>
                        <a:ext cx="1301750" cy="2690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12">
            <a:extLst>
              <a:ext uri="{FF2B5EF4-FFF2-40B4-BE49-F238E27FC236}">
                <a16:creationId xmlns:a16="http://schemas.microsoft.com/office/drawing/2014/main" id="{6F36232F-9754-4F6F-A78B-43786248ECBE}"/>
              </a:ext>
            </a:extLst>
          </p:cNvPr>
          <p:cNvSpPr txBox="1">
            <a:spLocks noChangeArrowheads="1"/>
          </p:cNvSpPr>
          <p:nvPr/>
        </p:nvSpPr>
        <p:spPr>
          <a:xfrm>
            <a:off x="6785081" y="3842878"/>
            <a:ext cx="4862639" cy="276015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НЕПРАВИЛЬНАЯ ДРОБЬ </a:t>
            </a:r>
            <a:r>
              <a:rPr lang="ru-RU" altLang="ru-RU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– </a:t>
            </a:r>
            <a:r>
              <a:rPr lang="ru-RU" altLang="ru-RU" sz="2800" b="1" dirty="0">
                <a:solidFill>
                  <a:schemeClr val="tx1"/>
                </a:solidFill>
                <a:latin typeface="Arial" panose="020B0604020202020204" pitchFamily="34" charset="0"/>
              </a:rPr>
              <a:t>это дробь</a:t>
            </a:r>
            <a:r>
              <a:rPr lang="ru-RU" altLang="ru-RU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, </a:t>
            </a:r>
            <a:r>
              <a:rPr lang="ru-RU" altLang="ru-RU" sz="2800" b="1" dirty="0">
                <a:solidFill>
                  <a:schemeClr val="tx1"/>
                </a:solidFill>
                <a:latin typeface="Arial" panose="020B0604020202020204" pitchFamily="34" charset="0"/>
              </a:rPr>
              <a:t>в которой</a:t>
            </a:r>
            <a:r>
              <a:rPr lang="ru-RU" altLang="ru-RU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 ЧИСЛИТЕЛЬ БОЛЬШЕ ЗНАМЕНАТЕЛЯ или  РАВЕН ЕМУ</a:t>
            </a:r>
          </a:p>
          <a:p>
            <a:pPr>
              <a:spcBef>
                <a:spcPct val="20000"/>
              </a:spcBef>
            </a:pPr>
            <a:endParaRPr lang="ru-RU" altLang="ru-RU" sz="20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AD3AEDE3-40B5-475D-84DC-C2B146A3466C}"/>
              </a:ext>
            </a:extLst>
          </p:cNvPr>
          <p:cNvSpPr/>
          <p:nvPr/>
        </p:nvSpPr>
        <p:spPr>
          <a:xfrm>
            <a:off x="428625" y="3599433"/>
            <a:ext cx="5269548" cy="3151887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: скругленные углы 22">
            <a:extLst>
              <a:ext uri="{FF2B5EF4-FFF2-40B4-BE49-F238E27FC236}">
                <a16:creationId xmlns:a16="http://schemas.microsoft.com/office/drawing/2014/main" id="{1EE0FDEC-15D5-4EF9-A6D3-F6A6D674A4C0}"/>
              </a:ext>
            </a:extLst>
          </p:cNvPr>
          <p:cNvSpPr/>
          <p:nvPr/>
        </p:nvSpPr>
        <p:spPr>
          <a:xfrm>
            <a:off x="5695950" y="3628008"/>
            <a:ext cx="6000750" cy="3151887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</TotalTime>
  <Words>32</Words>
  <Application>Microsoft Office PowerPoint</Application>
  <PresentationFormat>Широкоэкранный</PresentationFormat>
  <Paragraphs>6</Paragraphs>
  <Slides>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Times New Roman</vt:lpstr>
      <vt:lpstr>Trebuchet MS</vt:lpstr>
      <vt:lpstr>Wingdings 3</vt:lpstr>
      <vt:lpstr>Аспект</vt:lpstr>
      <vt:lpstr>Microsoft Equation 3.0</vt:lpstr>
      <vt:lpstr>Виды обыкновенных дробей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обыкновенных дробей</dc:title>
  <dc:subject>Виды дробей</dc:subject>
  <dc:creator>Косырев Никита Николаевич</dc:creator>
  <cp:keywords>Математика</cp:keywords>
  <cp:lastModifiedBy>Nikita Kosyrev</cp:lastModifiedBy>
  <cp:revision>1</cp:revision>
  <dcterms:created xsi:type="dcterms:W3CDTF">2023-11-13T16:10:16Z</dcterms:created>
  <dcterms:modified xsi:type="dcterms:W3CDTF">2023-11-13T16:19:06Z</dcterms:modified>
  <cp:category>дроби</cp:category>
</cp:coreProperties>
</file>