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s/slide56.xml" ContentType="application/vnd.openxmlformats-officedocument.presentationml.slide+xml"/>
  <Override PartName="/ppt/slides/slide5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4"/>
  </p:notesMasterIdLst>
  <p:sldIdLst>
    <p:sldId id="256" r:id="rId2"/>
    <p:sldId id="305" r:id="rId3"/>
    <p:sldId id="306" r:id="rId4"/>
    <p:sldId id="307" r:id="rId5"/>
    <p:sldId id="308" r:id="rId6"/>
    <p:sldId id="309" r:id="rId7"/>
    <p:sldId id="310" r:id="rId8"/>
    <p:sldId id="311" r:id="rId9"/>
    <p:sldId id="312" r:id="rId10"/>
    <p:sldId id="257" r:id="rId11"/>
    <p:sldId id="258" r:id="rId12"/>
    <p:sldId id="259" r:id="rId13"/>
    <p:sldId id="260" r:id="rId14"/>
    <p:sldId id="261" r:id="rId15"/>
    <p:sldId id="262" r:id="rId16"/>
    <p:sldId id="263" r:id="rId17"/>
    <p:sldId id="264" r:id="rId18"/>
    <p:sldId id="265" r:id="rId19"/>
    <p:sldId id="266" r:id="rId20"/>
    <p:sldId id="267" r:id="rId21"/>
    <p:sldId id="268" r:id="rId22"/>
    <p:sldId id="269" r:id="rId23"/>
    <p:sldId id="270" r:id="rId24"/>
    <p:sldId id="271" r:id="rId25"/>
    <p:sldId id="272" r:id="rId26"/>
    <p:sldId id="273" r:id="rId27"/>
    <p:sldId id="274" r:id="rId28"/>
    <p:sldId id="275" r:id="rId29"/>
    <p:sldId id="276" r:id="rId30"/>
    <p:sldId id="277" r:id="rId31"/>
    <p:sldId id="278" r:id="rId32"/>
    <p:sldId id="279" r:id="rId33"/>
    <p:sldId id="280" r:id="rId34"/>
    <p:sldId id="281" r:id="rId35"/>
    <p:sldId id="282" r:id="rId36"/>
    <p:sldId id="283" r:id="rId37"/>
    <p:sldId id="284" r:id="rId38"/>
    <p:sldId id="285" r:id="rId39"/>
    <p:sldId id="286" r:id="rId40"/>
    <p:sldId id="287" r:id="rId41"/>
    <p:sldId id="288" r:id="rId42"/>
    <p:sldId id="289" r:id="rId43"/>
    <p:sldId id="290" r:id="rId44"/>
    <p:sldId id="291" r:id="rId45"/>
    <p:sldId id="292" r:id="rId46"/>
    <p:sldId id="293" r:id="rId47"/>
    <p:sldId id="294" r:id="rId48"/>
    <p:sldId id="295" r:id="rId49"/>
    <p:sldId id="296" r:id="rId50"/>
    <p:sldId id="297" r:id="rId51"/>
    <p:sldId id="298" r:id="rId52"/>
    <p:sldId id="299" r:id="rId53"/>
    <p:sldId id="300" r:id="rId54"/>
    <p:sldId id="301" r:id="rId55"/>
    <p:sldId id="302" r:id="rId56"/>
    <p:sldId id="303" r:id="rId57"/>
    <p:sldId id="304" r:id="rId58"/>
    <p:sldId id="313" r:id="rId59"/>
    <p:sldId id="314" r:id="rId60"/>
    <p:sldId id="315" r:id="rId61"/>
    <p:sldId id="316" r:id="rId62"/>
    <p:sldId id="317" r:id="rId6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1" autoAdjust="0"/>
    <p:restoredTop sz="94638" autoAdjust="0"/>
  </p:normalViewPr>
  <p:slideViewPr>
    <p:cSldViewPr>
      <p:cViewPr varScale="1">
        <p:scale>
          <a:sx n="86" d="100"/>
          <a:sy n="86" d="100"/>
        </p:scale>
        <p:origin x="-1494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A0C7155-F8CE-4BDA-88FD-1C7DE5F36C8C}" type="datetimeFigureOut">
              <a:rPr lang="ru-RU" smtClean="0"/>
              <a:pPr/>
              <a:t>28.01.2019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A9CA503-6FE5-4BD0-B026-E33981B48EF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28.01.2019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28.01.2019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28.01.2019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28.01.2019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Творческий проект «Мой дед»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500562" y="3886200"/>
            <a:ext cx="3271838" cy="1752600"/>
          </a:xfrm>
        </p:spPr>
        <p:txBody>
          <a:bodyPr>
            <a:normAutofit/>
          </a:bodyPr>
          <a:lstStyle/>
          <a:p>
            <a:r>
              <a:rPr lang="ru-RU" sz="15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Выполнил </a:t>
            </a:r>
          </a:p>
          <a:p>
            <a:r>
              <a:rPr lang="ru-RU" sz="15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ученик 9 Б класса МБОУ Лицей </a:t>
            </a:r>
            <a:r>
              <a:rPr lang="ru-RU" sz="15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с.Толбазы</a:t>
            </a:r>
            <a:r>
              <a:rPr lang="ru-RU" sz="15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5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Ибраков</a:t>
            </a:r>
            <a:r>
              <a:rPr lang="ru-RU" sz="15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Динар</a:t>
            </a:r>
            <a:r>
              <a:rPr lang="ru-RU" dirty="0" smtClean="0"/>
              <a:t>, </a:t>
            </a:r>
            <a:endParaRPr lang="ru-RU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Содержимое 4" descr="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554691" y="1600200"/>
            <a:ext cx="6034617" cy="4525963"/>
          </a:xfr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1.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554691" y="1600200"/>
            <a:ext cx="6034617" cy="4525963"/>
          </a:xfr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1.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554691" y="1600200"/>
            <a:ext cx="6034617" cy="4525963"/>
          </a:xfr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1.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554691" y="1600200"/>
            <a:ext cx="6034617" cy="4525963"/>
          </a:xfr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1.4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554691" y="1600200"/>
            <a:ext cx="6034617" cy="4525963"/>
          </a:xfr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1.5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874764" y="1600200"/>
            <a:ext cx="3394472" cy="4525963"/>
          </a:xfr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554691" y="1600200"/>
            <a:ext cx="6034617" cy="4525963"/>
          </a:xfr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2.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554691" y="1600200"/>
            <a:ext cx="6034617" cy="4525963"/>
          </a:xfr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2.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874764" y="1600200"/>
            <a:ext cx="3394472" cy="4525963"/>
          </a:xfr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3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554691" y="1600200"/>
            <a:ext cx="6034617" cy="4525963"/>
          </a:xfr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IMG_20170607_061508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554691" y="1600200"/>
            <a:ext cx="6034617" cy="4525963"/>
          </a:xfr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3.1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554691" y="1600200"/>
            <a:ext cx="6034617" cy="4525963"/>
          </a:xfr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3.2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874764" y="1600200"/>
            <a:ext cx="3394472" cy="4525963"/>
          </a:xfr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3.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874764" y="1600200"/>
            <a:ext cx="3394472" cy="4525963"/>
          </a:xfr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3.4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874764" y="1600200"/>
            <a:ext cx="3394472" cy="4525963"/>
          </a:xfr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3.5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554691" y="1600200"/>
            <a:ext cx="6034617" cy="4525963"/>
          </a:xfr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3.5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554691" y="1600200"/>
            <a:ext cx="6034617" cy="4525963"/>
          </a:xfr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3.7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874764" y="1600200"/>
            <a:ext cx="3394472" cy="4525963"/>
          </a:xfr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3.8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874764" y="1600200"/>
            <a:ext cx="3394472" cy="4525963"/>
          </a:xfr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3.9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874764" y="1600200"/>
            <a:ext cx="3394472" cy="4525963"/>
          </a:xfr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3.9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874764" y="1600200"/>
            <a:ext cx="3394472" cy="4525963"/>
          </a:xfr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IMG_20170607_06153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554691" y="1600200"/>
            <a:ext cx="6034617" cy="4525963"/>
          </a:xfrm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4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554691" y="1600200"/>
            <a:ext cx="6034617" cy="4525963"/>
          </a:xfrm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4.1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554691" y="1600200"/>
            <a:ext cx="6034617" cy="4525963"/>
          </a:xfrm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4.2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554691" y="1600200"/>
            <a:ext cx="6034617" cy="4525963"/>
          </a:xfrm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4.3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554691" y="1600200"/>
            <a:ext cx="6034617" cy="4525963"/>
          </a:xfrm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4.4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554691" y="1600200"/>
            <a:ext cx="6034617" cy="4525963"/>
          </a:xfrm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4.5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874764" y="1600200"/>
            <a:ext cx="3394472" cy="4525963"/>
          </a:xfrm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4.6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874764" y="1600200"/>
            <a:ext cx="3394472" cy="4525963"/>
          </a:xfrm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5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874764" y="1600200"/>
            <a:ext cx="3394472" cy="4525963"/>
          </a:xfrm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5.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874764" y="1600200"/>
            <a:ext cx="3394472" cy="4525963"/>
          </a:xfrm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5.2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874764" y="1600200"/>
            <a:ext cx="3394472" cy="4525963"/>
          </a:xfr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Содержимое 3" descr="IMG_20170605_065659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554691" y="1600200"/>
            <a:ext cx="6034617" cy="4525963"/>
          </a:xfrm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5.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874764" y="1600200"/>
            <a:ext cx="3394472" cy="4525963"/>
          </a:xfrm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5.4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874764" y="1600200"/>
            <a:ext cx="3394472" cy="4525963"/>
          </a:xfrm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6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874764" y="1600200"/>
            <a:ext cx="3394472" cy="4525963"/>
          </a:xfrm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6.1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554691" y="1600200"/>
            <a:ext cx="6034617" cy="4525963"/>
          </a:xfrm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6.2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554691" y="1600200"/>
            <a:ext cx="6034617" cy="4525963"/>
          </a:xfrm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6.3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874764" y="1600200"/>
            <a:ext cx="3394472" cy="4525963"/>
          </a:xfrm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6.4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874764" y="1600200"/>
            <a:ext cx="3394472" cy="4525963"/>
          </a:xfrm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6.5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874764" y="1600200"/>
            <a:ext cx="3394472" cy="4525963"/>
          </a:xfrm>
        </p:spPr>
      </p:pic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6.6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874764" y="1600200"/>
            <a:ext cx="3394472" cy="4525963"/>
          </a:xfrm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6.7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874764" y="1600200"/>
            <a:ext cx="3394472" cy="4525963"/>
          </a:xfr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д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6.8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874764" y="1600200"/>
            <a:ext cx="3394472" cy="4525963"/>
          </a:xfrm>
        </p:spPr>
      </p:pic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7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874764" y="1600200"/>
            <a:ext cx="3394472" cy="4525963"/>
          </a:xfrm>
        </p:spPr>
      </p:pic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7.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874764" y="1600200"/>
            <a:ext cx="3394472" cy="4525963"/>
          </a:xfrm>
        </p:spPr>
      </p:pic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7.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874764" y="1600200"/>
            <a:ext cx="3394472" cy="4525963"/>
          </a:xfrm>
        </p:spPr>
      </p:pic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7.3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554691" y="1600200"/>
            <a:ext cx="6034617" cy="4525963"/>
          </a:xfrm>
        </p:spPr>
      </p:pic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7.4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874764" y="1600200"/>
            <a:ext cx="3394472" cy="4525963"/>
          </a:xfrm>
        </p:spPr>
      </p:pic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7.5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874764" y="1600200"/>
            <a:ext cx="3394472" cy="4525963"/>
          </a:xfrm>
        </p:spPr>
      </p:pic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6д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874764" y="1600200"/>
            <a:ext cx="3394472" cy="4525963"/>
          </a:xfrm>
        </p:spPr>
      </p:pic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IMG_20170602_052046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554691" y="1600200"/>
            <a:ext cx="6034617" cy="4525963"/>
          </a:xfrm>
        </p:spPr>
      </p:pic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Подготовка основания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554691" y="1600200"/>
            <a:ext cx="6034617" cy="4525963"/>
          </a:xfr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2д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Крепление основания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554691" y="1600200"/>
            <a:ext cx="6034617" cy="4525963"/>
          </a:xfrm>
        </p:spPr>
      </p:pic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Изделие, в готовом виде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554691" y="1600200"/>
            <a:ext cx="6034617" cy="4525963"/>
          </a:xfrm>
        </p:spPr>
      </p:pic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IMG_20170605_05541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554691" y="1600200"/>
            <a:ext cx="6034617" cy="4525963"/>
          </a:xfr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3д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4д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5д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47</TotalTime>
  <Words>17</Words>
  <PresentationFormat>Экран (4:3)</PresentationFormat>
  <Paragraphs>3</Paragraphs>
  <Slides>62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62</vt:i4>
      </vt:variant>
    </vt:vector>
  </HeadingPairs>
  <TitlesOfParts>
    <vt:vector size="63" baseType="lpstr">
      <vt:lpstr>Тема Office</vt:lpstr>
      <vt:lpstr>Творческий проект «Мой дед»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  <vt:lpstr>Слайд 41</vt:lpstr>
      <vt:lpstr>Слайд 42</vt:lpstr>
      <vt:lpstr>Слайд 43</vt:lpstr>
      <vt:lpstr>Слайд 44</vt:lpstr>
      <vt:lpstr>Слайд 45</vt:lpstr>
      <vt:lpstr>Слайд 46</vt:lpstr>
      <vt:lpstr>Слайд 47</vt:lpstr>
      <vt:lpstr>Слайд 48</vt:lpstr>
      <vt:lpstr>Слайд 49</vt:lpstr>
      <vt:lpstr>Слайд 50</vt:lpstr>
      <vt:lpstr>Слайд 51</vt:lpstr>
      <vt:lpstr>Слайд 52</vt:lpstr>
      <vt:lpstr>Слайд 53</vt:lpstr>
      <vt:lpstr>Слайд 54</vt:lpstr>
      <vt:lpstr>Слайд 55</vt:lpstr>
      <vt:lpstr>Слайд 56</vt:lpstr>
      <vt:lpstr>Слайд 57</vt:lpstr>
      <vt:lpstr>Слайд 58</vt:lpstr>
      <vt:lpstr>Слайд 59</vt:lpstr>
      <vt:lpstr>Слайд 60</vt:lpstr>
      <vt:lpstr>Слайд 61</vt:lpstr>
      <vt:lpstr>Слайд 62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техно</dc:creator>
  <cp:lastModifiedBy>Администратор</cp:lastModifiedBy>
  <cp:revision>14</cp:revision>
  <dcterms:created xsi:type="dcterms:W3CDTF">2018-10-31T12:11:27Z</dcterms:created>
  <dcterms:modified xsi:type="dcterms:W3CDTF">2019-01-28T05:19:29Z</dcterms:modified>
</cp:coreProperties>
</file>