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60C9804-F6EB-4FB0-89A5-51B336A08A8B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3E019D-EB44-4541-B739-0751F409F8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ОБРАБОТКА ЗАСТЕЖКИ ВТАЧНЫМИ ПЛАНКАМИ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3" name="Рисунок 2" descr="C:\Documents and Settings\Администратор\Рабочий стол\о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0882403">
            <a:off x="4138612" y="2214554"/>
            <a:ext cx="129064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т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22554">
            <a:off x="5429256" y="2233612"/>
            <a:ext cx="142876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972452" cy="1162050"/>
          </a:xfrm>
        </p:spPr>
        <p:txBody>
          <a:bodyPr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Детали </a:t>
            </a:r>
            <a:r>
              <a:rPr lang="ru-RU" sz="4400" dirty="0" smtClean="0">
                <a:latin typeface="Arial Black" pitchFamily="34" charset="0"/>
              </a:rPr>
              <a:t>кроя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357298"/>
            <a:ext cx="5543560" cy="478634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Планка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две детали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Раскрой: длина =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длина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застежки + 4-5 см,  ширина  =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ширина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застежки в готовом виде умноженная на  2 + 2-3 см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ДН по длине  детали.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тканях с высокой растяжимостью  планки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дублируются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Разметка места расположения застежки на изделии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-1 горизонтальная линия  определяет длину застежки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-2 вертикальные  ширина застежки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Ширина меловой линии 0,1 см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1571612"/>
            <a:ext cx="1857388" cy="4357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ДН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6000363" y="3643711"/>
            <a:ext cx="3429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0"/>
          </p:cNvCxnSpPr>
          <p:nvPr/>
        </p:nvCxnSpPr>
        <p:spPr>
          <a:xfrm rot="16200000" flipH="1">
            <a:off x="7643834" y="1643050"/>
            <a:ext cx="1428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7" idx="2"/>
          </p:cNvCxnSpPr>
          <p:nvPr/>
        </p:nvCxnSpPr>
        <p:spPr>
          <a:xfrm rot="5400000" flipH="1">
            <a:off x="7643834" y="5857892"/>
            <a:ext cx="1428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57884" y="142852"/>
            <a:ext cx="2928958" cy="650085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  <a:cs typeface="Times New Roman" pitchFamily="18" charset="0"/>
              </a:rPr>
              <a:t>Технологическая последовательность и технические условия обработки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1.Притачивание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месту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расположения планки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Совмещая меловые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линии на изделии вертикальные и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планках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Проверка качества притачивания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планок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Вход в застежку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разрезают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 середины горловины к концам застежки. Не доходя до конца строчек 3-4 см  разрез выполняют виде угла , не доходя до строчек притачивания планок на 0,1 -0,2 см.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Documents and Settings\Администратор\Рабочий стол\ris32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571480"/>
            <a:ext cx="525780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8043890" cy="592935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Вывертывание планки на изнаночную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сторону. Уложить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их по направлению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застежки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изнаночной стороны закрепить угол к планкам машинной двойной строчкой строго от последних стежков притачивания планок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месту расположения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Обметать швы притачивания планок и нижний 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срез со стороны планок.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7.ВТО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верхней планке пробить петли, а на нижней пришить пуговицы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Проверка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качества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ВТО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207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ОБРАБОТКА ЗАСТЕЖКИ ВТАЧНЫМИ ПЛАНКАМИ</vt:lpstr>
      <vt:lpstr>Детали кроя 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ЗАСТЕЖКИ ВТАЧНЫМИ ПЛАНКАМИ</dc:title>
  <dc:creator>Admin</dc:creator>
  <cp:lastModifiedBy>Admin</cp:lastModifiedBy>
  <cp:revision>6</cp:revision>
  <dcterms:created xsi:type="dcterms:W3CDTF">2010-10-30T10:04:42Z</dcterms:created>
  <dcterms:modified xsi:type="dcterms:W3CDTF">2010-10-31T08:23:02Z</dcterms:modified>
</cp:coreProperties>
</file>