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65" r:id="rId6"/>
    <p:sldId id="259" r:id="rId7"/>
    <p:sldId id="267" r:id="rId8"/>
    <p:sldId id="266" r:id="rId9"/>
    <p:sldId id="268" r:id="rId10"/>
    <p:sldId id="260" r:id="rId11"/>
    <p:sldId id="261" r:id="rId12"/>
    <p:sldId id="262" r:id="rId13"/>
    <p:sldId id="269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1411" y="-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A9D6-DC79-4412-80CF-5C6A910E3C0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8327A-0C6F-4D67-9224-FD9898BE69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5445224"/>
            <a:ext cx="2368352" cy="8885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Осокина Т.В.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33123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Алюминий широко применяется в промышленности. Его сплавляют с другими металлами и используют для изготовления деталей для самолётов, автомобилей,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различных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приборов. Из листов алюминиевых сплавов строят зернохранилища.</a:t>
            </a:r>
          </a:p>
        </p:txBody>
      </p:sp>
      <p:pic>
        <p:nvPicPr>
          <p:cNvPr id="19458" name="Picture 2" descr="http://aluminium-roofing-sheet.com/images/IMG_48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3470119" cy="2602589"/>
          </a:xfrm>
          <a:prstGeom prst="rect">
            <a:avLst/>
          </a:prstGeom>
          <a:noFill/>
        </p:spPr>
      </p:pic>
      <p:pic>
        <p:nvPicPr>
          <p:cNvPr id="19460" name="Picture 4" descr="http://jaromaks.ru/img/portfolio-images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870938"/>
            <a:ext cx="4901117" cy="3675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 алюминия делают порошок, который необходим для приготовления «серебряной» (алюминиевой) краски. Алюминиевой краской красят чугунные изделия,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изгороди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батареи водяного отопления, цистерны и баки, в которых хранят нефть, и многое другое.</a:t>
            </a:r>
          </a:p>
        </p:txBody>
      </p:sp>
      <p:pic>
        <p:nvPicPr>
          <p:cNvPr id="18434" name="Picture 2" descr="https://cdn.st100sp.com/pictures/034295004"/>
          <p:cNvPicPr>
            <a:picLocks noChangeAspect="1" noChangeArrowheads="1"/>
          </p:cNvPicPr>
          <p:nvPr/>
        </p:nvPicPr>
        <p:blipFill>
          <a:blip r:embed="rId2" cstate="print"/>
          <a:srcRect l="19879" r="23798"/>
          <a:stretch>
            <a:fillRect/>
          </a:stretch>
        </p:blipFill>
        <p:spPr bwMode="auto">
          <a:xfrm>
            <a:off x="395536" y="2708920"/>
            <a:ext cx="2174655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s://im0-tub-ru.yandex.net/i?id=284d860263b728c805fe2864d2318a7d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780928"/>
            <a:ext cx="466801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Много алюминия идёт на изготовление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электрических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проводов, предметов домашнего хозяйства: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кастрюль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чайников, бидонов, ковшей, ложек, вилок и других изделий </a:t>
            </a:r>
          </a:p>
        </p:txBody>
      </p:sp>
      <p:sp>
        <p:nvSpPr>
          <p:cNvPr id="17410" name="AutoShape 2" descr="https://alfapromsnab.ru/admin/ckfinder/userfiles/images/aldu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https://globalcatalog.com/asset/showImage/376596/%D0%B8%D0%B7%D0%B4%D0%B5%D0%BB%D0%B8%D1%8F-%D0%B8%D0%B7-%D0%B0%D0%BB%D1%8E%D0%BC%D0%B8%D0%BD%D0%B8%D1%8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5904656" cy="4428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zakuski-salati.ru/wp-content/uploads/2013/08/alyum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zakuski-salati.ru/wp-content/uploads/2013/08/alyum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https://im0-tub-ru.yandex.net/i?id=9ae923a3bf30e9c6c3aae1726623fd7c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2" name="AutoShape 8" descr="https://cdn.elec.ru/_thumb/1200x900/i/2b/ff/2bffd8a8ac3f2464d9df77a8ea263428ecde17e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4" name="Picture 10" descr="https://ua.all.biz/img/ua/service_catalog/61984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501008"/>
            <a:ext cx="3926480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5" name="Picture 11" descr="C:\Documents and Settings\Доска\Рабочий стол\alyum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2656"/>
            <a:ext cx="4208032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6" name="Picture 12" descr="C:\Documents and Settings\Доска\Рабочий стол\2bffd8a8ac3f2464d9df77a8ea263428ecde17e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01008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12986" t="706" r="11616" b="13565"/>
          <a:stretch>
            <a:fillRect/>
          </a:stretch>
        </p:blipFill>
        <p:spPr bwMode="auto">
          <a:xfrm>
            <a:off x="0" y="404664"/>
            <a:ext cx="9144000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2132856"/>
            <a:ext cx="8424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952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по внешнему виду алюминий можно отличить от железа, чугуна и стали?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952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из алюминия делают электрические провода?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952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изделия из алюминия не надо красить?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952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находит применение алюминий в промышленности?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952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предметы для домашнего хозяйства делают из алюминия?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1728192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476672"/>
            <a:ext cx="842921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984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руды используют для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выплавления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меди и алюминия?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98438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984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каким признакам медный колчедан можно отличить от других руд?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98438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 каким внешним признакам бокситы можно отличить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медного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колчедана и других руд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>
              <a:buFont typeface="Arial" pitchFamily="34" charset="0"/>
              <a:buChar char="•"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Чем цветные металлы отличаются от чёрных металлов?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98438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764704"/>
            <a:ext cx="81369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B3B3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Возьмите алюминиевую пластину или проволоку. Какого цвета алюминий? Обладает ли он блеском?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159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B3B3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Поцарапайте алюминиевую пластину углом железной пластинки и наоборот. Какой металл твёрже?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159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B3B3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Согните алюминиевую пластину и положите её на парту.  Примет ли она прежнюю форму?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159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B3B3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Поднесите к алюминиевой пластине или проволоке магнит. Что вы наблюдаете при этом?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Алюминий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— серебристо-белый металл.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в три раза легче железа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Алюминий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— мягкий металл.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легко гнётся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его можно вытягивать в проволоку, превращать в тонкие листы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Алюминий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хорошо проводит теплоту и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электрический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ток.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отличие от железа он не притягивается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магнитом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0-tub-ru.yandex.net/i?id=f3014faed303575c43db93bbc5f58a24-sr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Человек начал получать и использовать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алюмиий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сравнительно недавно — около 100 лет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Вначале из него делали кольца, серьги, браслеты и другие украшения. Ценился он чуть дешевле золота. В России первый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Волховский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алюминиевый завод начал работать в 1932 году.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настоящее время алюминий относится к широко распространённым цветным металлам</a:t>
            </a:r>
          </a:p>
        </p:txBody>
      </p:sp>
      <p:pic>
        <p:nvPicPr>
          <p:cNvPr id="20482" name="Picture 2" descr="http://www.hiddenside.ru/photos/industrial/lo/volkhovskiy_alyuminievyy_zavod_2011/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465258"/>
            <a:ext cx="4523656" cy="3392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0-tub-ru.yandex.net/i?id=ec95032a651ac2cd11bc61ebae769a32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979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hiddenside.ru/photos/industrial/lo/volkhovskiy_alyuminievyy_zavod_2011/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https://kak-eto-sdelano.ru/wp-content/uploads/2015/02/krasno_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https://kak-eto-sdelano.ru/wp-content/uploads/2015/02/krasno_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https://img-fotki.yandex.ru/get/4120/135463757.3c/0_adbc2_ddebe7a1_XXL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8" name="Picture 8" descr="http://www.hiddenside.ru/photos/industrial/lo/volkhovskiy_alyuminievyy_zavod_2011/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352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Алюминий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МКОУ СШИ №8 г.Пласта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Доска</dc:creator>
  <cp:lastModifiedBy>Доска</cp:lastModifiedBy>
  <cp:revision>15</cp:revision>
  <dcterms:created xsi:type="dcterms:W3CDTF">2019-04-24T04:52:16Z</dcterms:created>
  <dcterms:modified xsi:type="dcterms:W3CDTF">2019-04-24T07:41:38Z</dcterms:modified>
</cp:coreProperties>
</file>