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51" r:id="rId2"/>
    <p:sldId id="287" r:id="rId3"/>
    <p:sldId id="288" r:id="rId4"/>
    <p:sldId id="289" r:id="rId5"/>
    <p:sldId id="290" r:id="rId6"/>
    <p:sldId id="292" r:id="rId7"/>
    <p:sldId id="294" r:id="rId8"/>
    <p:sldId id="295" r:id="rId9"/>
    <p:sldId id="296" r:id="rId10"/>
    <p:sldId id="291" r:id="rId11"/>
    <p:sldId id="298" r:id="rId12"/>
    <p:sldId id="301" r:id="rId13"/>
    <p:sldId id="303" r:id="rId14"/>
    <p:sldId id="304" r:id="rId15"/>
    <p:sldId id="305" r:id="rId16"/>
    <p:sldId id="307" r:id="rId17"/>
    <p:sldId id="308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5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40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9745-3C74-42B5-B3B8-71906D54D9A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98526CD-6AD1-453A-88D5-1FC24387A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9745-3C74-42B5-B3B8-71906D54D9A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6CD-6AD1-453A-88D5-1FC24387A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9745-3C74-42B5-B3B8-71906D54D9A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6CD-6AD1-453A-88D5-1FC24387A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9745-3C74-42B5-B3B8-71906D54D9A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98526CD-6AD1-453A-88D5-1FC24387A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9745-3C74-42B5-B3B8-71906D54D9A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6CD-6AD1-453A-88D5-1FC24387A2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9745-3C74-42B5-B3B8-71906D54D9A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6CD-6AD1-453A-88D5-1FC24387A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9745-3C74-42B5-B3B8-71906D54D9A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98526CD-6AD1-453A-88D5-1FC24387A2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9745-3C74-42B5-B3B8-71906D54D9A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6CD-6AD1-453A-88D5-1FC24387A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9745-3C74-42B5-B3B8-71906D54D9A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6CD-6AD1-453A-88D5-1FC24387A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9745-3C74-42B5-B3B8-71906D54D9A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6CD-6AD1-453A-88D5-1FC24387A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9745-3C74-42B5-B3B8-71906D54D9A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6CD-6AD1-453A-88D5-1FC24387A2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1209745-3C74-42B5-B3B8-71906D54D9A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98526CD-6AD1-453A-88D5-1FC24387A2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57200"/>
            <a:ext cx="8001056" cy="685784"/>
          </a:xfr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С  юмором</a:t>
            </a:r>
            <a:endParaRPr lang="ru-RU" dirty="0"/>
          </a:p>
        </p:txBody>
      </p:sp>
      <p:pic>
        <p:nvPicPr>
          <p:cNvPr id="113666" name="Picture 2" descr="https://www.bookvoed.ru/files/1836/17/51/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428736"/>
            <a:ext cx="4191000" cy="4762500"/>
          </a:xfrm>
          <a:prstGeom prst="rect">
            <a:avLst/>
          </a:prstGeom>
          <a:noFill/>
        </p:spPr>
      </p:pic>
      <p:sp>
        <p:nvSpPr>
          <p:cNvPr id="5" name="Сердце 4"/>
          <p:cNvSpPr/>
          <p:nvPr/>
        </p:nvSpPr>
        <p:spPr>
          <a:xfrm>
            <a:off x="5929322" y="5357826"/>
            <a:ext cx="914400" cy="9144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/>
          <p:cNvSpPr/>
          <p:nvPr/>
        </p:nvSpPr>
        <p:spPr>
          <a:xfrm>
            <a:off x="1785918" y="1428736"/>
            <a:ext cx="914400" cy="9144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img1.liveinternet.ru/images/attach/c/7/95/875/95875397_large_get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547" y="106242"/>
            <a:ext cx="8789609" cy="6537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photo.7ya.ru/ph/2014/2/27/1393501027366.jpg?rnd=13461306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ga.promosurga.com/08_spravitsya-s-domashnimi-del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://www.imageup.ru/img18/2861609/z4c0w6xozs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2222" y="1"/>
            <a:ext cx="922622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www.tvoyrebenok.ru/images/status-vkontakte/family/b/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544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i2.tabor.ru/feed/2016-08-31/5263295/150895_760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85728"/>
            <a:ext cx="6715172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://cdn-nus-1.pinme.ru/tumb/600/photo/25/47/25478f748b54eea4f3d30665205a491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249138"/>
            <a:ext cx="8274274" cy="5751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s://ololo.tv/wp-content/uploads/2016/09/17182365-12853115-1473353547-650-1ccd54f71a-1-14736734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00108"/>
            <a:ext cx="7858180" cy="4630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itd3.mycdn.me/image?id=859037009893&amp;t=20&amp;plc=WEB&amp;tkn=*stiv6bxrYBvOLBWty6IRO9YrrR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67540"/>
            <a:ext cx="8072494" cy="62332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i.ucrazy.ru/files/i/2013.7.19/atkritka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48962"/>
            <a:ext cx="8358246" cy="6180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cdn-nus-1.pinme.ru/photo/7e/76ad/7e76adfebbb4b0cbb5387ad96f9ab31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39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s://i4.tabor.ru/feed/2017-04-07/16486800/410740_760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429684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s://s1.tchkcdn.com/g-p41g3cLzI90hPDTKGS1f5A/9/114865/660x0/w/0/13141508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495236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f.mypage.ru/6d673b02f9005e008395e972a5ec6b78_d3df830a79c1976ac581971315ac9b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70342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s://img1.postila.ru/storage/2336000/2308850/ac92bd580640a12787d940e4c80aad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8143932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http://cdn-nus-1.pinme.ru/tumb/600/photo/95/72/95727177e47bde81344f8e4317e401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60823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http://cs619617.vk.me/v619617123/d861/uqcG23UZ3W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643998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http://data24.i.gallery.ru/albums/gallery/372863-e402d-72469453-m750x740-u218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023" y="240822"/>
            <a:ext cx="8701695" cy="6331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http://www.abc-sto.ru/gallery/userdata/user_20/img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s019.radikal.ru/i626/1402/f9/73672ca2eb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s3-eu-west-1.amazonaws.com/files.surfory.com/uploads/2015/4/15/54da1a271f395d9f3e8b456f/1280x/552ec80a1f395dec388b458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043" y="-180528"/>
            <a:ext cx="9234043" cy="7038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www.passionforum.ru/upload/055/u5564/009/06b54d1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 descr="https://i12.fotocdn.net/s13/190/public_pin_l/72/236350866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9156" name="Picture 4" descr="https://i12.fotocdn.net/s13/190/public_pin_l/72/23635086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itd0.mycdn.me/image?id=849777947399&amp;t=20&amp;plc=WEB&amp;tkn=*A4TkLvXDZ78wTbwIdxAQkseJBK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066" y="20731"/>
            <a:ext cx="9167066" cy="68372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img1.liveinternet.ru/images/attach/c/7/95/289/95289683_B8Dy5eg05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585352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img2.postila.ru/storage/2432000/2403610/161b022640dc0c0c4ffb2be2664f5d6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4926"/>
            <a:ext cx="9131864" cy="7012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1876</TotalTime>
  <Words>2</Words>
  <Application>Microsoft Office PowerPoint</Application>
  <PresentationFormat>Экран (4:3)</PresentationFormat>
  <Paragraphs>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Franklin Gothic Book</vt:lpstr>
      <vt:lpstr>Franklin Gothic Medium</vt:lpstr>
      <vt:lpstr>Wingdings 2</vt:lpstr>
      <vt:lpstr>Трек</vt:lpstr>
      <vt:lpstr>С  юмором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198</cp:revision>
  <dcterms:created xsi:type="dcterms:W3CDTF">2017-11-13T16:07:26Z</dcterms:created>
  <dcterms:modified xsi:type="dcterms:W3CDTF">2023-11-13T17:13:09Z</dcterms:modified>
</cp:coreProperties>
</file>