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3" r:id="rId5"/>
    <p:sldId id="264" r:id="rId6"/>
    <p:sldId id="265" r:id="rId7"/>
    <p:sldId id="261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14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26" name="Picture 2" descr="https://spp-dtek.com.ua/wp-content/uploads/2014/09/1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0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nashidetci.ru/wp-content/uploads/2014/11/Kataemsya-na-sankah-kopiya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1910"/>
            <a:ext cx="230425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get-pdb/1520606/6bff179d-d953-44f2-bc87-63b20ab38a74/orig"/>
          <p:cNvPicPr>
            <a:picLocks noChangeAspect="1" noChangeArrowheads="1" noCrop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072" y="4431732"/>
            <a:ext cx="249188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C000"/>
                </a:solidFill>
                <a:latin typeface="Monotype Corsiva" pitchFamily="66" charset="0"/>
              </a:rPr>
              <a:t>ЗИМА</a:t>
            </a:r>
            <a:br>
              <a:rPr lang="ru-RU" b="1" dirty="0">
                <a:solidFill>
                  <a:srgbClr val="FFC000"/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rgbClr val="FFC000"/>
                </a:solidFill>
                <a:latin typeface="Monotype Corsiva" pitchFamily="66" charset="0"/>
              </a:rPr>
              <a:t>«Выносной материал»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Группа</a:t>
            </a:r>
          </a:p>
          <a:p>
            <a:r>
              <a:rPr lang="ru-RU" sz="2400" dirty="0">
                <a:solidFill>
                  <a:schemeClr val="tx1"/>
                </a:solidFill>
              </a:rPr>
              <a:t>«Неваляшки»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4048" y="548680"/>
            <a:ext cx="3454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воспитатель МАДОУ №38 </a:t>
            </a:r>
          </a:p>
          <a:p>
            <a:r>
              <a:rPr lang="ru-RU" dirty="0" smtClean="0"/>
              <a:t>г. Нижневартовска, ХМАО-Югры</a:t>
            </a:r>
          </a:p>
          <a:p>
            <a:r>
              <a:rPr lang="ru-RU" dirty="0" smtClean="0"/>
              <a:t>Пятница Г.Р.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4953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5B62819F-7F33-4641-AF40-6317C97108BD}"/>
              </a:ext>
            </a:extLst>
          </p:cNvPr>
          <p:cNvSpPr/>
          <p:nvPr/>
        </p:nvSpPr>
        <p:spPr>
          <a:xfrm>
            <a:off x="2123728" y="1196752"/>
            <a:ext cx="5400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</a:rPr>
              <a:t>Наступили для детишек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</a:rPr>
              <a:t>Благодатные деньки!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</a:rPr>
              <a:t>Снег в лесу и на аллеях,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</a:rPr>
              <a:t>И река покрылась льдом.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</a:rPr>
              <a:t>Одевайтесь по теплее-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</a:rPr>
              <a:t>И на улицу бегом!!!</a:t>
            </a:r>
          </a:p>
        </p:txBody>
      </p:sp>
    </p:spTree>
    <p:extLst>
      <p:ext uri="{BB962C8B-B14F-4D97-AF65-F5344CB8AC3E}">
        <p14:creationId xmlns:p14="http://schemas.microsoft.com/office/powerpoint/2010/main" val="1258801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86B15B7-9D38-47CE-9CD7-D9A864E3C8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36514" y="-53119"/>
            <a:ext cx="3168352" cy="4083917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71F93549-AC24-4B64-BD57-1A6139E77791}"/>
              </a:ext>
            </a:extLst>
          </p:cNvPr>
          <p:cNvSpPr/>
          <p:nvPr/>
        </p:nvSpPr>
        <p:spPr>
          <a:xfrm>
            <a:off x="2483768" y="3573016"/>
            <a:ext cx="437423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коне друзья катались 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дурачились, смеялись: Хи-хи-хи и хо-хо-хо, Ха-ха-ха и иго-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Конь устал, встал на дыбы – 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Тут, видать, конец игры!</a:t>
            </a:r>
          </a:p>
          <a:p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76B9637-BE92-4CB7-A115-A680312431C0}"/>
              </a:ext>
            </a:extLst>
          </p:cNvPr>
          <p:cNvSpPr/>
          <p:nvPr/>
        </p:nvSpPr>
        <p:spPr>
          <a:xfrm flipH="1">
            <a:off x="3203848" y="3982998"/>
            <a:ext cx="3456383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4400" b="1" i="1" dirty="0"/>
              <a:t>Вожжи</a:t>
            </a:r>
          </a:p>
        </p:txBody>
      </p:sp>
    </p:spTree>
    <p:extLst>
      <p:ext uri="{BB962C8B-B14F-4D97-AF65-F5344CB8AC3E}">
        <p14:creationId xmlns:p14="http://schemas.microsoft.com/office/powerpoint/2010/main" val="2998339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D2E389C-3A1C-4253-ACA0-66FBE77DF4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67544" y="2204864"/>
            <a:ext cx="4824536" cy="4104456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2B8E2727-534A-4819-B2DD-48BF69BB7C3E}"/>
              </a:ext>
            </a:extLst>
          </p:cNvPr>
          <p:cNvSpPr/>
          <p:nvPr/>
        </p:nvSpPr>
        <p:spPr>
          <a:xfrm>
            <a:off x="5724128" y="1412777"/>
            <a:ext cx="23762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/>
              <a:t>Ветер, ветер, ветерок, </a:t>
            </a:r>
          </a:p>
          <a:p>
            <a:r>
              <a:rPr lang="ru-RU" sz="3200" b="1" i="1" dirty="0"/>
              <a:t>Поиграй со мной чуток!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1B582827-8448-46EF-8EDA-63FEBEBA9A72}"/>
              </a:ext>
            </a:extLst>
          </p:cNvPr>
          <p:cNvSpPr/>
          <p:nvPr/>
        </p:nvSpPr>
        <p:spPr>
          <a:xfrm>
            <a:off x="2339752" y="476672"/>
            <a:ext cx="30243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/>
              <a:t>Султанчики</a:t>
            </a:r>
          </a:p>
        </p:txBody>
      </p:sp>
    </p:spTree>
    <p:extLst>
      <p:ext uri="{BB962C8B-B14F-4D97-AF65-F5344CB8AC3E}">
        <p14:creationId xmlns:p14="http://schemas.microsoft.com/office/powerpoint/2010/main" val="3771843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64A4A72-2B76-4CD9-9E51-D675C75CC5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87860"/>
            <a:ext cx="5868652" cy="431717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3AA5458-F4FB-404A-84FF-E27E21BD0312}"/>
              </a:ext>
            </a:extLst>
          </p:cNvPr>
          <p:cNvSpPr/>
          <p:nvPr/>
        </p:nvSpPr>
        <p:spPr>
          <a:xfrm>
            <a:off x="2267744" y="260650"/>
            <a:ext cx="67687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cs typeface="Aharoni" panose="02010803020104030203" pitchFamily="2" charset="-79"/>
              </a:rPr>
              <a:t>На прогулке мы играли. </a:t>
            </a:r>
            <a:endParaRPr lang="ru-RU" sz="2000" b="1" i="1" dirty="0" smtClean="0">
              <a:cs typeface="Aharoni" panose="02010803020104030203" pitchFamily="2" charset="-79"/>
            </a:endParaRPr>
          </a:p>
          <a:p>
            <a:r>
              <a:rPr lang="ru-RU" sz="2000" b="1" i="1" dirty="0" smtClean="0">
                <a:cs typeface="Aharoni" panose="02010803020104030203" pitchFamily="2" charset="-79"/>
              </a:rPr>
              <a:t>Мы </a:t>
            </a:r>
            <a:r>
              <a:rPr lang="ru-RU" sz="2000" b="1" i="1" dirty="0">
                <a:cs typeface="Aharoni" panose="02010803020104030203" pitchFamily="2" charset="-79"/>
              </a:rPr>
              <a:t>водящих выбирали</a:t>
            </a:r>
            <a:r>
              <a:rPr lang="ru-RU" sz="2000" b="1" i="1" dirty="0" smtClean="0">
                <a:cs typeface="Aharoni" panose="02010803020104030203" pitchFamily="2" charset="-79"/>
              </a:rPr>
              <a:t>.</a:t>
            </a:r>
          </a:p>
          <a:p>
            <a:r>
              <a:rPr lang="ru-RU" sz="2000" b="1" i="1" dirty="0" smtClean="0">
                <a:cs typeface="Aharoni" panose="02010803020104030203" pitchFamily="2" charset="-79"/>
              </a:rPr>
              <a:t> </a:t>
            </a:r>
            <a:r>
              <a:rPr lang="ru-RU" sz="2000" b="1" i="1" dirty="0">
                <a:cs typeface="Aharoni" panose="02010803020104030203" pitchFamily="2" charset="-79"/>
              </a:rPr>
              <a:t>Олю с рыжею косой </a:t>
            </a:r>
            <a:r>
              <a:rPr lang="ru-RU" sz="2000" b="1" i="1" dirty="0" smtClean="0">
                <a:cs typeface="Aharoni" panose="02010803020104030203" pitchFamily="2" charset="-79"/>
              </a:rPr>
              <a:t>, </a:t>
            </a:r>
          </a:p>
          <a:p>
            <a:r>
              <a:rPr lang="ru-RU" sz="2000" b="1" i="1" dirty="0" smtClean="0">
                <a:cs typeface="Aharoni" panose="02010803020104030203" pitchFamily="2" charset="-79"/>
              </a:rPr>
              <a:t>Дети </a:t>
            </a:r>
            <a:r>
              <a:rPr lang="ru-RU" sz="2000" b="1" i="1" dirty="0">
                <a:cs typeface="Aharoni" panose="02010803020104030203" pitchFamily="2" charset="-79"/>
              </a:rPr>
              <a:t>выбрали лисой, </a:t>
            </a:r>
            <a:endParaRPr lang="ru-RU" sz="2000" b="1" i="1" dirty="0" smtClean="0">
              <a:cs typeface="Aharoni" panose="02010803020104030203" pitchFamily="2" charset="-79"/>
            </a:endParaRPr>
          </a:p>
          <a:p>
            <a:r>
              <a:rPr lang="ru-RU" sz="2000" b="1" i="1" dirty="0" smtClean="0">
                <a:cs typeface="Aharoni" panose="02010803020104030203" pitchFamily="2" charset="-79"/>
              </a:rPr>
              <a:t>А </a:t>
            </a:r>
            <a:r>
              <a:rPr lang="ru-RU" sz="2000" b="1" i="1" dirty="0">
                <a:cs typeface="Aharoni" panose="02010803020104030203" pitchFamily="2" charset="-79"/>
              </a:rPr>
              <a:t>меня, неясно толком, </a:t>
            </a:r>
            <a:endParaRPr lang="ru-RU" sz="2000" b="1" i="1" dirty="0" smtClean="0">
              <a:cs typeface="Aharoni" panose="02010803020104030203" pitchFamily="2" charset="-79"/>
            </a:endParaRPr>
          </a:p>
          <a:p>
            <a:r>
              <a:rPr lang="ru-RU" sz="2000" b="1" i="1" dirty="0" smtClean="0">
                <a:cs typeface="Aharoni" panose="02010803020104030203" pitchFamily="2" charset="-79"/>
              </a:rPr>
              <a:t>– </a:t>
            </a:r>
            <a:r>
              <a:rPr lang="ru-RU" sz="2000" b="1" i="1" dirty="0">
                <a:cs typeface="Aharoni" panose="02010803020104030203" pitchFamily="2" charset="-79"/>
              </a:rPr>
              <a:t>Почему-то серым волком… </a:t>
            </a:r>
            <a:endParaRPr lang="ru-RU" sz="2000" b="1" i="1" dirty="0" smtClean="0">
              <a:cs typeface="Aharoni" panose="02010803020104030203" pitchFamily="2" charset="-79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C9451DCD-63F2-45C4-8AC2-94CA7503BFED}"/>
              </a:ext>
            </a:extLst>
          </p:cNvPr>
          <p:cNvSpPr/>
          <p:nvPr/>
        </p:nvSpPr>
        <p:spPr>
          <a:xfrm>
            <a:off x="2267744" y="5805264"/>
            <a:ext cx="1728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/>
              <a:t>Маски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28184" y="168317"/>
            <a:ext cx="27363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/>
              <a:t>Я обидеться решила, </a:t>
            </a:r>
          </a:p>
          <a:p>
            <a:r>
              <a:rPr lang="ru-RU" sz="2000" b="1" i="1" dirty="0"/>
              <a:t>Только вдруг, как волк, завыла!</a:t>
            </a:r>
          </a:p>
          <a:p>
            <a:r>
              <a:rPr lang="ru-RU" sz="2000" b="1" i="1" dirty="0"/>
              <a:t> Вот была тогда потеха, </a:t>
            </a:r>
          </a:p>
          <a:p>
            <a:r>
              <a:rPr lang="ru-RU" sz="2000" b="1" i="1" dirty="0"/>
              <a:t>Все попадали со смеху!</a:t>
            </a:r>
          </a:p>
        </p:txBody>
      </p:sp>
    </p:spTree>
    <p:extLst>
      <p:ext uri="{BB962C8B-B14F-4D97-AF65-F5344CB8AC3E}">
        <p14:creationId xmlns:p14="http://schemas.microsoft.com/office/powerpoint/2010/main" val="1390069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1DF8A75-34F2-45CD-AE28-4BC8D5365A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052736"/>
            <a:ext cx="5544616" cy="3456384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4383CEFF-CB23-4DFE-822D-A9D284D78E2E}"/>
              </a:ext>
            </a:extLst>
          </p:cNvPr>
          <p:cNvSpPr/>
          <p:nvPr/>
        </p:nvSpPr>
        <p:spPr>
          <a:xfrm rot="10800000" flipV="1">
            <a:off x="1606206" y="4910964"/>
            <a:ext cx="60467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Еле-еле, еле-еле завертелись карусели,</a:t>
            </a:r>
          </a:p>
          <a:p>
            <a:r>
              <a:rPr lang="ru-RU" b="1" i="1" dirty="0"/>
              <a:t>А потом, а потом всё бегом, бегом, бегом!</a:t>
            </a:r>
          </a:p>
          <a:p>
            <a:r>
              <a:rPr lang="ru-RU" b="1" i="1" dirty="0"/>
              <a:t>Тише, тише, не бегите, карусель остановите,</a:t>
            </a:r>
          </a:p>
          <a:p>
            <a:r>
              <a:rPr lang="ru-RU" b="1" i="1" dirty="0"/>
              <a:t>Раз и два, раз и два, вот и кончилась игра!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D93C7E85-3870-410B-B2AB-56542D389A46}"/>
              </a:ext>
            </a:extLst>
          </p:cNvPr>
          <p:cNvSpPr/>
          <p:nvPr/>
        </p:nvSpPr>
        <p:spPr>
          <a:xfrm>
            <a:off x="3347864" y="404664"/>
            <a:ext cx="39604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/>
              <a:t>           Карусель</a:t>
            </a:r>
          </a:p>
        </p:txBody>
      </p:sp>
    </p:spTree>
    <p:extLst>
      <p:ext uri="{BB962C8B-B14F-4D97-AF65-F5344CB8AC3E}">
        <p14:creationId xmlns:p14="http://schemas.microsoft.com/office/powerpoint/2010/main" val="591796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8DE3E5AF-BCB8-438A-BC1B-6FDBE6A84B1E}"/>
              </a:ext>
            </a:extLst>
          </p:cNvPr>
          <p:cNvSpPr/>
          <p:nvPr/>
        </p:nvSpPr>
        <p:spPr>
          <a:xfrm rot="20210950">
            <a:off x="899727" y="2583556"/>
            <a:ext cx="284889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Cambria" panose="02040503050406030204" pitchFamily="18" charset="0"/>
              </a:rPr>
              <a:t>Птички, птички</a:t>
            </a:r>
          </a:p>
          <a:p>
            <a:r>
              <a:rPr lang="ru-RU" b="1" dirty="0">
                <a:solidFill>
                  <a:srgbClr val="333333"/>
                </a:solidFill>
                <a:latin typeface="Cambria" panose="02040503050406030204" pitchFamily="18" charset="0"/>
              </a:rPr>
              <a:t>подходите —</a:t>
            </a:r>
          </a:p>
          <a:p>
            <a:r>
              <a:rPr lang="ru-RU" b="1" dirty="0">
                <a:solidFill>
                  <a:srgbClr val="333333"/>
                </a:solidFill>
                <a:latin typeface="Cambria" panose="02040503050406030204" pitchFamily="18" charset="0"/>
              </a:rPr>
              <a:t>Угостить мы вас хотим!</a:t>
            </a:r>
          </a:p>
          <a:p>
            <a:r>
              <a:rPr lang="ru-RU" b="1" dirty="0">
                <a:solidFill>
                  <a:srgbClr val="333333"/>
                </a:solidFill>
                <a:latin typeface="Cambria" panose="02040503050406030204" pitchFamily="18" charset="0"/>
              </a:rPr>
              <a:t>Ешьте сколько захотите</a:t>
            </a:r>
          </a:p>
          <a:p>
            <a:r>
              <a:rPr lang="ru-RU" b="1" dirty="0">
                <a:solidFill>
                  <a:srgbClr val="333333"/>
                </a:solidFill>
                <a:latin typeface="Cambria" panose="02040503050406030204" pitchFamily="18" charset="0"/>
              </a:rPr>
              <a:t>Мы вам зернышек дадим!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E4465BC-B70C-4ED8-91A2-03D334A0F2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2361">
            <a:off x="4271895" y="1031002"/>
            <a:ext cx="3598504" cy="3447518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9736F83-E6F6-4EC2-9ACA-A6B75EB1D5CC}"/>
              </a:ext>
            </a:extLst>
          </p:cNvPr>
          <p:cNvSpPr/>
          <p:nvPr/>
        </p:nvSpPr>
        <p:spPr>
          <a:xfrm>
            <a:off x="2540805" y="4490714"/>
            <a:ext cx="26845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/>
              <a:t>Кормушка</a:t>
            </a:r>
          </a:p>
        </p:txBody>
      </p:sp>
    </p:spTree>
    <p:extLst>
      <p:ext uri="{BB962C8B-B14F-4D97-AF65-F5344CB8AC3E}">
        <p14:creationId xmlns:p14="http://schemas.microsoft.com/office/powerpoint/2010/main" val="1114968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9D94F31B-4480-4B1B-9388-619334CDA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98660">
            <a:off x="759645" y="2564959"/>
            <a:ext cx="3441801" cy="3530012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2DA3763E-FE4D-4928-95AB-F3E0019FEBBF}"/>
              </a:ext>
            </a:extLst>
          </p:cNvPr>
          <p:cNvSpPr/>
          <p:nvPr/>
        </p:nvSpPr>
        <p:spPr>
          <a:xfrm rot="1232110">
            <a:off x="4848204" y="2244996"/>
            <a:ext cx="273067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Покатились санки вниз,</a:t>
            </a:r>
          </a:p>
          <a:p>
            <a:r>
              <a:rPr lang="ru-RU" sz="2000" b="1" i="1" dirty="0"/>
              <a:t>Крепче, куколка, держись!</a:t>
            </a:r>
          </a:p>
          <a:p>
            <a:r>
              <a:rPr lang="ru-RU" sz="2000" b="1" i="1" dirty="0"/>
              <a:t>Ты сиди, не упади-</a:t>
            </a:r>
          </a:p>
          <a:p>
            <a:r>
              <a:rPr lang="ru-RU" sz="2000" b="1" i="1" dirty="0"/>
              <a:t>Там канавка впереди!</a:t>
            </a:r>
          </a:p>
          <a:p>
            <a:r>
              <a:rPr lang="ru-RU" sz="2000" b="1" i="1" dirty="0"/>
              <a:t>Надо ездить осторожно!</a:t>
            </a:r>
          </a:p>
          <a:p>
            <a:r>
              <a:rPr lang="ru-RU" sz="2000" b="1" i="1" dirty="0"/>
              <a:t>А не то разбиться можно!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BBCB07DD-0388-46D1-896A-491A03A8C980}"/>
              </a:ext>
            </a:extLst>
          </p:cNvPr>
          <p:cNvSpPr/>
          <p:nvPr/>
        </p:nvSpPr>
        <p:spPr>
          <a:xfrm>
            <a:off x="1907704" y="377298"/>
            <a:ext cx="58326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/>
              <a:t>Кукла в зимней одежде</a:t>
            </a:r>
          </a:p>
        </p:txBody>
      </p:sp>
    </p:spTree>
    <p:extLst>
      <p:ext uri="{BB962C8B-B14F-4D97-AF65-F5344CB8AC3E}">
        <p14:creationId xmlns:p14="http://schemas.microsoft.com/office/powerpoint/2010/main" val="5795081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239</Words>
  <Application>Microsoft Office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Aharoni</vt:lpstr>
      <vt:lpstr>Arial</vt:lpstr>
      <vt:lpstr>Calibri</vt:lpstr>
      <vt:lpstr>Cambria</vt:lpstr>
      <vt:lpstr>Monotype Corsiva</vt:lpstr>
      <vt:lpstr>Times New Roman</vt:lpstr>
      <vt:lpstr>Тема Office</vt:lpstr>
      <vt:lpstr>ЗИМА «Выносной материал»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презентации «Зимние забавы»</dc:title>
  <dc:creator>user</dc:creator>
  <cp:lastModifiedBy>Пользователь</cp:lastModifiedBy>
  <cp:revision>5</cp:revision>
  <dcterms:created xsi:type="dcterms:W3CDTF">2020-01-09T17:12:46Z</dcterms:created>
  <dcterms:modified xsi:type="dcterms:W3CDTF">2023-11-12T10:47:29Z</dcterms:modified>
</cp:coreProperties>
</file>