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8C729A1-EAF6-4621-85C7-19CC30081701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E123790-4C27-4A2F-B8A9-F5C5ECB40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33400"/>
            <a:ext cx="7929618" cy="4324360"/>
          </a:xfrm>
        </p:spPr>
        <p:txBody>
          <a:bodyPr/>
          <a:lstStyle/>
          <a:p>
            <a:pPr algn="ctr"/>
            <a:r>
              <a:rPr lang="ru-RU" sz="8800" dirty="0" smtClean="0">
                <a:latin typeface="Impact" pitchFamily="34" charset="0"/>
              </a:rPr>
              <a:t>Обработка низа изделия</a:t>
            </a:r>
            <a:endParaRPr lang="ru-RU" sz="8800" dirty="0"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500042"/>
            <a:ext cx="7329510" cy="1599886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Угол, где расположена планка, обтачиваем изнутри. И высекаем излишки ткани.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необходимо для того, чтобы избежать толщины в углу.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3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428628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214554"/>
            <a:ext cx="385765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6972320" cy="207170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Выворачиваем планку на лицевую сторону выпрямляя углы.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Далее прокладываем закрепляющие строчки по низу и по планке.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Так выглядит низ и планка после обтачивания угла.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6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421484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14554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00948" cy="11286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Обработка  низа  разрезов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285860"/>
            <a:ext cx="7400948" cy="1785950"/>
          </a:xfrm>
        </p:spPr>
        <p:txBody>
          <a:bodyPr>
            <a:normAutofit/>
          </a:bodyPr>
          <a:lstStyle/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1.Отмечаем линию низа и обтачиваем углы разрезов.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Внимание!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Обтачиваем углы разреза по линии низа. Это важно!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углы обтачиваются по низу?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Обтачиваются так, потому что так шов обтачивания будет внизу и он не будет заметен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4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143248"/>
            <a:ext cx="628654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500042"/>
            <a:ext cx="7615262" cy="159988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Подрезать углы и вывернуть разрезы на лицевую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сторону.ВТО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По разрезу прокладываем строчку не прерываясь.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Там, где строчка не затрагивает припуск бокового шва, можно подшить припуск вручную.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так выглядят отделочная строчка с лицевой стороны.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Documents and Settings\Администратор\Рабочий стол\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35719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214554"/>
            <a:ext cx="521497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58072" cy="11734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Обработка низа изделия и разрезов обтачкой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472386" cy="114576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Вырезаем обтачки по форме низа.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Вырезаем обтачки до линии бока и плюс припуск 0,7 см.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ширине обтачку делаем 3-3,5 см .Отмечаем центра (ставим надсечки), чтобы потом не пришлось снова искать центра.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86062"/>
            <a:ext cx="6643734" cy="364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7686700" cy="128588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Прикладываем обтачки к низу и прикалываем, совмещая срезы.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Обтачки прикалываем и в области разрезов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4572032" cy="41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14554"/>
            <a:ext cx="450059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7543824" cy="185738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Прокладываем строчку поверх булавок, и вынимаем их.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Затем заутюживаем припуск на обтачку.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Далее заутюживаем обтачку на изнаночную сторону, выправляя кант.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3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33650"/>
            <a:ext cx="4071966" cy="396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643182"/>
            <a:ext cx="450059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niz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000240"/>
            <a:ext cx="457203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357166"/>
            <a:ext cx="7715304" cy="2143140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Зафиксировав обтачку, выравниваем ее по ширине и обметываем внутренний ее срез.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Теперь нужно обтачать уголки изнутри.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этого закалываем булавками разрезы для дальнейшего прокладывания строчки.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забываем о том, что у нас есть кант по низу, так что учитываем это обстоятельство.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4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43182"/>
            <a:ext cx="378621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214554"/>
            <a:ext cx="464347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7400948" cy="15716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Обтачиваем уголки изнутри, выворачиваем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приутюживаем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Отстрачиваем разрез и намечая линию отделочной строчки низа.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6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4000528" cy="424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857364"/>
            <a:ext cx="485778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500042"/>
            <a:ext cx="7543824" cy="159988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Отстрачиваем низ.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 Обработка низа изделия получилась очень аккуратненькой и красивой. В джинсовом стиле.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Администратор\Рабочий стол\niz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8072494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0040"/>
            <a:ext cx="7786742" cy="53719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Impact" pitchFamily="34" charset="0"/>
              </a:rPr>
              <a:t>C</a:t>
            </a:r>
            <a:r>
              <a:rPr lang="ru-RU" dirty="0" err="1" smtClean="0">
                <a:latin typeface="Impact" pitchFamily="34" charset="0"/>
              </a:rPr>
              <a:t>пособы</a:t>
            </a:r>
            <a:r>
              <a:rPr lang="ru-RU" dirty="0" smtClean="0">
                <a:latin typeface="Impact" pitchFamily="34" charset="0"/>
              </a:rPr>
              <a:t>    обработки   низа    изделия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3857628"/>
            <a:ext cx="3834796" cy="264320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Шов </a:t>
            </a:r>
            <a:r>
              <a:rPr lang="ru-RU" dirty="0" err="1" smtClean="0"/>
              <a:t>вподгибку</a:t>
            </a:r>
            <a:r>
              <a:rPr lang="ru-RU" dirty="0" smtClean="0"/>
              <a:t> с закрытым срезом.</a:t>
            </a:r>
          </a:p>
          <a:p>
            <a:pPr algn="l"/>
            <a:r>
              <a:rPr lang="ru-RU" b="0" dirty="0" smtClean="0"/>
              <a:t>Обрабатываются ткани легко осыпаемые. Низ брюк, юбок, платьев, сорочек. Ширина в готовом виде от 1-3 см. При выборе обработке необходимо учитывать толщину ткани из которого изготовляется изделие.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071934" y="3857628"/>
            <a:ext cx="4000528" cy="2643206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err="1" smtClean="0"/>
              <a:t>Отстрочка</a:t>
            </a:r>
            <a:r>
              <a:rPr lang="ru-RU" dirty="0" smtClean="0"/>
              <a:t> низа двойной иглой </a:t>
            </a:r>
          </a:p>
          <a:p>
            <a:pPr algn="l"/>
            <a:r>
              <a:rPr lang="ru-RU" dirty="0" smtClean="0"/>
              <a:t>- </a:t>
            </a:r>
            <a:r>
              <a:rPr lang="ru-RU" b="0" dirty="0" smtClean="0"/>
              <a:t>хороший способ обработки одежды из трикотажа или простой домашней одежды. Двойная игла дает две близко расположенные прямые строчки. Подогните низ на необходимую глубину и прострочите по лицевой стороне с помощью приспособления для регулировки ширины шва. 	</a:t>
            </a:r>
          </a:p>
          <a:p>
            <a:endParaRPr lang="ru-RU" dirty="0"/>
          </a:p>
        </p:txBody>
      </p:sp>
      <p:pic>
        <p:nvPicPr>
          <p:cNvPr id="7" name="Содержимое 6" descr="C:\Documents and Settings\Администратор\Рабочий стол\08_04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928670"/>
            <a:ext cx="3521075" cy="28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Documents and Settings\Администратор\Рабочий стол\08_06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57232"/>
            <a:ext cx="352107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928934"/>
            <a:ext cx="3520440" cy="339566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0" dirty="0" smtClean="0"/>
              <a:t>Высечка зубчиков по срезу и прикрепление подгибки </a:t>
            </a:r>
            <a:r>
              <a:rPr lang="ru-RU" dirty="0" smtClean="0"/>
              <a:t>клеевой паутинкой </a:t>
            </a:r>
            <a:r>
              <a:rPr lang="ru-RU" b="0" dirty="0" smtClean="0"/>
              <a:t>- быстрый и простой способ обработки низа на одежде из тонких тканей.</a:t>
            </a:r>
          </a:p>
          <a:p>
            <a:pPr algn="l"/>
            <a:endParaRPr lang="ru-RU" b="0" dirty="0" smtClean="0"/>
          </a:p>
          <a:p>
            <a:pPr algn="l"/>
            <a:r>
              <a:rPr lang="ru-RU" b="0" dirty="0" smtClean="0"/>
              <a:t> Полоску клеевой паутинки укладывают под подгибку и </a:t>
            </a:r>
            <a:r>
              <a:rPr lang="ru-RU" b="0" dirty="0" err="1" smtClean="0"/>
              <a:t>приутюживают</a:t>
            </a:r>
            <a:r>
              <a:rPr lang="ru-RU" b="0" dirty="0" smtClean="0"/>
              <a:t> с паром в соответствии с инструкцией. Обычно для того, чтобы паутинка прочно приклеилась, достаточно подержать на ней утюг 15 с.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4214818"/>
            <a:ext cx="3520440" cy="2109782"/>
          </a:xfrm>
        </p:spPr>
        <p:txBody>
          <a:bodyPr>
            <a:normAutofit/>
          </a:bodyPr>
          <a:lstStyle/>
          <a:p>
            <a:r>
              <a:rPr lang="ru-RU" b="0" dirty="0" smtClean="0"/>
              <a:t>Подшейте подгибку </a:t>
            </a:r>
            <a:r>
              <a:rPr lang="ru-RU" dirty="0" smtClean="0"/>
              <a:t>ручными стежками </a:t>
            </a:r>
            <a:r>
              <a:rPr lang="ru-RU" b="0" dirty="0" smtClean="0"/>
              <a:t>потайной строчкой прямым или крестообразным стежком, не затягивая нитку, иначе ткань будет морщиться. </a:t>
            </a:r>
            <a:endParaRPr lang="ru-RU" b="0" dirty="0"/>
          </a:p>
        </p:txBody>
      </p:sp>
      <p:pic>
        <p:nvPicPr>
          <p:cNvPr id="7" name="Содержимое 6" descr="C:\Documents and Settings\Администратор\Рабочий стол\08_05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285728"/>
            <a:ext cx="352107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6" descr="C:\Documents and Settings\Администратор\Рабочий стол\08_08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5728"/>
            <a:ext cx="35210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6" descr="C:\Documents and Settings\Администратор\Рабочий стол\08_0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85728"/>
            <a:ext cx="352107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3571876"/>
            <a:ext cx="3763358" cy="2609848"/>
          </a:xfrm>
        </p:spPr>
        <p:txBody>
          <a:bodyPr>
            <a:normAutofit/>
          </a:bodyPr>
          <a:lstStyle/>
          <a:p>
            <a:pPr algn="l"/>
            <a:r>
              <a:rPr lang="ru-RU" sz="2000" b="0" dirty="0" smtClean="0"/>
              <a:t>Обработка среза подгибки </a:t>
            </a:r>
            <a:r>
              <a:rPr lang="ru-RU" sz="2000" dirty="0" smtClean="0"/>
              <a:t>косой бейкой </a:t>
            </a:r>
            <a:r>
              <a:rPr lang="ru-RU" sz="2000" b="0" dirty="0" smtClean="0"/>
              <a:t>подходит для плотных, тяжелых шерстяных тканей или тканей, которые очень быстро осыпаются. Обработайте срез косой бейкой в два сложения. </a:t>
            </a:r>
            <a:endParaRPr lang="ru-RU" sz="20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214290"/>
            <a:ext cx="3893654" cy="1714512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Зигзагообразная строчка </a:t>
            </a:r>
            <a:r>
              <a:rPr lang="ru-RU" b="0" dirty="0" smtClean="0"/>
              <a:t>может растягиваться вместе с тканью. Этот способ особенно удобен для обработки низа на одежде из трикотажа и </a:t>
            </a:r>
            <a:r>
              <a:rPr lang="ru-RU" b="0" dirty="0" err="1" smtClean="0"/>
              <a:t>легкоосыпающихся</a:t>
            </a:r>
            <a:r>
              <a:rPr lang="ru-RU" b="0" dirty="0" smtClean="0"/>
              <a:t> тканей. </a:t>
            </a:r>
          </a:p>
          <a:p>
            <a:endParaRPr lang="ru-RU" dirty="0"/>
          </a:p>
        </p:txBody>
      </p:sp>
      <p:pic>
        <p:nvPicPr>
          <p:cNvPr id="8" name="Содержимое 7" descr="C:\Documents and Settings\Администратор\Рабочий стол\08_07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4290"/>
            <a:ext cx="3521075" cy="304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178808" y="4572008"/>
            <a:ext cx="3822216" cy="2000264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Шов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вподгибку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 открытым срезом.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ткань не осыпается, вырежьте по нему зубчики.</a:t>
            </a:r>
          </a:p>
          <a:p>
            <a:endParaRPr lang="ru-RU" dirty="0"/>
          </a:p>
        </p:txBody>
      </p:sp>
      <p:pic>
        <p:nvPicPr>
          <p:cNvPr id="14" name="Содержимое 7" descr="C:\Documents and Settings\Администратор\Рабочий стол\08_0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143117"/>
            <a:ext cx="3571900" cy="228601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7400948" cy="1857388"/>
          </a:xfrm>
        </p:spPr>
        <p:txBody>
          <a:bodyPr/>
          <a:lstStyle/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.Выравниваем низ брюк или юбки (платья). Обметываем срезы.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Приутюживаем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строчку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оверлока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намечаем линию низа.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bruk1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44291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bruk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71678"/>
            <a:ext cx="428628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7543824" cy="128588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Заутюживаем низ. Удобнее это делать на колодке.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Закалываем припуск низа булавками.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bruk3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4429157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bruk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286124"/>
            <a:ext cx="478634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7400948" cy="642942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Подшиваем низ ручными стежками или машинной строчкой.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bruk5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142984"/>
            <a:ext cx="6786609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7543824" cy="107157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вот низ подшит!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это с изнаночной стороны: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с лицевой стороны: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nizbruk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928934"/>
            <a:ext cx="4500594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nizbruk6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500175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Обработка низа планки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543824" cy="136008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Для начала мы намечаем линию низа на лицевой стороне.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 Планка не должна быть застрочена до обработки низа!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Администратор\Рабочий стол\1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928934"/>
            <a:ext cx="385765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071810"/>
            <a:ext cx="471490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662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Обработка низа изделия</vt:lpstr>
      <vt:lpstr>Cпособы    обработки   низа    изделия</vt:lpstr>
      <vt:lpstr>Слайд 3</vt:lpstr>
      <vt:lpstr>Слайд 4</vt:lpstr>
      <vt:lpstr>Слайд 5</vt:lpstr>
      <vt:lpstr>Слайд 6</vt:lpstr>
      <vt:lpstr>Слайд 7</vt:lpstr>
      <vt:lpstr>Слайд 8</vt:lpstr>
      <vt:lpstr>Обработка низа планки</vt:lpstr>
      <vt:lpstr>Слайд 10</vt:lpstr>
      <vt:lpstr>Слайд 11</vt:lpstr>
      <vt:lpstr>Обработка  низа  разрезов</vt:lpstr>
      <vt:lpstr>Слайд 13</vt:lpstr>
      <vt:lpstr>Обработка низа изделия и разрезов обтачкой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низа изделия</dc:title>
  <dc:creator>Admin</dc:creator>
  <cp:lastModifiedBy>Михон</cp:lastModifiedBy>
  <cp:revision>16</cp:revision>
  <dcterms:created xsi:type="dcterms:W3CDTF">2010-11-05T17:42:19Z</dcterms:created>
  <dcterms:modified xsi:type="dcterms:W3CDTF">2015-10-12T14:37:53Z</dcterms:modified>
</cp:coreProperties>
</file>