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Цифры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</a:t>
            </a:r>
            <a:r>
              <a:rPr lang="ru-RU" sz="10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r>
              <a:rPr lang="ru-RU" sz="10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10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9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br>
              <a:rPr lang="ru-RU" sz="9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93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764705"/>
            <a:ext cx="3888432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                      </a:t>
            </a:r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70375" y="764704"/>
            <a:ext cx="93166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15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35070" y="1198861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8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84187" y="5229200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8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9</a:t>
            </a:r>
            <a:endParaRPr lang="ru-RU" sz="8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620688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8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подруг своих важней, </a:t>
            </a:r>
          </a:p>
          <a:p>
            <a:r>
              <a:rPr lang="ru-RU" dirty="0" smtClean="0"/>
              <a:t>Я их больше и главней.</a:t>
            </a:r>
          </a:p>
          <a:p>
            <a:r>
              <a:rPr lang="ru-RU" dirty="0" smtClean="0"/>
              <a:t>Цифру 9 уважать</a:t>
            </a:r>
          </a:p>
          <a:p>
            <a:r>
              <a:rPr lang="ru-RU" dirty="0" smtClean="0"/>
              <a:t>Все должны и почитать.</a:t>
            </a:r>
          </a:p>
          <a:p>
            <a:r>
              <a:rPr lang="ru-RU" dirty="0" smtClean="0"/>
              <a:t>Цифра 9 спит в кроватке,</a:t>
            </a:r>
          </a:p>
          <a:p>
            <a:r>
              <a:rPr lang="ru-RU" dirty="0" smtClean="0"/>
              <a:t>Снится сон девятке сладкий,</a:t>
            </a:r>
          </a:p>
          <a:p>
            <a:r>
              <a:rPr lang="ru-RU" dirty="0" smtClean="0"/>
              <a:t>Девять звёздочек в нём светят,</a:t>
            </a:r>
          </a:p>
          <a:p>
            <a:r>
              <a:rPr lang="ru-RU" dirty="0" smtClean="0"/>
              <a:t>Нет чудесней их на свете.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3791" y="2060848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7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9</a:t>
            </a:r>
            <a:endParaRPr lang="ru-RU" sz="287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Лесенка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5085" y="1600200"/>
            <a:ext cx="58338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Использованные источники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Ситникова</a:t>
            </a:r>
            <a:r>
              <a:rPr lang="ru-RU" sz="2800" dirty="0" smtClean="0"/>
              <a:t> Т.Н., </a:t>
            </a:r>
            <a:r>
              <a:rPr lang="ru-RU" sz="2800" dirty="0" err="1" smtClean="0"/>
              <a:t>Яценко</a:t>
            </a:r>
            <a:r>
              <a:rPr lang="ru-RU" sz="2800" dirty="0" smtClean="0"/>
              <a:t> И.Ф. Поурочные разработки по математике: 1 класс. М.: ВАКО, 2012. – 464 с.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Рисовал я единицу,</a:t>
            </a:r>
          </a:p>
          <a:p>
            <a:r>
              <a:rPr lang="ru-RU" sz="2800" dirty="0" smtClean="0"/>
              <a:t>Получилось – ну и ну!</a:t>
            </a:r>
          </a:p>
          <a:p>
            <a:r>
              <a:rPr lang="ru-RU" sz="2800" dirty="0" smtClean="0"/>
              <a:t>Настоящая ракета</a:t>
            </a:r>
          </a:p>
          <a:p>
            <a:r>
              <a:rPr lang="ru-RU" sz="2800" dirty="0" smtClean="0"/>
              <a:t>Для полёта на Луну.</a:t>
            </a:r>
          </a:p>
          <a:p>
            <a:endParaRPr lang="ru-RU" sz="2800" dirty="0" smtClean="0"/>
          </a:p>
          <a:p>
            <a:r>
              <a:rPr lang="ru-RU" sz="2800" dirty="0" smtClean="0"/>
              <a:t>Похожа единица на крючок,</a:t>
            </a:r>
          </a:p>
          <a:p>
            <a:r>
              <a:rPr lang="ru-RU" sz="2800" dirty="0" smtClean="0"/>
              <a:t>А может, на обломанный сучок.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1157" y="1700808"/>
            <a:ext cx="2887147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99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 вот это цифра 2;</a:t>
            </a:r>
          </a:p>
          <a:p>
            <a:r>
              <a:rPr lang="ru-RU" dirty="0" smtClean="0"/>
              <a:t>Есть и хвост, и голова</a:t>
            </a:r>
          </a:p>
          <a:p>
            <a:r>
              <a:rPr lang="ru-RU" dirty="0" smtClean="0"/>
              <a:t>С длинной шеей лебединой,</a:t>
            </a:r>
          </a:p>
          <a:p>
            <a:r>
              <a:rPr lang="ru-RU" dirty="0" smtClean="0"/>
              <a:t>Переходит шея в спину.</a:t>
            </a:r>
          </a:p>
          <a:p>
            <a:r>
              <a:rPr lang="ru-RU" dirty="0" smtClean="0"/>
              <a:t>Хвостик пририсуй к спине:</a:t>
            </a:r>
          </a:p>
          <a:p>
            <a:r>
              <a:rPr lang="ru-RU" dirty="0" smtClean="0"/>
              <a:t>Двойка чёткая вполне,</a:t>
            </a:r>
          </a:p>
          <a:p>
            <a:r>
              <a:rPr lang="ru-RU" dirty="0" smtClean="0"/>
              <a:t>В написании сложна:</a:t>
            </a:r>
          </a:p>
          <a:p>
            <a:r>
              <a:rPr lang="ru-RU" dirty="0" smtClean="0"/>
              <a:t>Тренировка здесь нужна!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9071" y="2276872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7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Перед нами цифра 3.</a:t>
            </a:r>
          </a:p>
          <a:p>
            <a:r>
              <a:rPr lang="ru-RU" dirty="0" smtClean="0"/>
              <a:t>Повнимательней смотри.</a:t>
            </a:r>
          </a:p>
          <a:p>
            <a:r>
              <a:rPr lang="ru-RU" dirty="0" smtClean="0"/>
              <a:t>Нарисуй, дружок, пока</a:t>
            </a:r>
          </a:p>
          <a:p>
            <a:r>
              <a:rPr lang="ru-RU" dirty="0" smtClean="0"/>
              <a:t>Два цветочных лепестка.</a:t>
            </a:r>
          </a:p>
          <a:p>
            <a:r>
              <a:rPr lang="ru-RU" dirty="0" smtClean="0"/>
              <a:t>Вправо смотрят лепестки,</a:t>
            </a:r>
          </a:p>
          <a:p>
            <a:r>
              <a:rPr lang="ru-RU" dirty="0" smtClean="0"/>
              <a:t>Не задерживай руки.</a:t>
            </a:r>
          </a:p>
          <a:p>
            <a:r>
              <a:rPr lang="ru-RU" dirty="0" smtClean="0"/>
              <a:t>Карандаш останови,</a:t>
            </a:r>
          </a:p>
          <a:p>
            <a:r>
              <a:rPr lang="ru-RU" dirty="0" smtClean="0"/>
              <a:t>Получилась цифра 3.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1556792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7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У стола четыре ножки,</a:t>
            </a:r>
          </a:p>
          <a:p>
            <a:r>
              <a:rPr lang="ru-RU" dirty="0" smtClean="0"/>
              <a:t>И у шкафа, и у кошки, -</a:t>
            </a:r>
          </a:p>
          <a:p>
            <a:r>
              <a:rPr lang="ru-RU" dirty="0" smtClean="0"/>
              <a:t>Нам четвёрочка сказала,</a:t>
            </a:r>
          </a:p>
          <a:p>
            <a:r>
              <a:rPr lang="ru-RU" dirty="0" smtClean="0"/>
              <a:t>Целый день она считала.</a:t>
            </a:r>
          </a:p>
          <a:p>
            <a:r>
              <a:rPr lang="ru-RU" dirty="0" smtClean="0"/>
              <a:t>Цифре кошка объяснила:</a:t>
            </a:r>
          </a:p>
          <a:p>
            <a:r>
              <a:rPr lang="ru-RU" dirty="0" smtClean="0"/>
              <a:t>Ножки могут быть у шкафа,</a:t>
            </a:r>
          </a:p>
          <a:p>
            <a:r>
              <a:rPr lang="ru-RU" dirty="0" smtClean="0"/>
              <a:t>Ты, наверное, забыла,</a:t>
            </a:r>
          </a:p>
          <a:p>
            <a:r>
              <a:rPr lang="ru-RU" dirty="0" smtClean="0"/>
              <a:t>У меня не ножки – лапы.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1340768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28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Добрались до цифры 5.</a:t>
            </a:r>
          </a:p>
          <a:p>
            <a:r>
              <a:rPr lang="ru-RU" dirty="0" smtClean="0"/>
              <a:t>Как ее нам написать?</a:t>
            </a:r>
          </a:p>
          <a:p>
            <a:r>
              <a:rPr lang="ru-RU" dirty="0" smtClean="0"/>
              <a:t>Вертикальный ставь штришок,</a:t>
            </a:r>
          </a:p>
          <a:p>
            <a:r>
              <a:rPr lang="ru-RU" dirty="0" smtClean="0"/>
              <a:t>От него веди кружок,</a:t>
            </a:r>
          </a:p>
          <a:p>
            <a:r>
              <a:rPr lang="ru-RU" dirty="0" smtClean="0"/>
              <a:t>Сверху хвостик небольшой – </a:t>
            </a:r>
          </a:p>
          <a:p>
            <a:r>
              <a:rPr lang="ru-RU" dirty="0" smtClean="0"/>
              <a:t>Цифра 5 перед тобой!</a:t>
            </a:r>
          </a:p>
          <a:p>
            <a:r>
              <a:rPr lang="ru-RU" dirty="0" smtClean="0"/>
              <a:t>Научись ее писать,</a:t>
            </a:r>
          </a:p>
          <a:p>
            <a:r>
              <a:rPr lang="ru-RU" dirty="0" smtClean="0"/>
              <a:t>Чтоб пятёрки получать!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2049" y="1772816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Нет углов у цифры 6,</a:t>
            </a:r>
          </a:p>
          <a:p>
            <a:r>
              <a:rPr lang="ru-RU" dirty="0" smtClean="0"/>
              <a:t>Лишь дуга с кружочком есть.</a:t>
            </a:r>
          </a:p>
          <a:p>
            <a:r>
              <a:rPr lang="ru-RU" dirty="0" smtClean="0"/>
              <a:t>Ты с дуги писать начни</a:t>
            </a:r>
          </a:p>
          <a:p>
            <a:r>
              <a:rPr lang="ru-RU" dirty="0" smtClean="0"/>
              <a:t>И кружочком оберни.</a:t>
            </a:r>
          </a:p>
          <a:p>
            <a:r>
              <a:rPr lang="ru-RU" dirty="0" smtClean="0"/>
              <a:t>Цифру 6 писать легко:</a:t>
            </a:r>
          </a:p>
          <a:p>
            <a:r>
              <a:rPr lang="ru-RU" dirty="0" smtClean="0"/>
              <a:t>Ни штришков, ни уголков.</a:t>
            </a:r>
          </a:p>
          <a:p>
            <a:r>
              <a:rPr lang="ru-RU" dirty="0" smtClean="0"/>
              <a:t>За рукой своей следи,</a:t>
            </a:r>
          </a:p>
          <a:p>
            <a:r>
              <a:rPr lang="ru-RU" dirty="0" smtClean="0"/>
              <a:t>Плавно линию веди.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340768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endParaRPr lang="ru-RU" sz="28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сказках цифра 7 живёт,</a:t>
            </a:r>
          </a:p>
          <a:p>
            <a:r>
              <a:rPr lang="ru-RU" dirty="0" smtClean="0"/>
              <a:t>В гости всех детишек ждёт.</a:t>
            </a:r>
          </a:p>
          <a:p>
            <a:r>
              <a:rPr lang="ru-RU" dirty="0" smtClean="0"/>
              <a:t>Гномов семь и семь козлят</a:t>
            </a:r>
          </a:p>
          <a:p>
            <a:r>
              <a:rPr lang="ru-RU" dirty="0" smtClean="0"/>
              <a:t>С ними поиграть хотят.</a:t>
            </a:r>
          </a:p>
          <a:p>
            <a:r>
              <a:rPr lang="ru-RU" dirty="0" smtClean="0"/>
              <a:t>Сколько дней в неделе? Семь.</a:t>
            </a:r>
          </a:p>
          <a:p>
            <a:r>
              <a:rPr lang="ru-RU" dirty="0" smtClean="0"/>
              <a:t>Хорошо известно всем.</a:t>
            </a:r>
          </a:p>
          <a:p>
            <a:r>
              <a:rPr lang="ru-RU" dirty="0" smtClean="0"/>
              <a:t>Друг за дружкою идут,</a:t>
            </a:r>
          </a:p>
          <a:p>
            <a:r>
              <a:rPr lang="ru-RU" dirty="0" smtClean="0"/>
              <a:t>Всех по – разному зовут.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44668" y="1556792"/>
            <a:ext cx="24277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</a:t>
            </a:r>
            <a:endParaRPr lang="ru-RU" sz="1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Паучок на свете жил,</a:t>
            </a:r>
          </a:p>
          <a:p>
            <a:r>
              <a:rPr lang="ru-RU" dirty="0" smtClean="0"/>
              <a:t>С цифрой 8 он дружил.</a:t>
            </a:r>
          </a:p>
          <a:p>
            <a:r>
              <a:rPr lang="ru-RU" dirty="0" smtClean="0"/>
              <a:t>На нее он был похож,</a:t>
            </a:r>
          </a:p>
          <a:p>
            <a:r>
              <a:rPr lang="ru-RU" dirty="0" smtClean="0"/>
              <a:t>Удивительно пригож!</a:t>
            </a:r>
          </a:p>
          <a:p>
            <a:r>
              <a:rPr lang="ru-RU" dirty="0" smtClean="0"/>
              <a:t>Цифру паучок любил,</a:t>
            </a:r>
          </a:p>
          <a:p>
            <a:r>
              <a:rPr lang="ru-RU" dirty="0" smtClean="0"/>
              <a:t>Каждый день ей говорил:</a:t>
            </a:r>
          </a:p>
          <a:p>
            <a:r>
              <a:rPr lang="ru-RU" dirty="0" smtClean="0"/>
              <a:t>- Ты похожа на очки</a:t>
            </a:r>
          </a:p>
          <a:p>
            <a:r>
              <a:rPr lang="ru-RU" dirty="0" smtClean="0"/>
              <a:t>И на толстые круги.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556792"/>
            <a:ext cx="20505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403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Цифры 6                                               8 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Лесенка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Цифры. Числа</dc:title>
  <dc:creator>1</dc:creator>
  <cp:lastModifiedBy>1</cp:lastModifiedBy>
  <cp:revision>10</cp:revision>
  <dcterms:created xsi:type="dcterms:W3CDTF">2023-11-13T14:58:16Z</dcterms:created>
  <dcterms:modified xsi:type="dcterms:W3CDTF">2023-11-13T16:39:03Z</dcterms:modified>
</cp:coreProperties>
</file>