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0DDD8-6833-48C6-A98E-DB661582248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CE0E0-588D-46C1-80F7-7F3A1ED402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734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60091B-E5B4-0523-287B-1B7779FEE5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08ED915-E34C-B4CE-58D3-37A416EB42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6A7C4E5-BC61-72B9-193E-A9CEB9655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D827E4-041D-BF16-19AF-30250CF31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B83542-4ED2-F080-88E4-5ADBCCBBE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034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928D6E-16A1-E6D7-F3E7-1D778F0FC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34FF54C-2288-D97F-1A20-E8AE5B7E5F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AB71C91-588E-D043-A406-7A72590C7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11295B9-87E7-5A22-0E6A-3303E13A3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B42A5D-A30B-BADC-842E-EA000415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880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2C445CD-E9AE-1CF1-CC78-6B959D8E66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9E43E2-61C2-01F5-7EA7-33CEF26D2D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F7CEC4-46A2-FE12-41AF-625FB9E163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745D9C-324E-17F2-2043-44B76BA4D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4CD846A-DECC-DD60-8C83-3797C5E54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364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E858A2-D1D9-F398-89E3-A5F748F44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22773E-44A7-833E-DD6A-A91C82D231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286D31-5A93-353F-47F9-F5AB378B2C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C640C7-2DDB-CFB6-4A20-62FB6DB2E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346CB7-65CB-3340-C573-9D103BBFE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355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CC3512-2412-454D-555A-2E82ACC37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E97A88-56DF-9D83-5124-5720D80A8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4D135D-86DD-A725-F27A-75F088167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D670BD-A0AF-B211-0E16-69DA1D50B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CC7BC4-7018-54B7-843F-24B768228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902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C40D46-A74A-708B-0E42-E9AB7CB7D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D82CA5-7905-BF97-2FDC-459115DCDC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C42F88-DC5A-ECDD-D69F-6BB0EB25AC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FDAE67-1AD9-B3B9-B889-124BE967E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364B9C9-1F79-69C2-83C3-F3395EA84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ECFBDA6-3CD8-5931-5E82-F6771F3F0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272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828619-35CE-D25D-E1AE-3FEA24677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4F7E44-24AE-F152-BD86-D22733557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991BB4-6426-3EB1-F2CF-38C252E771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01A2E4C-DF45-1124-C4B8-E25FD8882A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FD0F5FF-E2E5-6550-B568-750D7F0377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461D2FA-E556-CA67-C365-64E4AC6B3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78AF4A0-4F6B-F6EB-563B-E28BC6CEC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1FEBF9A-E510-F631-2E63-141C7143A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787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5CA3B-1291-0943-D4FF-7D659CCE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493FDB8-AD1E-0DBE-B16F-38555AE70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B2946D7-81FB-A367-3C45-D317EACD5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D3714A3-F810-CE5A-8B28-09FA81EF0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6160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7221AA4-2B1D-F9B4-6128-2724DD27D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A3C87D0-3326-83E7-CC75-014CEF389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AA2335F-F86E-2025-591E-95DD819AF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510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4D7CCD-6B03-B8CC-D6E8-FD2098E7D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F63437-D12E-CFF4-C9F0-99BC6014E4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0E6F480-20D0-5123-6964-BEF3E787BC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8C6029-385E-1F8B-8026-F29514221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56FFC9D-3CEC-F3C2-1F8D-E7D14333A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5589D7-E051-CAC9-50E8-391DB4C111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726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7D43C0-8AEC-7857-F4FC-57D1C9158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F771D66-E67C-3AD1-5E94-D7782010A4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685652-0A63-9944-8F3A-CE55F29F66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E2C6D3A-3E14-AC35-221D-78B1585E8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C987CD3-E550-C3F9-79B2-7131E0095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686B5A-3E17-C181-6D6B-0ACDFA4F3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472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44EB84-CDBF-A471-FACF-2CB24695B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771E0BA-CA79-E00A-746B-6BC871E1F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AE36A9-AC4C-43F9-337D-598C9F3214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981E69-26D7-4669-B82A-75D2A74EE6D0}" type="datetimeFigureOut">
              <a:rPr lang="ru-RU" smtClean="0"/>
              <a:t>04.04.2023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8CABC9-E334-1D81-8633-6C164719FF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BCAB596-5A0D-D526-7E02-67A9D951CD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EB174-3E30-4DF6-8144-76C8E7CE64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30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microsoft.com/office/2007/relationships/media" Target="../media/media2.mp4"/><Relationship Id="rId7" Type="http://schemas.openxmlformats.org/officeDocument/2006/relationships/image" Target="../media/image9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jpg"/><Relationship Id="rId11" Type="http://schemas.openxmlformats.org/officeDocument/2006/relationships/image" Target="../media/image2.jp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2.png"/><Relationship Id="rId4" Type="http://schemas.openxmlformats.org/officeDocument/2006/relationships/video" Target="../media/media2.mp4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63392-7C8F-B231-A443-6DF22FF66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013A55-56E4-5CEC-C8BA-2EC5A3E7EB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266D1-FEA8-9E44-1449-6D8758791F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02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DB4983C-5E75-4D41-151D-28039270116D}"/>
              </a:ext>
            </a:extLst>
          </p:cNvPr>
          <p:cNvSpPr/>
          <p:nvPr/>
        </p:nvSpPr>
        <p:spPr>
          <a:xfrm>
            <a:off x="299802" y="734518"/>
            <a:ext cx="1189219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Адапт</a:t>
            </a:r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ивная физкультура и развитие физических качеств детей  </a:t>
            </a:r>
          </a:p>
          <a:p>
            <a:pPr algn="ctr"/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 РАС 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6F6692-F433-404E-0FC3-E178903F46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554" y="3154214"/>
            <a:ext cx="4736892" cy="34105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66871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63392-7C8F-B231-A443-6DF22FF66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013A55-56E4-5CEC-C8BA-2EC5A3E7EB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266D1-FEA8-9E44-1449-6D8758791F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02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306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63392-7C8F-B231-A443-6DF22FF66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013A55-56E4-5CEC-C8BA-2EC5A3E7EB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266D1-FEA8-9E44-1449-6D8758791F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02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58F998-A94F-7D41-AFD7-16EC15D38F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165" y="346076"/>
            <a:ext cx="2299670" cy="16557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7D595B6-521C-6478-B454-5D7C02D20C50}"/>
              </a:ext>
            </a:extLst>
          </p:cNvPr>
          <p:cNvSpPr/>
          <p:nvPr/>
        </p:nvSpPr>
        <p:spPr>
          <a:xfrm>
            <a:off x="494522" y="262647"/>
            <a:ext cx="11234058" cy="723274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4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«Движение-это жизнь,</a:t>
            </a:r>
          </a:p>
          <a:p>
            <a:pPr algn="ctr"/>
            <a:r>
              <a:rPr lang="ru-RU" sz="44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 жизнь – это движение!»</a:t>
            </a:r>
          </a:p>
          <a:p>
            <a:pPr algn="r"/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Древнегреческий философ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Аристотель</a:t>
            </a:r>
            <a:r>
              <a:rPr lang="ru-RU" sz="4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40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5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Физические упражнения играют важную роль в развитии любого ребенка. В особенности для детей с РАС, которые испытывают проблемы с коммуникацией, формированием социальных навыков и поведением.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Физическая активность ограничена.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Возникает гиподинамия, плоскостопие.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арушение координации, нарушение осанки и т.д.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Движения детей обычно могут быть вялыми или, наоборот, напряженно скованными или механическими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ru-RU" sz="28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endParaRPr lang="ru-RU" sz="28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800" b="0" cap="none" spc="0" dirty="0">
                <a:ln w="0"/>
                <a:solidFill>
                  <a:srgbClr val="333333"/>
                </a:solidFill>
                <a:latin typeface="Times New Roman" panose="02020603050405020304" pitchFamily="18" charset="0"/>
              </a:rPr>
              <a:t> </a:t>
            </a:r>
            <a:endParaRPr lang="ru-RU" sz="28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9423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63392-7C8F-B231-A443-6DF22FF66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013A55-56E4-5CEC-C8BA-2EC5A3E7EB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266D1-FEA8-9E44-1449-6D8758791F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02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CD9359A-EB05-D140-942F-335F5DC796D4}"/>
              </a:ext>
            </a:extLst>
          </p:cNvPr>
          <p:cNvSpPr/>
          <p:nvPr/>
        </p:nvSpPr>
        <p:spPr>
          <a:xfrm>
            <a:off x="457200" y="1196502"/>
            <a:ext cx="5952931" cy="481311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Адаптивная физкультура </a:t>
            </a:r>
            <a:r>
              <a:rPr lang="ru-RU" sz="32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это особый мир отношений и переживаний, который увлекает, сосредотачивает психическую деятельность, создаёт разрядку, смену эмоций и настроения.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ru-RU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C16762C-5B8A-8AD8-69D2-D04CC1C676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60" t="-12375" r="10550"/>
          <a:stretch/>
        </p:blipFill>
        <p:spPr>
          <a:xfrm>
            <a:off x="6692798" y="830424"/>
            <a:ext cx="4615904" cy="481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255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63392-7C8F-B231-A443-6DF22FF66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013A55-56E4-5CEC-C8BA-2EC5A3E7EB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266D1-FEA8-9E44-1449-6D8758791F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02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C4FB0C6-8EF4-AA2A-F2CD-529979A77323}"/>
              </a:ext>
            </a:extLst>
          </p:cNvPr>
          <p:cNvSpPr/>
          <p:nvPr/>
        </p:nvSpPr>
        <p:spPr>
          <a:xfrm>
            <a:off x="505839" y="778213"/>
            <a:ext cx="10943616" cy="49919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задачи альтернативной физической </a:t>
            </a: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культуры для детей РАС  </a:t>
            </a:r>
            <a:endParaRPr lang="ru-RU" sz="3200" b="1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40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-обучение действиям с различными предметами;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формирование двигательных умений и навыков;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-развитие двигательных способностей в процессе обучения;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укрепление здоровья организма,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-формирование правильной осанки;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коррекция нарушений физического развития;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4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развитие физических качеств: ловкость, быстрота, сила.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7DEDEEC-50F1-7869-D171-BCEE3AD7F6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773" y="3494612"/>
            <a:ext cx="3590521" cy="25851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4914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63392-7C8F-B231-A443-6DF22FF66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013A55-56E4-5CEC-C8BA-2EC5A3E7EB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266D1-FEA8-9E44-1449-6D8758791F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02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A4D1AA5-DC52-3D53-83FA-282453B5C59E}"/>
              </a:ext>
            </a:extLst>
          </p:cNvPr>
          <p:cNvSpPr/>
          <p:nvPr/>
        </p:nvSpPr>
        <p:spPr>
          <a:xfrm>
            <a:off x="354563" y="289249"/>
            <a:ext cx="11569959" cy="112153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0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Любимые упражнения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1.Игровой туннель на матах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Ходьба по массажным коврикам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3.Ходьба по скамье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4.Ходьба на коленях и руках (четвереньки)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5.Батут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6.Кегли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7.Забрасывание мяча в корзину (баскетбол)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Упражнения на шведской стенке</a:t>
            </a:r>
            <a:endParaRPr lang="ru-RU" sz="28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4000" b="1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4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28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40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C3C4D8D-D4E4-33F6-E222-951565B2B4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72" t="26123" r="27122" b="34150"/>
          <a:stretch/>
        </p:blipFill>
        <p:spPr>
          <a:xfrm>
            <a:off x="6995598" y="1177096"/>
            <a:ext cx="1927187" cy="32528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ECD121A-CF25-2B82-0ECE-DACA31B063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0952" r="12308" b="19728"/>
          <a:stretch/>
        </p:blipFill>
        <p:spPr>
          <a:xfrm>
            <a:off x="8347885" y="3478485"/>
            <a:ext cx="2055747" cy="309026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CEE4B29-6267-4A9E-6DC5-8BDFEDCF1B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316" y="790850"/>
            <a:ext cx="2076631" cy="325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457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63392-7C8F-B231-A443-6DF22FF66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013A55-56E4-5CEC-C8BA-2EC5A3E7EB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266D1-FEA8-9E44-1449-6D8758791F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02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3C373A6-4B5F-3AF9-9003-40E77267BBEB}"/>
              </a:ext>
            </a:extLst>
          </p:cNvPr>
          <p:cNvSpPr/>
          <p:nvPr/>
        </p:nvSpPr>
        <p:spPr>
          <a:xfrm>
            <a:off x="485192" y="401217"/>
            <a:ext cx="6512767" cy="109106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Эффективные виды упражнений</a:t>
            </a:r>
            <a:r>
              <a:rPr lang="ru-RU" sz="3200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1.Упражнения для развития ориентации в пространств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2.Упражнения для развития равновесия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Упражнения по обучению новым навыкам, связанных, с движением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Преодоление трудностей, связанных с одновременным использованием обеих сторон тела (развитие одновременности движений)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3200" b="1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32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rgbClr val="333333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ru-RU" sz="3200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sz="3200" b="1" dirty="0">
              <a:solidFill>
                <a:srgbClr val="C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/>
            <a:endParaRPr lang="ru-RU" sz="3200" b="0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3E5A358-3D17-F4C2-8E92-FB0B6A83D7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9" t="22041" r="32464" b="12926"/>
          <a:stretch/>
        </p:blipFill>
        <p:spPr>
          <a:xfrm>
            <a:off x="7336971" y="506023"/>
            <a:ext cx="1993641" cy="34653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AD0F484-4549-75C6-6FE6-4BA4758CD6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60" t="23333" r="17770" b="23334"/>
          <a:stretch/>
        </p:blipFill>
        <p:spPr>
          <a:xfrm>
            <a:off x="9140893" y="2238678"/>
            <a:ext cx="2590799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493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63392-7C8F-B231-A443-6DF22FF66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013A55-56E4-5CEC-C8BA-2EC5A3E7EB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266D1-FEA8-9E44-1449-6D8758791F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02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03B1562-E3CA-8C35-3231-B200085B614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9" t="9870" r="18133" b="25777"/>
          <a:stretch/>
        </p:blipFill>
        <p:spPr>
          <a:xfrm>
            <a:off x="550507" y="1122363"/>
            <a:ext cx="3303036" cy="441338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E458E4-0893-89B0-14F7-C2943C798C3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9" t="33877" r="42382" b="20544"/>
          <a:stretch/>
        </p:blipFill>
        <p:spPr>
          <a:xfrm>
            <a:off x="3946158" y="1600200"/>
            <a:ext cx="4114801" cy="3125756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508711F-CD3E-ECAB-D0C6-61D43D3C8646}"/>
              </a:ext>
            </a:extLst>
          </p:cNvPr>
          <p:cNvSpPr/>
          <p:nvPr/>
        </p:nvSpPr>
        <p:spPr>
          <a:xfrm>
            <a:off x="4152122" y="681135"/>
            <a:ext cx="35178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  <a:r>
              <a:rPr lang="ru-RU" sz="5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11" name="VID-20230404-WA0030">
            <a:hlinkClick r:id="" action="ppaction://media"/>
            <a:extLst>
              <a:ext uri="{FF2B5EF4-FFF2-40B4-BE49-F238E27FC236}">
                <a16:creationId xmlns:a16="http://schemas.microsoft.com/office/drawing/2014/main" id="{06B7E4BB-9164-736E-3B86-5A90C0E694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64286" y="770909"/>
            <a:ext cx="3477207" cy="5082492"/>
          </a:xfrm>
          <a:prstGeom prst="rect">
            <a:avLst/>
          </a:prstGeom>
        </p:spPr>
      </p:pic>
      <p:pic>
        <p:nvPicPr>
          <p:cNvPr id="12" name="VID-20230404-WA0031">
            <a:hlinkClick r:id="" action="ppaction://media"/>
            <a:extLst>
              <a:ext uri="{FF2B5EF4-FFF2-40B4-BE49-F238E27FC236}">
                <a16:creationId xmlns:a16="http://schemas.microsoft.com/office/drawing/2014/main" id="{894F000D-41D2-01B2-81CB-90ED4F9F2F6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45151" y="770910"/>
            <a:ext cx="3303036" cy="508249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476C369-30F7-FA12-59DF-FF9D046F721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727" y="4818031"/>
            <a:ext cx="2696546" cy="19415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490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7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951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1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63392-7C8F-B231-A443-6DF22FF66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013A55-56E4-5CEC-C8BA-2EC5A3E7EB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266D1-FEA8-9E44-1449-6D8758791F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02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9162943-3850-D84E-164F-9D32E85992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89" y="456721"/>
            <a:ext cx="10764222" cy="5561045"/>
          </a:xfrm>
          <a:prstGeom prst="ellipse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47A01B-E48D-D608-E39D-D17EF2B895FE}"/>
              </a:ext>
            </a:extLst>
          </p:cNvPr>
          <p:cNvSpPr/>
          <p:nvPr/>
        </p:nvSpPr>
        <p:spPr>
          <a:xfrm>
            <a:off x="4460032" y="457200"/>
            <a:ext cx="41334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Карандаши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9963D2-3BB2-92D4-970A-AC2B2B1CCF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333" l="10000" r="90000">
                        <a14:foregroundMark x1="28111" y1="60556" x2="18000" y2="56889"/>
                        <a14:foregroundMark x1="20000" y1="60556" x2="14556" y2="60556"/>
                        <a14:foregroundMark x1="18333" y1="63000" x2="15889" y2="66667"/>
                        <a14:foregroundMark x1="20000" y1="65333" x2="17333" y2="67667"/>
                        <a14:foregroundMark x1="73222" y1="27556" x2="76222" y2="27556"/>
                        <a14:foregroundMark x1="76222" y1="27556" x2="76889" y2="25222"/>
                        <a14:foregroundMark x1="78222" y1="24889" x2="81556" y2="24222"/>
                        <a14:foregroundMark x1="86000" y1="22556" x2="86000" y2="17556"/>
                        <a14:foregroundMark x1="76889" y1="22222" x2="76889" y2="22222"/>
                        <a14:foregroundMark x1="76889" y1="22222" x2="76889" y2="22222"/>
                        <a14:foregroundMark x1="82222" y1="21556" x2="86000" y2="16889"/>
                        <a14:foregroundMark x1="46889" y1="40444" x2="48222" y2="39778"/>
                        <a14:foregroundMark x1="48222" y1="39778" x2="47222" y2="35667"/>
                        <a14:foregroundMark x1="55000" y1="41111" x2="55000" y2="41111"/>
                        <a14:foregroundMark x1="56000" y1="38667" x2="56000" y2="38667"/>
                        <a14:foregroundMark x1="56000" y1="34333" x2="56000" y2="34333"/>
                        <a14:foregroundMark x1="53667" y1="34333" x2="53667" y2="34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6966">
            <a:off x="-453992" y="3623368"/>
            <a:ext cx="2771192" cy="2771192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65E9838-1230-205B-BD08-35E0CD3CAFE8}"/>
              </a:ext>
            </a:extLst>
          </p:cNvPr>
          <p:cNvSpPr/>
          <p:nvPr/>
        </p:nvSpPr>
        <p:spPr>
          <a:xfrm>
            <a:off x="1119673" y="5801446"/>
            <a:ext cx="11243387" cy="16899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Будь собой! Ведь каждый из вас незаменим! И нужен нашем детям!</a:t>
            </a:r>
          </a:p>
          <a:p>
            <a:pPr>
              <a:lnSpc>
                <a:spcPct val="115000"/>
              </a:lnSpc>
              <a:spcAft>
                <a:spcPts val="750"/>
              </a:spcAft>
            </a:pPr>
            <a:endParaRPr lang="ru-RU" sz="6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10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63392-7C8F-B231-A443-6DF22FF66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013A55-56E4-5CEC-C8BA-2EC5A3E7EB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B266D1-FEA8-9E44-1449-6D8758791F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2025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9367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284</Words>
  <Application>Microsoft Office PowerPoint</Application>
  <PresentationFormat>Широкоэкранный</PresentationFormat>
  <Paragraphs>54</Paragraphs>
  <Slides>10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Helvetica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Тамара Окунева</dc:creator>
  <cp:lastModifiedBy>Тамара Окунева</cp:lastModifiedBy>
  <cp:revision>9</cp:revision>
  <dcterms:created xsi:type="dcterms:W3CDTF">2023-04-03T12:32:24Z</dcterms:created>
  <dcterms:modified xsi:type="dcterms:W3CDTF">2023-04-04T11:50:35Z</dcterms:modified>
</cp:coreProperties>
</file>