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216" y="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344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43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60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741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305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47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1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000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295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87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693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DEA39-A7D6-40C1-BB01-C414CB8DCEAE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ADC6B-F081-4DDA-ABEA-293804008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181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tm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m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tmp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b.radikal.ru/b03/2106/02/286c4ec0eb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015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1391" y="849408"/>
            <a:ext cx="9949217" cy="2387600"/>
          </a:xfrm>
        </p:spPr>
        <p:txBody>
          <a:bodyPr>
            <a:noAutofit/>
          </a:bodyPr>
          <a:lstStyle/>
          <a:p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Революция </a:t>
            </a:r>
            <a:b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</a:br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 </a:t>
            </a:r>
            <a:r>
              <a:rPr lang="ru-RU" sz="8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</a:t>
            </a:r>
            <a:r>
              <a:rPr lang="ru-RU" sz="8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идерландах</a:t>
            </a:r>
            <a:endParaRPr lang="ru-RU" sz="8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51427" y="5360091"/>
            <a:ext cx="5040573" cy="1655762"/>
          </a:xfrm>
        </p:spPr>
        <p:txBody>
          <a:bodyPr>
            <a:normAutofit fontScale="85000" lnSpcReduction="10000"/>
          </a:bodyPr>
          <a:lstStyle/>
          <a:p>
            <a:pPr algn="r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Подготовил:</a:t>
            </a:r>
          </a:p>
          <a:p>
            <a:pPr algn="r"/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Симонов К.В.</a:t>
            </a:r>
          </a:p>
          <a:p>
            <a:pPr algn="r"/>
            <a:r>
              <a:rPr lang="ru-RU" b="1" dirty="0">
                <a:solidFill>
                  <a:srgbClr val="0000CC"/>
                </a:solidFill>
                <a:latin typeface="Arial Black" panose="020B0A04020102020204" pitchFamily="34" charset="0"/>
              </a:rPr>
              <a:t>у</a:t>
            </a:r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читель истории МБОУ СОШ №11</a:t>
            </a:r>
          </a:p>
          <a:p>
            <a:pPr algn="r"/>
            <a:r>
              <a:rPr lang="en-US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I</a:t>
            </a:r>
            <a:r>
              <a:rPr lang="ru-RU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 квалификационная категория</a:t>
            </a:r>
            <a:endParaRPr lang="ru-RU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60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6881" y="0"/>
            <a:ext cx="87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Формы протеста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162" y="987255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Распространение протестантизма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1162" y="2975364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Восстания горожан;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945" y="1572030"/>
            <a:ext cx="4982013" cy="4902794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61162" y="1730205"/>
            <a:ext cx="11600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Нападение на тюрьмы и освобождение приговоренных к казни;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3076" name="Picture 4" descr="https://www.alternatehistory.com/forum/attachments/boyswithflag-jpg.633244/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97729"/>
            <a:ext cx="6020056" cy="4279884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88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6881" y="0"/>
            <a:ext cx="87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Участники революции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162" y="987255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Дворянство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816880" y="1655624"/>
            <a:ext cx="3147015" cy="3013187"/>
            <a:chOff x="748414" y="1771651"/>
            <a:chExt cx="3147015" cy="3013187"/>
          </a:xfrm>
        </p:grpSpPr>
        <p:pic>
          <p:nvPicPr>
            <p:cNvPr id="5122" name="Picture 2" descr="Портрет Вильгельма I Оранского. Работа А. Кея (1580)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4275" y="1771651"/>
              <a:ext cx="1905000" cy="2628900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748414" y="4415506"/>
              <a:ext cx="31470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Вильгельм </a:t>
              </a:r>
              <a:r>
                <a:rPr lang="en-US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I </a:t>
              </a:r>
              <a:r>
                <a:rPr lang="ru-RU" b="1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Оранский</a:t>
              </a:r>
              <a:endParaRPr lang="ru-RU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088408" y="1655624"/>
            <a:ext cx="1889034" cy="3013187"/>
            <a:chOff x="1088408" y="1655624"/>
            <a:chExt cx="1889034" cy="3013187"/>
          </a:xfrm>
        </p:grpSpPr>
        <p:pic>
          <p:nvPicPr>
            <p:cNvPr id="5124" name="Picture 4" descr="https://upload.wikimedia.org/wikipedia/commons/2/29/Portrait_of_Lamoral%2C_Count_of_Egmont%2C_Prince_of_Gavere_%281522%E2%80%931568%29%2C_by_Frans_Pourbus_the_Eld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8408" y="1655624"/>
              <a:ext cx="1889034" cy="2643855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Прямоугольник 9"/>
            <p:cNvSpPr/>
            <p:nvPr/>
          </p:nvSpPr>
          <p:spPr>
            <a:xfrm>
              <a:off x="1106229" y="4299479"/>
              <a:ext cx="18533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rgbClr val="0000CC"/>
                  </a:solidFill>
                  <a:latin typeface="Arial Black" panose="020B0A04020102020204" pitchFamily="34" charset="0"/>
                </a:rPr>
                <a:t>граф Эгмонт</a:t>
              </a:r>
              <a:endParaRPr lang="ru-RU" dirty="0">
                <a:solidFill>
                  <a:srgbClr val="0000CC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9240736" y="1572030"/>
            <a:ext cx="2026517" cy="3007939"/>
            <a:chOff x="9240736" y="1572030"/>
            <a:chExt cx="2026517" cy="3007939"/>
          </a:xfrm>
        </p:grpSpPr>
        <p:pic>
          <p:nvPicPr>
            <p:cNvPr id="12" name="Рисунок 11" descr="Вырезка экрана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44963" y="1572030"/>
              <a:ext cx="2022290" cy="2638607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13" name="Прямоугольник 12"/>
            <p:cNvSpPr/>
            <p:nvPr/>
          </p:nvSpPr>
          <p:spPr>
            <a:xfrm>
              <a:off x="9240736" y="4210637"/>
              <a:ext cx="20265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00CC"/>
                  </a:solidFill>
                  <a:latin typeface="Arial Black" panose="020B0A04020102020204" pitchFamily="34" charset="0"/>
                </a:rPr>
                <a:t>адмирал </a:t>
              </a:r>
              <a:r>
                <a:rPr lang="ru-RU" dirty="0" smtClean="0">
                  <a:solidFill>
                    <a:srgbClr val="0000CC"/>
                  </a:solidFill>
                  <a:latin typeface="Arial Black" panose="020B0A04020102020204" pitchFamily="34" charset="0"/>
                </a:rPr>
                <a:t>Горн</a:t>
              </a:r>
              <a:endParaRPr lang="ru-RU" dirty="0">
                <a:solidFill>
                  <a:srgbClr val="0000CC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61162" y="2100389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Горожане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1162" y="3213523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Крестьяне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96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16881" y="0"/>
            <a:ext cx="87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Требования жителей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1162" y="987255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Вывод испанских войск;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162" y="1912954"/>
            <a:ext cx="100156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Отмена преследования протестантов;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1162" y="2880738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Созыв Генеральных штатов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83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15753" y="4499589"/>
            <a:ext cx="11434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Изгнание чиновников и католических священников;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6881" y="0"/>
            <a:ext cx="87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Иконоборческое движение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78740" y="646331"/>
            <a:ext cx="32345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1566 г.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5753" y="1538884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Захват католических храмов;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6146" name="Picture 2" descr="https://skrepy.info/wp-content/uploads/2021/01/ikonoborcheskoe-dvizhenie-v-niderlanda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4228" y="2369881"/>
            <a:ext cx="5863166" cy="420193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i12.fotocdn.net/s118/3d7b389117824fee/public_pin_l/269655916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2989" y="2455420"/>
            <a:ext cx="6374405" cy="357937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visitacaribe.com/sites/default/files/inline-images/%D0%9F%D0%B8%D1%80%D0%B0%D1%82%D1%8B-%D0%9A%D0%B0%D1%80%D0%B8%D0%B1%D1%81%D0%BA%D0%BE%D0%B3%D0%BE-%D0%9C%D0%BE%D1%80%D1%8F-%D0%AF%D0%BC%D0%B0%D0%B8%CC%86%D0%BA%D0%B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382" y="2372050"/>
            <a:ext cx="5833012" cy="419976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5753" y="2431437"/>
            <a:ext cx="10397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Уничтожение икон и скульптур святых;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5753" y="3465513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Захват денег храмов и монастырей;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753" y="5899324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5. Сожжение долговых расписок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https://i.ytimg.com/vi/feup8Ew-16M/maxresdefaul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94" y="2185215"/>
            <a:ext cx="6832600" cy="384333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73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  <p:bldP spid="9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5000" y="-129534"/>
            <a:ext cx="8758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Время террора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600075" y="703480"/>
            <a:ext cx="2609850" cy="3955912"/>
            <a:chOff x="411956" y="603468"/>
            <a:chExt cx="2609850" cy="3955912"/>
          </a:xfrm>
        </p:grpSpPr>
        <p:pic>
          <p:nvPicPr>
            <p:cNvPr id="2050" name="Picture 2" descr="Антонис Мор. Дон Фернандо Альварес де Толедо, герцог Альба (1549)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956" y="603468"/>
              <a:ext cx="2609850" cy="3248026"/>
            </a:xfrm>
            <a:prstGeom prst="rect">
              <a:avLst/>
            </a:prstGeom>
            <a:noFill/>
            <a:ln w="38100">
              <a:solidFill>
                <a:srgbClr val="0000CC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11956" y="3851494"/>
              <a:ext cx="26098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герцог Альба</a:t>
              </a:r>
            </a:p>
            <a:p>
              <a:pPr algn="ctr"/>
              <a:r>
                <a:rPr lang="ru-RU" sz="2000" b="1" dirty="0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rPr>
                <a:t>(1567-1573)</a:t>
              </a:r>
              <a:endParaRPr lang="ru-RU" sz="20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0" y="171830"/>
            <a:ext cx="4162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«кровавый герцог»</a:t>
            </a:r>
            <a:endParaRPr lang="ru-RU" sz="28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2351" y="508430"/>
            <a:ext cx="6898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«Совет по делам о мятежах»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(«кровавый совет»)</a:t>
            </a:r>
            <a:endParaRPr lang="ru-RU" sz="32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2351" y="1738502"/>
            <a:ext cx="84962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Казнено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8000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(в том числе руководители – Эгмонт и Горн);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2351" y="2871062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Конфискация имущества;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62351" y="3659118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3. Доносительство (10% от суммы);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2351" y="4477267"/>
            <a:ext cx="9111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Налог в 10% с продаж;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21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61359" y="114300"/>
            <a:ext cx="1869282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Гёзы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7718" y="760631"/>
            <a:ext cx="1201656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Презрительное название испанцами нидерландских дворян за скромную одежду</a:t>
            </a:r>
            <a:endParaRPr lang="ru-RU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0333" y="2124075"/>
            <a:ext cx="3258741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лесные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85533" y="2124074"/>
            <a:ext cx="3258741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морские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9" name="Прямая со стрелкой 8"/>
          <p:cNvCxnSpPr>
            <a:stCxn id="5" idx="0"/>
          </p:cNvCxnSpPr>
          <p:nvPr/>
        </p:nvCxnSpPr>
        <p:spPr>
          <a:xfrm flipH="1">
            <a:off x="2468762" y="760631"/>
            <a:ext cx="3627238" cy="12539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096000" y="760630"/>
            <a:ext cx="3627238" cy="12539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Рисунок 1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67" y="3217674"/>
            <a:ext cx="5284383" cy="3481732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3076" name="Picture 4" descr="https://upload.wikimedia.org/wikipedia/commons/thumb/a/af/3_Geuzenpenning%2C_halve_maan.jpg/278px-3_Geuzenpenning%2C_halve_maan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9" b="100000" l="36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2381" y="1270447"/>
            <a:ext cx="3512081" cy="180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c.pics.livejournal.com/selyanka1/80512851/5140015/5140015_9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636" y="3202116"/>
            <a:ext cx="5068536" cy="349729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742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8613" y="0"/>
            <a:ext cx="11534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Испано-нидерландская война (1572-1609)</a:t>
            </a:r>
            <a:endParaRPr lang="ru-RU" sz="3600" b="1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4339" y="913674"/>
            <a:ext cx="56816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сада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арлема</a:t>
            </a: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убито и ранено 12000 испанцев, гарнизон уничтожен, жители обложены огромной контрибуцией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0339" y="913674"/>
            <a:ext cx="568166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ахват Антверпена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убито 7000 человек и сожжено 500 домов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69508" y="2441282"/>
            <a:ext cx="568166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оборона Лейдена</a:t>
            </a:r>
            <a:endParaRPr lang="ru-RU" sz="3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открыты морские шлюзы</a:t>
            </a:r>
            <a:endParaRPr lang="ru-RU" sz="2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4098" name="Picture 2" descr="https://images.kinorium.com/movie/shot/674570/w1500_48590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17" y="2893325"/>
            <a:ext cx="5805528" cy="386261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bs.twimg.com/media/E4lJF8iWYAIbyq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39" y="2872169"/>
            <a:ext cx="5638848" cy="3862611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329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3753134" y="2265528"/>
            <a:ext cx="805218" cy="696036"/>
          </a:xfrm>
          <a:custGeom>
            <a:avLst/>
            <a:gdLst>
              <a:gd name="connsiteX0" fmla="*/ 27296 w 805218"/>
              <a:gd name="connsiteY0" fmla="*/ 395785 h 696036"/>
              <a:gd name="connsiteX1" fmla="*/ 13648 w 805218"/>
              <a:gd name="connsiteY1" fmla="*/ 464024 h 696036"/>
              <a:gd name="connsiteX2" fmla="*/ 0 w 805218"/>
              <a:gd name="connsiteY2" fmla="*/ 504968 h 696036"/>
              <a:gd name="connsiteX3" fmla="*/ 40944 w 805218"/>
              <a:gd name="connsiteY3" fmla="*/ 600502 h 696036"/>
              <a:gd name="connsiteX4" fmla="*/ 259308 w 805218"/>
              <a:gd name="connsiteY4" fmla="*/ 600502 h 696036"/>
              <a:gd name="connsiteX5" fmla="*/ 272956 w 805218"/>
              <a:gd name="connsiteY5" fmla="*/ 641445 h 696036"/>
              <a:gd name="connsiteX6" fmla="*/ 354842 w 805218"/>
              <a:gd name="connsiteY6" fmla="*/ 696036 h 696036"/>
              <a:gd name="connsiteX7" fmla="*/ 477672 w 805218"/>
              <a:gd name="connsiteY7" fmla="*/ 655093 h 696036"/>
              <a:gd name="connsiteX8" fmla="*/ 518615 w 805218"/>
              <a:gd name="connsiteY8" fmla="*/ 641445 h 696036"/>
              <a:gd name="connsiteX9" fmla="*/ 532263 w 805218"/>
              <a:gd name="connsiteY9" fmla="*/ 532263 h 696036"/>
              <a:gd name="connsiteX10" fmla="*/ 518615 w 805218"/>
              <a:gd name="connsiteY10" fmla="*/ 491320 h 696036"/>
              <a:gd name="connsiteX11" fmla="*/ 532263 w 805218"/>
              <a:gd name="connsiteY11" fmla="*/ 436729 h 696036"/>
              <a:gd name="connsiteX12" fmla="*/ 614150 w 805218"/>
              <a:gd name="connsiteY12" fmla="*/ 395785 h 696036"/>
              <a:gd name="connsiteX13" fmla="*/ 655093 w 805218"/>
              <a:gd name="connsiteY13" fmla="*/ 409433 h 696036"/>
              <a:gd name="connsiteX14" fmla="*/ 682388 w 805218"/>
              <a:gd name="connsiteY14" fmla="*/ 450376 h 696036"/>
              <a:gd name="connsiteX15" fmla="*/ 750627 w 805218"/>
              <a:gd name="connsiteY15" fmla="*/ 436729 h 696036"/>
              <a:gd name="connsiteX16" fmla="*/ 764275 w 805218"/>
              <a:gd name="connsiteY16" fmla="*/ 395785 h 696036"/>
              <a:gd name="connsiteX17" fmla="*/ 764275 w 805218"/>
              <a:gd name="connsiteY17" fmla="*/ 259308 h 696036"/>
              <a:gd name="connsiteX18" fmla="*/ 805218 w 805218"/>
              <a:gd name="connsiteY18" fmla="*/ 232012 h 696036"/>
              <a:gd name="connsiteX19" fmla="*/ 777923 w 805218"/>
              <a:gd name="connsiteY19" fmla="*/ 191069 h 696036"/>
              <a:gd name="connsiteX20" fmla="*/ 791570 w 805218"/>
              <a:gd name="connsiteY20" fmla="*/ 150126 h 696036"/>
              <a:gd name="connsiteX21" fmla="*/ 750627 w 805218"/>
              <a:gd name="connsiteY21" fmla="*/ 136478 h 696036"/>
              <a:gd name="connsiteX22" fmla="*/ 614150 w 805218"/>
              <a:gd name="connsiteY22" fmla="*/ 122830 h 696036"/>
              <a:gd name="connsiteX23" fmla="*/ 600502 w 805218"/>
              <a:gd name="connsiteY23" fmla="*/ 0 h 696036"/>
              <a:gd name="connsiteX24" fmla="*/ 559559 w 805218"/>
              <a:gd name="connsiteY24" fmla="*/ 13648 h 696036"/>
              <a:gd name="connsiteX25" fmla="*/ 545911 w 805218"/>
              <a:gd name="connsiteY25" fmla="*/ 54591 h 696036"/>
              <a:gd name="connsiteX26" fmla="*/ 518615 w 805218"/>
              <a:gd name="connsiteY26" fmla="*/ 95535 h 696036"/>
              <a:gd name="connsiteX27" fmla="*/ 504967 w 805218"/>
              <a:gd name="connsiteY27" fmla="*/ 136478 h 696036"/>
              <a:gd name="connsiteX28" fmla="*/ 423081 w 805218"/>
              <a:gd name="connsiteY28" fmla="*/ 191069 h 696036"/>
              <a:gd name="connsiteX29" fmla="*/ 409433 w 805218"/>
              <a:gd name="connsiteY29" fmla="*/ 232012 h 696036"/>
              <a:gd name="connsiteX30" fmla="*/ 409433 w 805218"/>
              <a:gd name="connsiteY30" fmla="*/ 313899 h 696036"/>
              <a:gd name="connsiteX31" fmla="*/ 300251 w 805218"/>
              <a:gd name="connsiteY31" fmla="*/ 327547 h 696036"/>
              <a:gd name="connsiteX32" fmla="*/ 218365 w 805218"/>
              <a:gd name="connsiteY32" fmla="*/ 368490 h 696036"/>
              <a:gd name="connsiteX33" fmla="*/ 81887 w 805218"/>
              <a:gd name="connsiteY33" fmla="*/ 395785 h 69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05218" h="696036">
                <a:moveTo>
                  <a:pt x="27296" y="395785"/>
                </a:moveTo>
                <a:cubicBezTo>
                  <a:pt x="22747" y="418531"/>
                  <a:pt x="19274" y="441520"/>
                  <a:pt x="13648" y="464024"/>
                </a:cubicBezTo>
                <a:cubicBezTo>
                  <a:pt x="10159" y="477981"/>
                  <a:pt x="0" y="490582"/>
                  <a:pt x="0" y="504968"/>
                </a:cubicBezTo>
                <a:cubicBezTo>
                  <a:pt x="0" y="549033"/>
                  <a:pt x="18657" y="567072"/>
                  <a:pt x="40944" y="600502"/>
                </a:cubicBezTo>
                <a:cubicBezTo>
                  <a:pt x="118577" y="587563"/>
                  <a:pt x="176832" y="570511"/>
                  <a:pt x="259308" y="600502"/>
                </a:cubicBezTo>
                <a:cubicBezTo>
                  <a:pt x="272828" y="605418"/>
                  <a:pt x="262784" y="631273"/>
                  <a:pt x="272956" y="641445"/>
                </a:cubicBezTo>
                <a:cubicBezTo>
                  <a:pt x="296153" y="664642"/>
                  <a:pt x="354842" y="696036"/>
                  <a:pt x="354842" y="696036"/>
                </a:cubicBezTo>
                <a:lnTo>
                  <a:pt x="477672" y="655093"/>
                </a:lnTo>
                <a:lnTo>
                  <a:pt x="518615" y="641445"/>
                </a:lnTo>
                <a:cubicBezTo>
                  <a:pt x="486133" y="543998"/>
                  <a:pt x="467381" y="575519"/>
                  <a:pt x="532263" y="532263"/>
                </a:cubicBezTo>
                <a:cubicBezTo>
                  <a:pt x="527714" y="518615"/>
                  <a:pt x="518615" y="505706"/>
                  <a:pt x="518615" y="491320"/>
                </a:cubicBezTo>
                <a:cubicBezTo>
                  <a:pt x="518615" y="472563"/>
                  <a:pt x="521858" y="452336"/>
                  <a:pt x="532263" y="436729"/>
                </a:cubicBezTo>
                <a:cubicBezTo>
                  <a:pt x="547382" y="414051"/>
                  <a:pt x="590794" y="403570"/>
                  <a:pt x="614150" y="395785"/>
                </a:cubicBezTo>
                <a:cubicBezTo>
                  <a:pt x="627798" y="400334"/>
                  <a:pt x="643860" y="400446"/>
                  <a:pt x="655093" y="409433"/>
                </a:cubicBezTo>
                <a:cubicBezTo>
                  <a:pt x="667901" y="419680"/>
                  <a:pt x="666617" y="445870"/>
                  <a:pt x="682388" y="450376"/>
                </a:cubicBezTo>
                <a:cubicBezTo>
                  <a:pt x="704692" y="456749"/>
                  <a:pt x="727881" y="441278"/>
                  <a:pt x="750627" y="436729"/>
                </a:cubicBezTo>
                <a:cubicBezTo>
                  <a:pt x="755176" y="423081"/>
                  <a:pt x="764275" y="410171"/>
                  <a:pt x="764275" y="395785"/>
                </a:cubicBezTo>
                <a:cubicBezTo>
                  <a:pt x="764275" y="304041"/>
                  <a:pt x="695328" y="414439"/>
                  <a:pt x="764275" y="259308"/>
                </a:cubicBezTo>
                <a:cubicBezTo>
                  <a:pt x="770937" y="244319"/>
                  <a:pt x="791570" y="241111"/>
                  <a:pt x="805218" y="232012"/>
                </a:cubicBezTo>
                <a:cubicBezTo>
                  <a:pt x="796120" y="218364"/>
                  <a:pt x="780620" y="207248"/>
                  <a:pt x="777923" y="191069"/>
                </a:cubicBezTo>
                <a:cubicBezTo>
                  <a:pt x="775558" y="176879"/>
                  <a:pt x="798004" y="162993"/>
                  <a:pt x="791570" y="150126"/>
                </a:cubicBezTo>
                <a:cubicBezTo>
                  <a:pt x="785136" y="137259"/>
                  <a:pt x="764846" y="138666"/>
                  <a:pt x="750627" y="136478"/>
                </a:cubicBezTo>
                <a:cubicBezTo>
                  <a:pt x="705439" y="129526"/>
                  <a:pt x="659642" y="127379"/>
                  <a:pt x="614150" y="122830"/>
                </a:cubicBezTo>
                <a:cubicBezTo>
                  <a:pt x="647548" y="22633"/>
                  <a:pt x="661789" y="61289"/>
                  <a:pt x="600502" y="0"/>
                </a:cubicBezTo>
                <a:cubicBezTo>
                  <a:pt x="586854" y="4549"/>
                  <a:pt x="569731" y="3476"/>
                  <a:pt x="559559" y="13648"/>
                </a:cubicBezTo>
                <a:cubicBezTo>
                  <a:pt x="549387" y="23820"/>
                  <a:pt x="552345" y="41724"/>
                  <a:pt x="545911" y="54591"/>
                </a:cubicBezTo>
                <a:cubicBezTo>
                  <a:pt x="538575" y="69262"/>
                  <a:pt x="525951" y="80864"/>
                  <a:pt x="518615" y="95535"/>
                </a:cubicBezTo>
                <a:cubicBezTo>
                  <a:pt x="512181" y="108402"/>
                  <a:pt x="515139" y="126306"/>
                  <a:pt x="504967" y="136478"/>
                </a:cubicBezTo>
                <a:cubicBezTo>
                  <a:pt x="481770" y="159675"/>
                  <a:pt x="423081" y="191069"/>
                  <a:pt x="423081" y="191069"/>
                </a:cubicBezTo>
                <a:cubicBezTo>
                  <a:pt x="418532" y="204717"/>
                  <a:pt x="409433" y="217626"/>
                  <a:pt x="409433" y="232012"/>
                </a:cubicBezTo>
                <a:cubicBezTo>
                  <a:pt x="409433" y="248187"/>
                  <a:pt x="445827" y="297724"/>
                  <a:pt x="409433" y="313899"/>
                </a:cubicBezTo>
                <a:cubicBezTo>
                  <a:pt x="375917" y="328795"/>
                  <a:pt x="336645" y="322998"/>
                  <a:pt x="300251" y="327547"/>
                </a:cubicBezTo>
                <a:cubicBezTo>
                  <a:pt x="150939" y="377315"/>
                  <a:pt x="377096" y="297943"/>
                  <a:pt x="218365" y="368490"/>
                </a:cubicBezTo>
                <a:cubicBezTo>
                  <a:pt x="144004" y="401539"/>
                  <a:pt x="149572" y="395785"/>
                  <a:pt x="81887" y="395785"/>
                </a:cubicBezTo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14047" y="1803863"/>
            <a:ext cx="2688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Нидерланды </a:t>
            </a:r>
            <a:endParaRPr lang="ru-RU" sz="24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39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2" y="51179"/>
            <a:ext cx="7800975" cy="6858000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2195512" y="4299044"/>
            <a:ext cx="3057099" cy="1501254"/>
          </a:xfrm>
          <a:custGeom>
            <a:avLst/>
            <a:gdLst>
              <a:gd name="connsiteX0" fmla="*/ 2606723 w 3057099"/>
              <a:gd name="connsiteY0" fmla="*/ 573206 h 1501254"/>
              <a:gd name="connsiteX1" fmla="*/ 2538484 w 3057099"/>
              <a:gd name="connsiteY1" fmla="*/ 532263 h 1501254"/>
              <a:gd name="connsiteX2" fmla="*/ 2511188 w 3057099"/>
              <a:gd name="connsiteY2" fmla="*/ 491320 h 1501254"/>
              <a:gd name="connsiteX3" fmla="*/ 2470245 w 3057099"/>
              <a:gd name="connsiteY3" fmla="*/ 477672 h 1501254"/>
              <a:gd name="connsiteX4" fmla="*/ 2429302 w 3057099"/>
              <a:gd name="connsiteY4" fmla="*/ 450377 h 1501254"/>
              <a:gd name="connsiteX5" fmla="*/ 2265529 w 3057099"/>
              <a:gd name="connsiteY5" fmla="*/ 409433 h 1501254"/>
              <a:gd name="connsiteX6" fmla="*/ 2033517 w 3057099"/>
              <a:gd name="connsiteY6" fmla="*/ 382138 h 1501254"/>
              <a:gd name="connsiteX7" fmla="*/ 1815153 w 3057099"/>
              <a:gd name="connsiteY7" fmla="*/ 395786 h 1501254"/>
              <a:gd name="connsiteX8" fmla="*/ 1760562 w 3057099"/>
              <a:gd name="connsiteY8" fmla="*/ 409433 h 1501254"/>
              <a:gd name="connsiteX9" fmla="*/ 1596788 w 3057099"/>
              <a:gd name="connsiteY9" fmla="*/ 423081 h 1501254"/>
              <a:gd name="connsiteX10" fmla="*/ 1542197 w 3057099"/>
              <a:gd name="connsiteY10" fmla="*/ 436729 h 1501254"/>
              <a:gd name="connsiteX11" fmla="*/ 1446663 w 3057099"/>
              <a:gd name="connsiteY11" fmla="*/ 423081 h 1501254"/>
              <a:gd name="connsiteX12" fmla="*/ 1405720 w 3057099"/>
              <a:gd name="connsiteY12" fmla="*/ 409433 h 1501254"/>
              <a:gd name="connsiteX13" fmla="*/ 1173708 w 3057099"/>
              <a:gd name="connsiteY13" fmla="*/ 395786 h 1501254"/>
              <a:gd name="connsiteX14" fmla="*/ 1119117 w 3057099"/>
              <a:gd name="connsiteY14" fmla="*/ 382138 h 1501254"/>
              <a:gd name="connsiteX15" fmla="*/ 914400 w 3057099"/>
              <a:gd name="connsiteY15" fmla="*/ 341195 h 1501254"/>
              <a:gd name="connsiteX16" fmla="*/ 832514 w 3057099"/>
              <a:gd name="connsiteY16" fmla="*/ 313899 h 1501254"/>
              <a:gd name="connsiteX17" fmla="*/ 709684 w 3057099"/>
              <a:gd name="connsiteY17" fmla="*/ 232012 h 1501254"/>
              <a:gd name="connsiteX18" fmla="*/ 668741 w 3057099"/>
              <a:gd name="connsiteY18" fmla="*/ 204717 h 1501254"/>
              <a:gd name="connsiteX19" fmla="*/ 627797 w 3057099"/>
              <a:gd name="connsiteY19" fmla="*/ 191069 h 1501254"/>
              <a:gd name="connsiteX20" fmla="*/ 545911 w 3057099"/>
              <a:gd name="connsiteY20" fmla="*/ 150126 h 1501254"/>
              <a:gd name="connsiteX21" fmla="*/ 518615 w 3057099"/>
              <a:gd name="connsiteY21" fmla="*/ 109183 h 1501254"/>
              <a:gd name="connsiteX22" fmla="*/ 477672 w 3057099"/>
              <a:gd name="connsiteY22" fmla="*/ 95535 h 1501254"/>
              <a:gd name="connsiteX23" fmla="*/ 436729 w 3057099"/>
              <a:gd name="connsiteY23" fmla="*/ 68239 h 1501254"/>
              <a:gd name="connsiteX24" fmla="*/ 409433 w 3057099"/>
              <a:gd name="connsiteY24" fmla="*/ 27296 h 1501254"/>
              <a:gd name="connsiteX25" fmla="*/ 327547 w 3057099"/>
              <a:gd name="connsiteY25" fmla="*/ 0 h 1501254"/>
              <a:gd name="connsiteX26" fmla="*/ 259308 w 3057099"/>
              <a:gd name="connsiteY26" fmla="*/ 13648 h 1501254"/>
              <a:gd name="connsiteX27" fmla="*/ 245660 w 3057099"/>
              <a:gd name="connsiteY27" fmla="*/ 54592 h 1501254"/>
              <a:gd name="connsiteX28" fmla="*/ 232012 w 3057099"/>
              <a:gd name="connsiteY28" fmla="*/ 136478 h 1501254"/>
              <a:gd name="connsiteX29" fmla="*/ 163773 w 3057099"/>
              <a:gd name="connsiteY29" fmla="*/ 204717 h 1501254"/>
              <a:gd name="connsiteX30" fmla="*/ 150126 w 3057099"/>
              <a:gd name="connsiteY30" fmla="*/ 245660 h 1501254"/>
              <a:gd name="connsiteX31" fmla="*/ 150126 w 3057099"/>
              <a:gd name="connsiteY31" fmla="*/ 300251 h 1501254"/>
              <a:gd name="connsiteX32" fmla="*/ 136478 w 3057099"/>
              <a:gd name="connsiteY32" fmla="*/ 409433 h 1501254"/>
              <a:gd name="connsiteX33" fmla="*/ 109182 w 3057099"/>
              <a:gd name="connsiteY33" fmla="*/ 491320 h 1501254"/>
              <a:gd name="connsiteX34" fmla="*/ 95535 w 3057099"/>
              <a:gd name="connsiteY34" fmla="*/ 627798 h 1501254"/>
              <a:gd name="connsiteX35" fmla="*/ 68239 w 3057099"/>
              <a:gd name="connsiteY35" fmla="*/ 668741 h 1501254"/>
              <a:gd name="connsiteX36" fmla="*/ 54591 w 3057099"/>
              <a:gd name="connsiteY36" fmla="*/ 709684 h 1501254"/>
              <a:gd name="connsiteX37" fmla="*/ 68239 w 3057099"/>
              <a:gd name="connsiteY37" fmla="*/ 750627 h 1501254"/>
              <a:gd name="connsiteX38" fmla="*/ 40944 w 3057099"/>
              <a:gd name="connsiteY38" fmla="*/ 791571 h 1501254"/>
              <a:gd name="connsiteX39" fmla="*/ 27296 w 3057099"/>
              <a:gd name="connsiteY39" fmla="*/ 832514 h 1501254"/>
              <a:gd name="connsiteX40" fmla="*/ 40944 w 3057099"/>
              <a:gd name="connsiteY40" fmla="*/ 873457 h 1501254"/>
              <a:gd name="connsiteX41" fmla="*/ 13648 w 3057099"/>
              <a:gd name="connsiteY41" fmla="*/ 914400 h 1501254"/>
              <a:gd name="connsiteX42" fmla="*/ 0 w 3057099"/>
              <a:gd name="connsiteY42" fmla="*/ 955344 h 1501254"/>
              <a:gd name="connsiteX43" fmla="*/ 81887 w 3057099"/>
              <a:gd name="connsiteY43" fmla="*/ 1009935 h 1501254"/>
              <a:gd name="connsiteX44" fmla="*/ 122830 w 3057099"/>
              <a:gd name="connsiteY44" fmla="*/ 1023583 h 1501254"/>
              <a:gd name="connsiteX45" fmla="*/ 204717 w 3057099"/>
              <a:gd name="connsiteY45" fmla="*/ 1064526 h 1501254"/>
              <a:gd name="connsiteX46" fmla="*/ 218364 w 3057099"/>
              <a:gd name="connsiteY46" fmla="*/ 1146412 h 1501254"/>
              <a:gd name="connsiteX47" fmla="*/ 245660 w 3057099"/>
              <a:gd name="connsiteY47" fmla="*/ 1187356 h 1501254"/>
              <a:gd name="connsiteX48" fmla="*/ 354842 w 3057099"/>
              <a:gd name="connsiteY48" fmla="*/ 1160060 h 1501254"/>
              <a:gd name="connsiteX49" fmla="*/ 423081 w 3057099"/>
              <a:gd name="connsiteY49" fmla="*/ 1173708 h 1501254"/>
              <a:gd name="connsiteX50" fmla="*/ 464024 w 3057099"/>
              <a:gd name="connsiteY50" fmla="*/ 1201003 h 1501254"/>
              <a:gd name="connsiteX51" fmla="*/ 545911 w 3057099"/>
              <a:gd name="connsiteY51" fmla="*/ 1173708 h 1501254"/>
              <a:gd name="connsiteX52" fmla="*/ 586854 w 3057099"/>
              <a:gd name="connsiteY52" fmla="*/ 1187356 h 1501254"/>
              <a:gd name="connsiteX53" fmla="*/ 573206 w 3057099"/>
              <a:gd name="connsiteY53" fmla="*/ 1269242 h 1501254"/>
              <a:gd name="connsiteX54" fmla="*/ 600502 w 3057099"/>
              <a:gd name="connsiteY54" fmla="*/ 1310186 h 1501254"/>
              <a:gd name="connsiteX55" fmla="*/ 750627 w 3057099"/>
              <a:gd name="connsiteY55" fmla="*/ 1323833 h 1501254"/>
              <a:gd name="connsiteX56" fmla="*/ 859809 w 3057099"/>
              <a:gd name="connsiteY56" fmla="*/ 1310186 h 1501254"/>
              <a:gd name="connsiteX57" fmla="*/ 941696 w 3057099"/>
              <a:gd name="connsiteY57" fmla="*/ 1364777 h 1501254"/>
              <a:gd name="connsiteX58" fmla="*/ 982639 w 3057099"/>
              <a:gd name="connsiteY58" fmla="*/ 1446663 h 1501254"/>
              <a:gd name="connsiteX59" fmla="*/ 1064526 w 3057099"/>
              <a:gd name="connsiteY59" fmla="*/ 1405720 h 1501254"/>
              <a:gd name="connsiteX60" fmla="*/ 1078173 w 3057099"/>
              <a:gd name="connsiteY60" fmla="*/ 1446663 h 1501254"/>
              <a:gd name="connsiteX61" fmla="*/ 1187356 w 3057099"/>
              <a:gd name="connsiteY61" fmla="*/ 1405720 h 1501254"/>
              <a:gd name="connsiteX62" fmla="*/ 1337481 w 3057099"/>
              <a:gd name="connsiteY62" fmla="*/ 1364777 h 1501254"/>
              <a:gd name="connsiteX63" fmla="*/ 1378424 w 3057099"/>
              <a:gd name="connsiteY63" fmla="*/ 1351129 h 1501254"/>
              <a:gd name="connsiteX64" fmla="*/ 1364776 w 3057099"/>
              <a:gd name="connsiteY64" fmla="*/ 1282890 h 1501254"/>
              <a:gd name="connsiteX65" fmla="*/ 1337481 w 3057099"/>
              <a:gd name="connsiteY65" fmla="*/ 1241947 h 1501254"/>
              <a:gd name="connsiteX66" fmla="*/ 1378424 w 3057099"/>
              <a:gd name="connsiteY66" fmla="*/ 1160060 h 1501254"/>
              <a:gd name="connsiteX67" fmla="*/ 1392072 w 3057099"/>
              <a:gd name="connsiteY67" fmla="*/ 1119117 h 1501254"/>
              <a:gd name="connsiteX68" fmla="*/ 1473959 w 3057099"/>
              <a:gd name="connsiteY68" fmla="*/ 1078174 h 1501254"/>
              <a:gd name="connsiteX69" fmla="*/ 1542197 w 3057099"/>
              <a:gd name="connsiteY69" fmla="*/ 1132765 h 1501254"/>
              <a:gd name="connsiteX70" fmla="*/ 1637732 w 3057099"/>
              <a:gd name="connsiteY70" fmla="*/ 1160060 h 1501254"/>
              <a:gd name="connsiteX71" fmla="*/ 1719618 w 3057099"/>
              <a:gd name="connsiteY71" fmla="*/ 1201003 h 1501254"/>
              <a:gd name="connsiteX72" fmla="*/ 1746914 w 3057099"/>
              <a:gd name="connsiteY72" fmla="*/ 1241947 h 1501254"/>
              <a:gd name="connsiteX73" fmla="*/ 1787857 w 3057099"/>
              <a:gd name="connsiteY73" fmla="*/ 1255595 h 1501254"/>
              <a:gd name="connsiteX74" fmla="*/ 1828800 w 3057099"/>
              <a:gd name="connsiteY74" fmla="*/ 1282890 h 1501254"/>
              <a:gd name="connsiteX75" fmla="*/ 1937982 w 3057099"/>
              <a:gd name="connsiteY75" fmla="*/ 1269242 h 1501254"/>
              <a:gd name="connsiteX76" fmla="*/ 2006221 w 3057099"/>
              <a:gd name="connsiteY76" fmla="*/ 1378424 h 1501254"/>
              <a:gd name="connsiteX77" fmla="*/ 2183642 w 3057099"/>
              <a:gd name="connsiteY77" fmla="*/ 1392072 h 1501254"/>
              <a:gd name="connsiteX78" fmla="*/ 2224585 w 3057099"/>
              <a:gd name="connsiteY78" fmla="*/ 1433015 h 1501254"/>
              <a:gd name="connsiteX79" fmla="*/ 2320120 w 3057099"/>
              <a:gd name="connsiteY79" fmla="*/ 1405720 h 1501254"/>
              <a:gd name="connsiteX80" fmla="*/ 2415654 w 3057099"/>
              <a:gd name="connsiteY80" fmla="*/ 1419368 h 1501254"/>
              <a:gd name="connsiteX81" fmla="*/ 2456597 w 3057099"/>
              <a:gd name="connsiteY81" fmla="*/ 1446663 h 1501254"/>
              <a:gd name="connsiteX82" fmla="*/ 2538484 w 3057099"/>
              <a:gd name="connsiteY82" fmla="*/ 1473959 h 1501254"/>
              <a:gd name="connsiteX83" fmla="*/ 2579427 w 3057099"/>
              <a:gd name="connsiteY83" fmla="*/ 1487606 h 1501254"/>
              <a:gd name="connsiteX84" fmla="*/ 2620370 w 3057099"/>
              <a:gd name="connsiteY84" fmla="*/ 1501254 h 1501254"/>
              <a:gd name="connsiteX85" fmla="*/ 2688609 w 3057099"/>
              <a:gd name="connsiteY85" fmla="*/ 1487606 h 1501254"/>
              <a:gd name="connsiteX86" fmla="*/ 2770496 w 3057099"/>
              <a:gd name="connsiteY86" fmla="*/ 1460311 h 1501254"/>
              <a:gd name="connsiteX87" fmla="*/ 2838735 w 3057099"/>
              <a:gd name="connsiteY87" fmla="*/ 1446663 h 1501254"/>
              <a:gd name="connsiteX88" fmla="*/ 2893326 w 3057099"/>
              <a:gd name="connsiteY88" fmla="*/ 1378424 h 1501254"/>
              <a:gd name="connsiteX89" fmla="*/ 2988860 w 3057099"/>
              <a:gd name="connsiteY89" fmla="*/ 1337481 h 1501254"/>
              <a:gd name="connsiteX90" fmla="*/ 3016156 w 3057099"/>
              <a:gd name="connsiteY90" fmla="*/ 1296538 h 1501254"/>
              <a:gd name="connsiteX91" fmla="*/ 3057099 w 3057099"/>
              <a:gd name="connsiteY91" fmla="*/ 1214651 h 1501254"/>
              <a:gd name="connsiteX92" fmla="*/ 3016156 w 3057099"/>
              <a:gd name="connsiteY92" fmla="*/ 1201003 h 1501254"/>
              <a:gd name="connsiteX93" fmla="*/ 3002508 w 3057099"/>
              <a:gd name="connsiteY93" fmla="*/ 1132765 h 1501254"/>
              <a:gd name="connsiteX94" fmla="*/ 2838735 w 3057099"/>
              <a:gd name="connsiteY94" fmla="*/ 1214651 h 1501254"/>
              <a:gd name="connsiteX95" fmla="*/ 2797791 w 3057099"/>
              <a:gd name="connsiteY95" fmla="*/ 1241947 h 1501254"/>
              <a:gd name="connsiteX96" fmla="*/ 2770496 w 3057099"/>
              <a:gd name="connsiteY96" fmla="*/ 1201003 h 1501254"/>
              <a:gd name="connsiteX97" fmla="*/ 2729553 w 3057099"/>
              <a:gd name="connsiteY97" fmla="*/ 1078174 h 1501254"/>
              <a:gd name="connsiteX98" fmla="*/ 2688609 w 3057099"/>
              <a:gd name="connsiteY98" fmla="*/ 1064526 h 1501254"/>
              <a:gd name="connsiteX99" fmla="*/ 2620370 w 3057099"/>
              <a:gd name="connsiteY99" fmla="*/ 941696 h 1501254"/>
              <a:gd name="connsiteX100" fmla="*/ 2702257 w 3057099"/>
              <a:gd name="connsiteY100" fmla="*/ 887105 h 1501254"/>
              <a:gd name="connsiteX101" fmla="*/ 2729553 w 3057099"/>
              <a:gd name="connsiteY101" fmla="*/ 846162 h 1501254"/>
              <a:gd name="connsiteX102" fmla="*/ 2811439 w 3057099"/>
              <a:gd name="connsiteY102" fmla="*/ 818866 h 1501254"/>
              <a:gd name="connsiteX103" fmla="*/ 2797791 w 3057099"/>
              <a:gd name="connsiteY103" fmla="*/ 777923 h 1501254"/>
              <a:gd name="connsiteX104" fmla="*/ 2743200 w 3057099"/>
              <a:gd name="connsiteY104" fmla="*/ 764275 h 1501254"/>
              <a:gd name="connsiteX105" fmla="*/ 2661314 w 3057099"/>
              <a:gd name="connsiteY105" fmla="*/ 723332 h 1501254"/>
              <a:gd name="connsiteX106" fmla="*/ 2620370 w 3057099"/>
              <a:gd name="connsiteY106" fmla="*/ 709684 h 1501254"/>
              <a:gd name="connsiteX107" fmla="*/ 2606723 w 3057099"/>
              <a:gd name="connsiteY107" fmla="*/ 668741 h 1501254"/>
              <a:gd name="connsiteX108" fmla="*/ 2511188 w 3057099"/>
              <a:gd name="connsiteY108" fmla="*/ 641445 h 1501254"/>
              <a:gd name="connsiteX109" fmla="*/ 2606723 w 3057099"/>
              <a:gd name="connsiteY109" fmla="*/ 573206 h 150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3057099" h="1501254">
                <a:moveTo>
                  <a:pt x="2606723" y="573206"/>
                </a:moveTo>
                <a:cubicBezTo>
                  <a:pt x="2611272" y="555009"/>
                  <a:pt x="2558625" y="549526"/>
                  <a:pt x="2538484" y="532263"/>
                </a:cubicBezTo>
                <a:cubicBezTo>
                  <a:pt x="2526030" y="521588"/>
                  <a:pt x="2523996" y="501567"/>
                  <a:pt x="2511188" y="491320"/>
                </a:cubicBezTo>
                <a:cubicBezTo>
                  <a:pt x="2499954" y="482333"/>
                  <a:pt x="2483112" y="484106"/>
                  <a:pt x="2470245" y="477672"/>
                </a:cubicBezTo>
                <a:cubicBezTo>
                  <a:pt x="2455574" y="470337"/>
                  <a:pt x="2444291" y="457039"/>
                  <a:pt x="2429302" y="450377"/>
                </a:cubicBezTo>
                <a:cubicBezTo>
                  <a:pt x="2360300" y="419710"/>
                  <a:pt x="2338155" y="422638"/>
                  <a:pt x="2265529" y="409433"/>
                </a:cubicBezTo>
                <a:cubicBezTo>
                  <a:pt x="2121068" y="383168"/>
                  <a:pt x="2273554" y="402141"/>
                  <a:pt x="2033517" y="382138"/>
                </a:cubicBezTo>
                <a:cubicBezTo>
                  <a:pt x="1960729" y="386687"/>
                  <a:pt x="1887721" y="388529"/>
                  <a:pt x="1815153" y="395786"/>
                </a:cubicBezTo>
                <a:cubicBezTo>
                  <a:pt x="1796489" y="397652"/>
                  <a:pt x="1779174" y="407107"/>
                  <a:pt x="1760562" y="409433"/>
                </a:cubicBezTo>
                <a:cubicBezTo>
                  <a:pt x="1706204" y="416228"/>
                  <a:pt x="1651379" y="418532"/>
                  <a:pt x="1596788" y="423081"/>
                </a:cubicBezTo>
                <a:cubicBezTo>
                  <a:pt x="1578591" y="427630"/>
                  <a:pt x="1560954" y="436729"/>
                  <a:pt x="1542197" y="436729"/>
                </a:cubicBezTo>
                <a:cubicBezTo>
                  <a:pt x="1510029" y="436729"/>
                  <a:pt x="1478206" y="429390"/>
                  <a:pt x="1446663" y="423081"/>
                </a:cubicBezTo>
                <a:cubicBezTo>
                  <a:pt x="1432556" y="420260"/>
                  <a:pt x="1420035" y="410864"/>
                  <a:pt x="1405720" y="409433"/>
                </a:cubicBezTo>
                <a:cubicBezTo>
                  <a:pt x="1328633" y="401724"/>
                  <a:pt x="1251045" y="400335"/>
                  <a:pt x="1173708" y="395786"/>
                </a:cubicBezTo>
                <a:cubicBezTo>
                  <a:pt x="1155511" y="391237"/>
                  <a:pt x="1137571" y="385493"/>
                  <a:pt x="1119117" y="382138"/>
                </a:cubicBezTo>
                <a:cubicBezTo>
                  <a:pt x="1018549" y="363853"/>
                  <a:pt x="1017351" y="375513"/>
                  <a:pt x="914400" y="341195"/>
                </a:cubicBezTo>
                <a:cubicBezTo>
                  <a:pt x="887105" y="332096"/>
                  <a:pt x="856454" y="329859"/>
                  <a:pt x="832514" y="313899"/>
                </a:cubicBezTo>
                <a:lnTo>
                  <a:pt x="709684" y="232012"/>
                </a:lnTo>
                <a:cubicBezTo>
                  <a:pt x="696036" y="222914"/>
                  <a:pt x="684302" y="209904"/>
                  <a:pt x="668741" y="204717"/>
                </a:cubicBezTo>
                <a:cubicBezTo>
                  <a:pt x="655093" y="200168"/>
                  <a:pt x="640664" y="197503"/>
                  <a:pt x="627797" y="191069"/>
                </a:cubicBezTo>
                <a:cubicBezTo>
                  <a:pt x="521967" y="138155"/>
                  <a:pt x="648826" y="184432"/>
                  <a:pt x="545911" y="150126"/>
                </a:cubicBezTo>
                <a:cubicBezTo>
                  <a:pt x="536812" y="136478"/>
                  <a:pt x="531423" y="119430"/>
                  <a:pt x="518615" y="109183"/>
                </a:cubicBezTo>
                <a:cubicBezTo>
                  <a:pt x="507381" y="100196"/>
                  <a:pt x="490539" y="101969"/>
                  <a:pt x="477672" y="95535"/>
                </a:cubicBezTo>
                <a:cubicBezTo>
                  <a:pt x="463001" y="88199"/>
                  <a:pt x="450377" y="77338"/>
                  <a:pt x="436729" y="68239"/>
                </a:cubicBezTo>
                <a:cubicBezTo>
                  <a:pt x="427630" y="54591"/>
                  <a:pt x="423342" y="35989"/>
                  <a:pt x="409433" y="27296"/>
                </a:cubicBezTo>
                <a:cubicBezTo>
                  <a:pt x="385035" y="12047"/>
                  <a:pt x="327547" y="0"/>
                  <a:pt x="327547" y="0"/>
                </a:cubicBezTo>
                <a:cubicBezTo>
                  <a:pt x="304801" y="4549"/>
                  <a:pt x="278609" y="781"/>
                  <a:pt x="259308" y="13648"/>
                </a:cubicBezTo>
                <a:cubicBezTo>
                  <a:pt x="247338" y="21628"/>
                  <a:pt x="248781" y="40548"/>
                  <a:pt x="245660" y="54592"/>
                </a:cubicBezTo>
                <a:cubicBezTo>
                  <a:pt x="239657" y="81605"/>
                  <a:pt x="240763" y="110226"/>
                  <a:pt x="232012" y="136478"/>
                </a:cubicBezTo>
                <a:cubicBezTo>
                  <a:pt x="219014" y="175472"/>
                  <a:pt x="194968" y="183920"/>
                  <a:pt x="163773" y="204717"/>
                </a:cubicBezTo>
                <a:cubicBezTo>
                  <a:pt x="159224" y="218365"/>
                  <a:pt x="159113" y="234427"/>
                  <a:pt x="150126" y="245660"/>
                </a:cubicBezTo>
                <a:cubicBezTo>
                  <a:pt x="112149" y="293131"/>
                  <a:pt x="78919" y="252781"/>
                  <a:pt x="150126" y="300251"/>
                </a:cubicBezTo>
                <a:cubicBezTo>
                  <a:pt x="145577" y="336645"/>
                  <a:pt x="144163" y="373570"/>
                  <a:pt x="136478" y="409433"/>
                </a:cubicBezTo>
                <a:cubicBezTo>
                  <a:pt x="130449" y="437567"/>
                  <a:pt x="109182" y="491320"/>
                  <a:pt x="109182" y="491320"/>
                </a:cubicBezTo>
                <a:cubicBezTo>
                  <a:pt x="104633" y="536813"/>
                  <a:pt x="105815" y="583249"/>
                  <a:pt x="95535" y="627798"/>
                </a:cubicBezTo>
                <a:cubicBezTo>
                  <a:pt x="91847" y="643781"/>
                  <a:pt x="75575" y="654070"/>
                  <a:pt x="68239" y="668741"/>
                </a:cubicBezTo>
                <a:cubicBezTo>
                  <a:pt x="61805" y="681608"/>
                  <a:pt x="59140" y="696036"/>
                  <a:pt x="54591" y="709684"/>
                </a:cubicBezTo>
                <a:cubicBezTo>
                  <a:pt x="59140" y="723332"/>
                  <a:pt x="70604" y="736437"/>
                  <a:pt x="68239" y="750627"/>
                </a:cubicBezTo>
                <a:cubicBezTo>
                  <a:pt x="65543" y="766807"/>
                  <a:pt x="48279" y="776900"/>
                  <a:pt x="40944" y="791571"/>
                </a:cubicBezTo>
                <a:cubicBezTo>
                  <a:pt x="34510" y="804438"/>
                  <a:pt x="31845" y="818866"/>
                  <a:pt x="27296" y="832514"/>
                </a:cubicBezTo>
                <a:cubicBezTo>
                  <a:pt x="31845" y="846162"/>
                  <a:pt x="43309" y="859267"/>
                  <a:pt x="40944" y="873457"/>
                </a:cubicBezTo>
                <a:cubicBezTo>
                  <a:pt x="38247" y="889636"/>
                  <a:pt x="20984" y="899729"/>
                  <a:pt x="13648" y="914400"/>
                </a:cubicBezTo>
                <a:cubicBezTo>
                  <a:pt x="7214" y="927267"/>
                  <a:pt x="4549" y="941696"/>
                  <a:pt x="0" y="955344"/>
                </a:cubicBezTo>
                <a:cubicBezTo>
                  <a:pt x="27296" y="973541"/>
                  <a:pt x="50765" y="999561"/>
                  <a:pt x="81887" y="1009935"/>
                </a:cubicBezTo>
                <a:cubicBezTo>
                  <a:pt x="95535" y="1014484"/>
                  <a:pt x="109963" y="1017149"/>
                  <a:pt x="122830" y="1023583"/>
                </a:cubicBezTo>
                <a:cubicBezTo>
                  <a:pt x="228654" y="1076495"/>
                  <a:pt x="101805" y="1030222"/>
                  <a:pt x="204717" y="1064526"/>
                </a:cubicBezTo>
                <a:cubicBezTo>
                  <a:pt x="282942" y="1181865"/>
                  <a:pt x="199529" y="1033402"/>
                  <a:pt x="218364" y="1146412"/>
                </a:cubicBezTo>
                <a:cubicBezTo>
                  <a:pt x="221061" y="1162592"/>
                  <a:pt x="236561" y="1173708"/>
                  <a:pt x="245660" y="1187356"/>
                </a:cubicBezTo>
                <a:cubicBezTo>
                  <a:pt x="277969" y="1176586"/>
                  <a:pt x="321903" y="1160060"/>
                  <a:pt x="354842" y="1160060"/>
                </a:cubicBezTo>
                <a:cubicBezTo>
                  <a:pt x="378039" y="1160060"/>
                  <a:pt x="400335" y="1169159"/>
                  <a:pt x="423081" y="1173708"/>
                </a:cubicBezTo>
                <a:cubicBezTo>
                  <a:pt x="436729" y="1182806"/>
                  <a:pt x="447622" y="1201003"/>
                  <a:pt x="464024" y="1201003"/>
                </a:cubicBezTo>
                <a:cubicBezTo>
                  <a:pt x="492796" y="1201003"/>
                  <a:pt x="545911" y="1173708"/>
                  <a:pt x="545911" y="1173708"/>
                </a:cubicBezTo>
                <a:cubicBezTo>
                  <a:pt x="559559" y="1178257"/>
                  <a:pt x="576682" y="1177184"/>
                  <a:pt x="586854" y="1187356"/>
                </a:cubicBezTo>
                <a:cubicBezTo>
                  <a:pt x="620757" y="1221259"/>
                  <a:pt x="591302" y="1242099"/>
                  <a:pt x="573206" y="1269242"/>
                </a:cubicBezTo>
                <a:cubicBezTo>
                  <a:pt x="582305" y="1282890"/>
                  <a:pt x="588903" y="1298587"/>
                  <a:pt x="600502" y="1310186"/>
                </a:cubicBezTo>
                <a:cubicBezTo>
                  <a:pt x="650788" y="1360472"/>
                  <a:pt x="672516" y="1333597"/>
                  <a:pt x="750627" y="1323833"/>
                </a:cubicBezTo>
                <a:cubicBezTo>
                  <a:pt x="797335" y="1292695"/>
                  <a:pt x="794630" y="1280559"/>
                  <a:pt x="859809" y="1310186"/>
                </a:cubicBezTo>
                <a:cubicBezTo>
                  <a:pt x="889674" y="1323761"/>
                  <a:pt x="941696" y="1364777"/>
                  <a:pt x="941696" y="1364777"/>
                </a:cubicBezTo>
                <a:cubicBezTo>
                  <a:pt x="947441" y="1382012"/>
                  <a:pt x="962289" y="1438523"/>
                  <a:pt x="982639" y="1446663"/>
                </a:cubicBezTo>
                <a:cubicBezTo>
                  <a:pt x="1000295" y="1453725"/>
                  <a:pt x="1055906" y="1411467"/>
                  <a:pt x="1064526" y="1405720"/>
                </a:cubicBezTo>
                <a:cubicBezTo>
                  <a:pt x="1069075" y="1419368"/>
                  <a:pt x="1064525" y="1442114"/>
                  <a:pt x="1078173" y="1446663"/>
                </a:cubicBezTo>
                <a:cubicBezTo>
                  <a:pt x="1129015" y="1463610"/>
                  <a:pt x="1150786" y="1421973"/>
                  <a:pt x="1187356" y="1405720"/>
                </a:cubicBezTo>
                <a:cubicBezTo>
                  <a:pt x="1262654" y="1372254"/>
                  <a:pt x="1264082" y="1383126"/>
                  <a:pt x="1337481" y="1364777"/>
                </a:cubicBezTo>
                <a:cubicBezTo>
                  <a:pt x="1351437" y="1361288"/>
                  <a:pt x="1364776" y="1355678"/>
                  <a:pt x="1378424" y="1351129"/>
                </a:cubicBezTo>
                <a:cubicBezTo>
                  <a:pt x="1373875" y="1328383"/>
                  <a:pt x="1372921" y="1304610"/>
                  <a:pt x="1364776" y="1282890"/>
                </a:cubicBezTo>
                <a:cubicBezTo>
                  <a:pt x="1359017" y="1267532"/>
                  <a:pt x="1340177" y="1258126"/>
                  <a:pt x="1337481" y="1241947"/>
                </a:cubicBezTo>
                <a:cubicBezTo>
                  <a:pt x="1333193" y="1216219"/>
                  <a:pt x="1369512" y="1177884"/>
                  <a:pt x="1378424" y="1160060"/>
                </a:cubicBezTo>
                <a:cubicBezTo>
                  <a:pt x="1384858" y="1147193"/>
                  <a:pt x="1383085" y="1130351"/>
                  <a:pt x="1392072" y="1119117"/>
                </a:cubicBezTo>
                <a:cubicBezTo>
                  <a:pt x="1411315" y="1095063"/>
                  <a:pt x="1446985" y="1087165"/>
                  <a:pt x="1473959" y="1078174"/>
                </a:cubicBezTo>
                <a:cubicBezTo>
                  <a:pt x="1576872" y="1112476"/>
                  <a:pt x="1454008" y="1062214"/>
                  <a:pt x="1542197" y="1132765"/>
                </a:cubicBezTo>
                <a:cubicBezTo>
                  <a:pt x="1551284" y="1140034"/>
                  <a:pt x="1633922" y="1158971"/>
                  <a:pt x="1637732" y="1160060"/>
                </a:cubicBezTo>
                <a:cubicBezTo>
                  <a:pt x="1687172" y="1174186"/>
                  <a:pt x="1674759" y="1171097"/>
                  <a:pt x="1719618" y="1201003"/>
                </a:cubicBezTo>
                <a:cubicBezTo>
                  <a:pt x="1728717" y="1214651"/>
                  <a:pt x="1734106" y="1231700"/>
                  <a:pt x="1746914" y="1241947"/>
                </a:cubicBezTo>
                <a:cubicBezTo>
                  <a:pt x="1758147" y="1250934"/>
                  <a:pt x="1774990" y="1249161"/>
                  <a:pt x="1787857" y="1255595"/>
                </a:cubicBezTo>
                <a:cubicBezTo>
                  <a:pt x="1802528" y="1262930"/>
                  <a:pt x="1815152" y="1273792"/>
                  <a:pt x="1828800" y="1282890"/>
                </a:cubicBezTo>
                <a:cubicBezTo>
                  <a:pt x="1865194" y="1278341"/>
                  <a:pt x="1905177" y="1252839"/>
                  <a:pt x="1937982" y="1269242"/>
                </a:cubicBezTo>
                <a:cubicBezTo>
                  <a:pt x="2055812" y="1328157"/>
                  <a:pt x="1892684" y="1357136"/>
                  <a:pt x="2006221" y="1378424"/>
                </a:cubicBezTo>
                <a:cubicBezTo>
                  <a:pt x="2064520" y="1389355"/>
                  <a:pt x="2124502" y="1387523"/>
                  <a:pt x="2183642" y="1392072"/>
                </a:cubicBezTo>
                <a:cubicBezTo>
                  <a:pt x="2197290" y="1405720"/>
                  <a:pt x="2206027" y="1427713"/>
                  <a:pt x="2224585" y="1433015"/>
                </a:cubicBezTo>
                <a:lnTo>
                  <a:pt x="2320120" y="1405720"/>
                </a:lnTo>
                <a:cubicBezTo>
                  <a:pt x="2351965" y="1410269"/>
                  <a:pt x="2384843" y="1410125"/>
                  <a:pt x="2415654" y="1419368"/>
                </a:cubicBezTo>
                <a:cubicBezTo>
                  <a:pt x="2431365" y="1424081"/>
                  <a:pt x="2441608" y="1440001"/>
                  <a:pt x="2456597" y="1446663"/>
                </a:cubicBezTo>
                <a:cubicBezTo>
                  <a:pt x="2482889" y="1458348"/>
                  <a:pt x="2511188" y="1464861"/>
                  <a:pt x="2538484" y="1473959"/>
                </a:cubicBezTo>
                <a:lnTo>
                  <a:pt x="2579427" y="1487606"/>
                </a:lnTo>
                <a:lnTo>
                  <a:pt x="2620370" y="1501254"/>
                </a:lnTo>
                <a:cubicBezTo>
                  <a:pt x="2643116" y="1496705"/>
                  <a:pt x="2666230" y="1493709"/>
                  <a:pt x="2688609" y="1487606"/>
                </a:cubicBezTo>
                <a:cubicBezTo>
                  <a:pt x="2716367" y="1480036"/>
                  <a:pt x="2742283" y="1465954"/>
                  <a:pt x="2770496" y="1460311"/>
                </a:cubicBezTo>
                <a:lnTo>
                  <a:pt x="2838735" y="1446663"/>
                </a:lnTo>
                <a:cubicBezTo>
                  <a:pt x="2956070" y="1368441"/>
                  <a:pt x="2817988" y="1472597"/>
                  <a:pt x="2893326" y="1378424"/>
                </a:cubicBezTo>
                <a:cubicBezTo>
                  <a:pt x="2916888" y="1348972"/>
                  <a:pt x="2956080" y="1345676"/>
                  <a:pt x="2988860" y="1337481"/>
                </a:cubicBezTo>
                <a:cubicBezTo>
                  <a:pt x="2997959" y="1323833"/>
                  <a:pt x="3008821" y="1311209"/>
                  <a:pt x="3016156" y="1296538"/>
                </a:cubicBezTo>
                <a:cubicBezTo>
                  <a:pt x="3072663" y="1183524"/>
                  <a:pt x="2978868" y="1331998"/>
                  <a:pt x="3057099" y="1214651"/>
                </a:cubicBezTo>
                <a:cubicBezTo>
                  <a:pt x="3043451" y="1210102"/>
                  <a:pt x="3024136" y="1212973"/>
                  <a:pt x="3016156" y="1201003"/>
                </a:cubicBezTo>
                <a:cubicBezTo>
                  <a:pt x="3003289" y="1181702"/>
                  <a:pt x="3023829" y="1141902"/>
                  <a:pt x="3002508" y="1132765"/>
                </a:cubicBezTo>
                <a:cubicBezTo>
                  <a:pt x="2968113" y="1118024"/>
                  <a:pt x="2854928" y="1203855"/>
                  <a:pt x="2838735" y="1214651"/>
                </a:cubicBezTo>
                <a:lnTo>
                  <a:pt x="2797791" y="1241947"/>
                </a:lnTo>
                <a:cubicBezTo>
                  <a:pt x="2788693" y="1228299"/>
                  <a:pt x="2775683" y="1216564"/>
                  <a:pt x="2770496" y="1201003"/>
                </a:cubicBezTo>
                <a:cubicBezTo>
                  <a:pt x="2754756" y="1153784"/>
                  <a:pt x="2771839" y="1112003"/>
                  <a:pt x="2729553" y="1078174"/>
                </a:cubicBezTo>
                <a:cubicBezTo>
                  <a:pt x="2718319" y="1069187"/>
                  <a:pt x="2702257" y="1069075"/>
                  <a:pt x="2688609" y="1064526"/>
                </a:cubicBezTo>
                <a:cubicBezTo>
                  <a:pt x="2626038" y="970669"/>
                  <a:pt x="2644392" y="1013761"/>
                  <a:pt x="2620370" y="941696"/>
                </a:cubicBezTo>
                <a:cubicBezTo>
                  <a:pt x="2647666" y="923499"/>
                  <a:pt x="2684060" y="914400"/>
                  <a:pt x="2702257" y="887105"/>
                </a:cubicBezTo>
                <a:cubicBezTo>
                  <a:pt x="2711356" y="873457"/>
                  <a:pt x="2715644" y="854855"/>
                  <a:pt x="2729553" y="846162"/>
                </a:cubicBezTo>
                <a:cubicBezTo>
                  <a:pt x="2753951" y="830913"/>
                  <a:pt x="2811439" y="818866"/>
                  <a:pt x="2811439" y="818866"/>
                </a:cubicBezTo>
                <a:cubicBezTo>
                  <a:pt x="2806890" y="805218"/>
                  <a:pt x="2809025" y="786910"/>
                  <a:pt x="2797791" y="777923"/>
                </a:cubicBezTo>
                <a:cubicBezTo>
                  <a:pt x="2783144" y="766206"/>
                  <a:pt x="2761235" y="769428"/>
                  <a:pt x="2743200" y="764275"/>
                </a:cubicBezTo>
                <a:cubicBezTo>
                  <a:pt x="2663157" y="741405"/>
                  <a:pt x="2741065" y="763207"/>
                  <a:pt x="2661314" y="723332"/>
                </a:cubicBezTo>
                <a:cubicBezTo>
                  <a:pt x="2648447" y="716898"/>
                  <a:pt x="2634018" y="714233"/>
                  <a:pt x="2620370" y="709684"/>
                </a:cubicBezTo>
                <a:cubicBezTo>
                  <a:pt x="2615821" y="696036"/>
                  <a:pt x="2616895" y="678913"/>
                  <a:pt x="2606723" y="668741"/>
                </a:cubicBezTo>
                <a:cubicBezTo>
                  <a:pt x="2600197" y="662215"/>
                  <a:pt x="2511660" y="641563"/>
                  <a:pt x="2511188" y="641445"/>
                </a:cubicBezTo>
                <a:cubicBezTo>
                  <a:pt x="2563488" y="606580"/>
                  <a:pt x="2602174" y="591403"/>
                  <a:pt x="2606723" y="573206"/>
                </a:cubicBezTo>
                <a:close/>
              </a:path>
            </a:pathLst>
          </a:custGeom>
          <a:solidFill>
            <a:srgbClr val="00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593075" y="3302758"/>
            <a:ext cx="4380931" cy="3138985"/>
          </a:xfrm>
          <a:custGeom>
            <a:avLst/>
            <a:gdLst>
              <a:gd name="connsiteX0" fmla="*/ 0 w 4380931"/>
              <a:gd name="connsiteY0" fmla="*/ 1009935 h 3138985"/>
              <a:gd name="connsiteX1" fmla="*/ 150125 w 4380931"/>
              <a:gd name="connsiteY1" fmla="*/ 1119117 h 3138985"/>
              <a:gd name="connsiteX2" fmla="*/ 191068 w 4380931"/>
              <a:gd name="connsiteY2" fmla="*/ 1146412 h 3138985"/>
              <a:gd name="connsiteX3" fmla="*/ 259307 w 4380931"/>
              <a:gd name="connsiteY3" fmla="*/ 1214651 h 3138985"/>
              <a:gd name="connsiteX4" fmla="*/ 341194 w 4380931"/>
              <a:gd name="connsiteY4" fmla="*/ 1241946 h 3138985"/>
              <a:gd name="connsiteX5" fmla="*/ 423080 w 4380931"/>
              <a:gd name="connsiteY5" fmla="*/ 1282890 h 3138985"/>
              <a:gd name="connsiteX6" fmla="*/ 464024 w 4380931"/>
              <a:gd name="connsiteY6" fmla="*/ 1310185 h 3138985"/>
              <a:gd name="connsiteX7" fmla="*/ 504967 w 4380931"/>
              <a:gd name="connsiteY7" fmla="*/ 1323833 h 3138985"/>
              <a:gd name="connsiteX8" fmla="*/ 545910 w 4380931"/>
              <a:gd name="connsiteY8" fmla="*/ 1351129 h 3138985"/>
              <a:gd name="connsiteX9" fmla="*/ 614149 w 4380931"/>
              <a:gd name="connsiteY9" fmla="*/ 1364776 h 3138985"/>
              <a:gd name="connsiteX10" fmla="*/ 655092 w 4380931"/>
              <a:gd name="connsiteY10" fmla="*/ 1378424 h 3138985"/>
              <a:gd name="connsiteX11" fmla="*/ 982638 w 4380931"/>
              <a:gd name="connsiteY11" fmla="*/ 1392072 h 3138985"/>
              <a:gd name="connsiteX12" fmla="*/ 1078173 w 4380931"/>
              <a:gd name="connsiteY12" fmla="*/ 1419367 h 3138985"/>
              <a:gd name="connsiteX13" fmla="*/ 1378424 w 4380931"/>
              <a:gd name="connsiteY13" fmla="*/ 1392072 h 3138985"/>
              <a:gd name="connsiteX14" fmla="*/ 1733265 w 4380931"/>
              <a:gd name="connsiteY14" fmla="*/ 1392072 h 3138985"/>
              <a:gd name="connsiteX15" fmla="*/ 1910686 w 4380931"/>
              <a:gd name="connsiteY15" fmla="*/ 1419367 h 3138985"/>
              <a:gd name="connsiteX16" fmla="*/ 2006221 w 4380931"/>
              <a:gd name="connsiteY16" fmla="*/ 1433015 h 3138985"/>
              <a:gd name="connsiteX17" fmla="*/ 2088107 w 4380931"/>
              <a:gd name="connsiteY17" fmla="*/ 1460311 h 3138985"/>
              <a:gd name="connsiteX18" fmla="*/ 2129050 w 4380931"/>
              <a:gd name="connsiteY18" fmla="*/ 1473958 h 3138985"/>
              <a:gd name="connsiteX19" fmla="*/ 2169994 w 4380931"/>
              <a:gd name="connsiteY19" fmla="*/ 1501254 h 3138985"/>
              <a:gd name="connsiteX20" fmla="*/ 2197289 w 4380931"/>
              <a:gd name="connsiteY20" fmla="*/ 1583141 h 3138985"/>
              <a:gd name="connsiteX21" fmla="*/ 2197289 w 4380931"/>
              <a:gd name="connsiteY21" fmla="*/ 1665027 h 3138985"/>
              <a:gd name="connsiteX22" fmla="*/ 2238232 w 4380931"/>
              <a:gd name="connsiteY22" fmla="*/ 1678675 h 3138985"/>
              <a:gd name="connsiteX23" fmla="*/ 2320119 w 4380931"/>
              <a:gd name="connsiteY23" fmla="*/ 1733266 h 3138985"/>
              <a:gd name="connsiteX24" fmla="*/ 2402006 w 4380931"/>
              <a:gd name="connsiteY24" fmla="*/ 1760561 h 3138985"/>
              <a:gd name="connsiteX25" fmla="*/ 2429301 w 4380931"/>
              <a:gd name="connsiteY25" fmla="*/ 1801505 h 3138985"/>
              <a:gd name="connsiteX26" fmla="*/ 2320119 w 4380931"/>
              <a:gd name="connsiteY26" fmla="*/ 1856096 h 3138985"/>
              <a:gd name="connsiteX27" fmla="*/ 2251880 w 4380931"/>
              <a:gd name="connsiteY27" fmla="*/ 1978926 h 3138985"/>
              <a:gd name="connsiteX28" fmla="*/ 2306471 w 4380931"/>
              <a:gd name="connsiteY28" fmla="*/ 2033517 h 3138985"/>
              <a:gd name="connsiteX29" fmla="*/ 2333767 w 4380931"/>
              <a:gd name="connsiteY29" fmla="*/ 2074460 h 3138985"/>
              <a:gd name="connsiteX30" fmla="*/ 2374710 w 4380931"/>
              <a:gd name="connsiteY30" fmla="*/ 2101755 h 3138985"/>
              <a:gd name="connsiteX31" fmla="*/ 2388358 w 4380931"/>
              <a:gd name="connsiteY31" fmla="*/ 2224585 h 3138985"/>
              <a:gd name="connsiteX32" fmla="*/ 2429301 w 4380931"/>
              <a:gd name="connsiteY32" fmla="*/ 2238233 h 3138985"/>
              <a:gd name="connsiteX33" fmla="*/ 2456597 w 4380931"/>
              <a:gd name="connsiteY33" fmla="*/ 2197290 h 3138985"/>
              <a:gd name="connsiteX34" fmla="*/ 2497540 w 4380931"/>
              <a:gd name="connsiteY34" fmla="*/ 2169994 h 3138985"/>
              <a:gd name="connsiteX35" fmla="*/ 2524835 w 4380931"/>
              <a:gd name="connsiteY35" fmla="*/ 2129051 h 3138985"/>
              <a:gd name="connsiteX36" fmla="*/ 2606722 w 4380931"/>
              <a:gd name="connsiteY36" fmla="*/ 2088108 h 3138985"/>
              <a:gd name="connsiteX37" fmla="*/ 2620370 w 4380931"/>
              <a:gd name="connsiteY37" fmla="*/ 2197290 h 3138985"/>
              <a:gd name="connsiteX38" fmla="*/ 2647665 w 4380931"/>
              <a:gd name="connsiteY38" fmla="*/ 2279176 h 3138985"/>
              <a:gd name="connsiteX39" fmla="*/ 2620370 w 4380931"/>
              <a:gd name="connsiteY39" fmla="*/ 2361063 h 3138985"/>
              <a:gd name="connsiteX40" fmla="*/ 2538483 w 4380931"/>
              <a:gd name="connsiteY40" fmla="*/ 2415654 h 3138985"/>
              <a:gd name="connsiteX41" fmla="*/ 2511188 w 4380931"/>
              <a:gd name="connsiteY41" fmla="*/ 2456597 h 3138985"/>
              <a:gd name="connsiteX42" fmla="*/ 2606722 w 4380931"/>
              <a:gd name="connsiteY42" fmla="*/ 2497541 h 3138985"/>
              <a:gd name="connsiteX43" fmla="*/ 2647665 w 4380931"/>
              <a:gd name="connsiteY43" fmla="*/ 2524836 h 3138985"/>
              <a:gd name="connsiteX44" fmla="*/ 2770495 w 4380931"/>
              <a:gd name="connsiteY44" fmla="*/ 2552132 h 3138985"/>
              <a:gd name="connsiteX45" fmla="*/ 2811438 w 4380931"/>
              <a:gd name="connsiteY45" fmla="*/ 2579427 h 3138985"/>
              <a:gd name="connsiteX46" fmla="*/ 2838734 w 4380931"/>
              <a:gd name="connsiteY46" fmla="*/ 2620370 h 3138985"/>
              <a:gd name="connsiteX47" fmla="*/ 2920621 w 4380931"/>
              <a:gd name="connsiteY47" fmla="*/ 2674961 h 3138985"/>
              <a:gd name="connsiteX48" fmla="*/ 2975212 w 4380931"/>
              <a:gd name="connsiteY48" fmla="*/ 2797791 h 3138985"/>
              <a:gd name="connsiteX49" fmla="*/ 3057098 w 4380931"/>
              <a:gd name="connsiteY49" fmla="*/ 2825087 h 3138985"/>
              <a:gd name="connsiteX50" fmla="*/ 3138985 w 4380931"/>
              <a:gd name="connsiteY50" fmla="*/ 2852382 h 3138985"/>
              <a:gd name="connsiteX51" fmla="*/ 3179928 w 4380931"/>
              <a:gd name="connsiteY51" fmla="*/ 2866030 h 3138985"/>
              <a:gd name="connsiteX52" fmla="*/ 3261815 w 4380931"/>
              <a:gd name="connsiteY52" fmla="*/ 2920621 h 3138985"/>
              <a:gd name="connsiteX53" fmla="*/ 3316406 w 4380931"/>
              <a:gd name="connsiteY53" fmla="*/ 3002508 h 3138985"/>
              <a:gd name="connsiteX54" fmla="*/ 3343701 w 4380931"/>
              <a:gd name="connsiteY54" fmla="*/ 3043451 h 3138985"/>
              <a:gd name="connsiteX55" fmla="*/ 3384644 w 4380931"/>
              <a:gd name="connsiteY55" fmla="*/ 3070746 h 3138985"/>
              <a:gd name="connsiteX56" fmla="*/ 3466531 w 4380931"/>
              <a:gd name="connsiteY56" fmla="*/ 3098042 h 3138985"/>
              <a:gd name="connsiteX57" fmla="*/ 3507474 w 4380931"/>
              <a:gd name="connsiteY57" fmla="*/ 3111690 h 3138985"/>
              <a:gd name="connsiteX58" fmla="*/ 3603009 w 4380931"/>
              <a:gd name="connsiteY58" fmla="*/ 3138985 h 3138985"/>
              <a:gd name="connsiteX59" fmla="*/ 3712191 w 4380931"/>
              <a:gd name="connsiteY59" fmla="*/ 3125338 h 3138985"/>
              <a:gd name="connsiteX60" fmla="*/ 3739486 w 4380931"/>
              <a:gd name="connsiteY60" fmla="*/ 3043451 h 3138985"/>
              <a:gd name="connsiteX61" fmla="*/ 3780429 w 4380931"/>
              <a:gd name="connsiteY61" fmla="*/ 3029803 h 3138985"/>
              <a:gd name="connsiteX62" fmla="*/ 3821373 w 4380931"/>
              <a:gd name="connsiteY62" fmla="*/ 3043451 h 3138985"/>
              <a:gd name="connsiteX63" fmla="*/ 3889612 w 4380931"/>
              <a:gd name="connsiteY63" fmla="*/ 2947917 h 3138985"/>
              <a:gd name="connsiteX64" fmla="*/ 3944203 w 4380931"/>
              <a:gd name="connsiteY64" fmla="*/ 2866030 h 3138985"/>
              <a:gd name="connsiteX65" fmla="*/ 3985146 w 4380931"/>
              <a:gd name="connsiteY65" fmla="*/ 2784143 h 3138985"/>
              <a:gd name="connsiteX66" fmla="*/ 4012441 w 4380931"/>
              <a:gd name="connsiteY66" fmla="*/ 2702257 h 3138985"/>
              <a:gd name="connsiteX67" fmla="*/ 4026089 w 4380931"/>
              <a:gd name="connsiteY67" fmla="*/ 2661314 h 3138985"/>
              <a:gd name="connsiteX68" fmla="*/ 4053385 w 4380931"/>
              <a:gd name="connsiteY68" fmla="*/ 2579427 h 3138985"/>
              <a:gd name="connsiteX69" fmla="*/ 4067032 w 4380931"/>
              <a:gd name="connsiteY69" fmla="*/ 2538484 h 3138985"/>
              <a:gd name="connsiteX70" fmla="*/ 4080680 w 4380931"/>
              <a:gd name="connsiteY70" fmla="*/ 2333767 h 3138985"/>
              <a:gd name="connsiteX71" fmla="*/ 4094328 w 4380931"/>
              <a:gd name="connsiteY71" fmla="*/ 2292824 h 3138985"/>
              <a:gd name="connsiteX72" fmla="*/ 4135271 w 4380931"/>
              <a:gd name="connsiteY72" fmla="*/ 2265529 h 3138985"/>
              <a:gd name="connsiteX73" fmla="*/ 4203510 w 4380931"/>
              <a:gd name="connsiteY73" fmla="*/ 2142699 h 3138985"/>
              <a:gd name="connsiteX74" fmla="*/ 4162567 w 4380931"/>
              <a:gd name="connsiteY74" fmla="*/ 2060812 h 3138985"/>
              <a:gd name="connsiteX75" fmla="*/ 4176215 w 4380931"/>
              <a:gd name="connsiteY75" fmla="*/ 1978926 h 3138985"/>
              <a:gd name="connsiteX76" fmla="*/ 4189862 w 4380931"/>
              <a:gd name="connsiteY76" fmla="*/ 1937982 h 3138985"/>
              <a:gd name="connsiteX77" fmla="*/ 4230806 w 4380931"/>
              <a:gd name="connsiteY77" fmla="*/ 1910687 h 3138985"/>
              <a:gd name="connsiteX78" fmla="*/ 4285397 w 4380931"/>
              <a:gd name="connsiteY78" fmla="*/ 1842448 h 3138985"/>
              <a:gd name="connsiteX79" fmla="*/ 4326340 w 4380931"/>
              <a:gd name="connsiteY79" fmla="*/ 1760561 h 3138985"/>
              <a:gd name="connsiteX80" fmla="*/ 4367283 w 4380931"/>
              <a:gd name="connsiteY80" fmla="*/ 1733266 h 3138985"/>
              <a:gd name="connsiteX81" fmla="*/ 4380931 w 4380931"/>
              <a:gd name="connsiteY81" fmla="*/ 1692323 h 3138985"/>
              <a:gd name="connsiteX82" fmla="*/ 4353635 w 4380931"/>
              <a:gd name="connsiteY82" fmla="*/ 1473958 h 3138985"/>
              <a:gd name="connsiteX83" fmla="*/ 4339988 w 4380931"/>
              <a:gd name="connsiteY83" fmla="*/ 1433015 h 3138985"/>
              <a:gd name="connsiteX84" fmla="*/ 4312692 w 4380931"/>
              <a:gd name="connsiteY84" fmla="*/ 1392072 h 3138985"/>
              <a:gd name="connsiteX85" fmla="*/ 4271749 w 4380931"/>
              <a:gd name="connsiteY85" fmla="*/ 1378424 h 3138985"/>
              <a:gd name="connsiteX86" fmla="*/ 4230806 w 4380931"/>
              <a:gd name="connsiteY86" fmla="*/ 1351129 h 3138985"/>
              <a:gd name="connsiteX87" fmla="*/ 4189862 w 4380931"/>
              <a:gd name="connsiteY87" fmla="*/ 1269242 h 3138985"/>
              <a:gd name="connsiteX88" fmla="*/ 4148919 w 4380931"/>
              <a:gd name="connsiteY88" fmla="*/ 1255594 h 3138985"/>
              <a:gd name="connsiteX89" fmla="*/ 4039737 w 4380931"/>
              <a:gd name="connsiteY89" fmla="*/ 1241946 h 3138985"/>
              <a:gd name="connsiteX90" fmla="*/ 3998794 w 4380931"/>
              <a:gd name="connsiteY90" fmla="*/ 1214651 h 3138985"/>
              <a:gd name="connsiteX91" fmla="*/ 4039737 w 4380931"/>
              <a:gd name="connsiteY91" fmla="*/ 1201003 h 3138985"/>
              <a:gd name="connsiteX92" fmla="*/ 4080680 w 4380931"/>
              <a:gd name="connsiteY92" fmla="*/ 1214651 h 3138985"/>
              <a:gd name="connsiteX93" fmla="*/ 4107976 w 4380931"/>
              <a:gd name="connsiteY93" fmla="*/ 1173708 h 3138985"/>
              <a:gd name="connsiteX94" fmla="*/ 4189862 w 4380931"/>
              <a:gd name="connsiteY94" fmla="*/ 1132764 h 3138985"/>
              <a:gd name="connsiteX95" fmla="*/ 4285397 w 4380931"/>
              <a:gd name="connsiteY95" fmla="*/ 1132764 h 3138985"/>
              <a:gd name="connsiteX96" fmla="*/ 4312692 w 4380931"/>
              <a:gd name="connsiteY96" fmla="*/ 1091821 h 3138985"/>
              <a:gd name="connsiteX97" fmla="*/ 4230806 w 4380931"/>
              <a:gd name="connsiteY97" fmla="*/ 1050878 h 3138985"/>
              <a:gd name="connsiteX98" fmla="*/ 4189862 w 4380931"/>
              <a:gd name="connsiteY98" fmla="*/ 1023582 h 3138985"/>
              <a:gd name="connsiteX99" fmla="*/ 4094328 w 4380931"/>
              <a:gd name="connsiteY99" fmla="*/ 996287 h 3138985"/>
              <a:gd name="connsiteX100" fmla="*/ 4012441 w 4380931"/>
              <a:gd name="connsiteY100" fmla="*/ 968991 h 3138985"/>
              <a:gd name="connsiteX101" fmla="*/ 3930555 w 4380931"/>
              <a:gd name="connsiteY101" fmla="*/ 1009935 h 3138985"/>
              <a:gd name="connsiteX102" fmla="*/ 3903259 w 4380931"/>
              <a:gd name="connsiteY102" fmla="*/ 1050878 h 3138985"/>
              <a:gd name="connsiteX103" fmla="*/ 3821373 w 4380931"/>
              <a:gd name="connsiteY103" fmla="*/ 1091821 h 3138985"/>
              <a:gd name="connsiteX104" fmla="*/ 3835021 w 4380931"/>
              <a:gd name="connsiteY104" fmla="*/ 1050878 h 3138985"/>
              <a:gd name="connsiteX105" fmla="*/ 3862316 w 4380931"/>
              <a:gd name="connsiteY105" fmla="*/ 1009935 h 3138985"/>
              <a:gd name="connsiteX106" fmla="*/ 3848668 w 4380931"/>
              <a:gd name="connsiteY106" fmla="*/ 968991 h 3138985"/>
              <a:gd name="connsiteX107" fmla="*/ 3862316 w 4380931"/>
              <a:gd name="connsiteY107" fmla="*/ 887105 h 3138985"/>
              <a:gd name="connsiteX108" fmla="*/ 3944203 w 4380931"/>
              <a:gd name="connsiteY108" fmla="*/ 914400 h 3138985"/>
              <a:gd name="connsiteX109" fmla="*/ 3985146 w 4380931"/>
              <a:gd name="connsiteY109" fmla="*/ 928048 h 3138985"/>
              <a:gd name="connsiteX110" fmla="*/ 4039737 w 4380931"/>
              <a:gd name="connsiteY110" fmla="*/ 914400 h 3138985"/>
              <a:gd name="connsiteX111" fmla="*/ 4107976 w 4380931"/>
              <a:gd name="connsiteY111" fmla="*/ 900752 h 3138985"/>
              <a:gd name="connsiteX112" fmla="*/ 4189862 w 4380931"/>
              <a:gd name="connsiteY112" fmla="*/ 873457 h 3138985"/>
              <a:gd name="connsiteX113" fmla="*/ 4230806 w 4380931"/>
              <a:gd name="connsiteY113" fmla="*/ 846161 h 3138985"/>
              <a:gd name="connsiteX114" fmla="*/ 4312692 w 4380931"/>
              <a:gd name="connsiteY114" fmla="*/ 818866 h 3138985"/>
              <a:gd name="connsiteX115" fmla="*/ 4299044 w 4380931"/>
              <a:gd name="connsiteY115" fmla="*/ 764275 h 3138985"/>
              <a:gd name="connsiteX116" fmla="*/ 4271749 w 4380931"/>
              <a:gd name="connsiteY116" fmla="*/ 723332 h 3138985"/>
              <a:gd name="connsiteX117" fmla="*/ 4162567 w 4380931"/>
              <a:gd name="connsiteY117" fmla="*/ 696036 h 3138985"/>
              <a:gd name="connsiteX118" fmla="*/ 4121624 w 4380931"/>
              <a:gd name="connsiteY118" fmla="*/ 655093 h 3138985"/>
              <a:gd name="connsiteX119" fmla="*/ 4094328 w 4380931"/>
              <a:gd name="connsiteY119" fmla="*/ 614149 h 3138985"/>
              <a:gd name="connsiteX120" fmla="*/ 4053385 w 4380931"/>
              <a:gd name="connsiteY120" fmla="*/ 586854 h 3138985"/>
              <a:gd name="connsiteX121" fmla="*/ 4039737 w 4380931"/>
              <a:gd name="connsiteY121" fmla="*/ 545911 h 3138985"/>
              <a:gd name="connsiteX122" fmla="*/ 3998794 w 4380931"/>
              <a:gd name="connsiteY122" fmla="*/ 532263 h 3138985"/>
              <a:gd name="connsiteX123" fmla="*/ 3875964 w 4380931"/>
              <a:gd name="connsiteY123" fmla="*/ 477672 h 3138985"/>
              <a:gd name="connsiteX124" fmla="*/ 3684895 w 4380931"/>
              <a:gd name="connsiteY124" fmla="*/ 423081 h 3138985"/>
              <a:gd name="connsiteX125" fmla="*/ 3643952 w 4380931"/>
              <a:gd name="connsiteY125" fmla="*/ 409433 h 3138985"/>
              <a:gd name="connsiteX126" fmla="*/ 3562065 w 4380931"/>
              <a:gd name="connsiteY126" fmla="*/ 354842 h 3138985"/>
              <a:gd name="connsiteX127" fmla="*/ 3480179 w 4380931"/>
              <a:gd name="connsiteY127" fmla="*/ 327546 h 3138985"/>
              <a:gd name="connsiteX128" fmla="*/ 3398292 w 4380931"/>
              <a:gd name="connsiteY128" fmla="*/ 286603 h 3138985"/>
              <a:gd name="connsiteX129" fmla="*/ 3357349 w 4380931"/>
              <a:gd name="connsiteY129" fmla="*/ 245660 h 3138985"/>
              <a:gd name="connsiteX130" fmla="*/ 3330053 w 4380931"/>
              <a:gd name="connsiteY130" fmla="*/ 204717 h 3138985"/>
              <a:gd name="connsiteX131" fmla="*/ 3289110 w 4380931"/>
              <a:gd name="connsiteY131" fmla="*/ 191069 h 3138985"/>
              <a:gd name="connsiteX132" fmla="*/ 3248167 w 4380931"/>
              <a:gd name="connsiteY132" fmla="*/ 163773 h 3138985"/>
              <a:gd name="connsiteX133" fmla="*/ 3138985 w 4380931"/>
              <a:gd name="connsiteY133" fmla="*/ 95535 h 3138985"/>
              <a:gd name="connsiteX134" fmla="*/ 3098041 w 4380931"/>
              <a:gd name="connsiteY134" fmla="*/ 81887 h 3138985"/>
              <a:gd name="connsiteX135" fmla="*/ 2975212 w 4380931"/>
              <a:gd name="connsiteY135" fmla="*/ 27296 h 3138985"/>
              <a:gd name="connsiteX136" fmla="*/ 2934268 w 4380931"/>
              <a:gd name="connsiteY136" fmla="*/ 13648 h 3138985"/>
              <a:gd name="connsiteX137" fmla="*/ 2893325 w 4380931"/>
              <a:gd name="connsiteY137" fmla="*/ 0 h 3138985"/>
              <a:gd name="connsiteX138" fmla="*/ 2784143 w 4380931"/>
              <a:gd name="connsiteY138" fmla="*/ 13648 h 3138985"/>
              <a:gd name="connsiteX139" fmla="*/ 2552131 w 4380931"/>
              <a:gd name="connsiteY139" fmla="*/ 40943 h 3138985"/>
              <a:gd name="connsiteX140" fmla="*/ 2402006 w 4380931"/>
              <a:gd name="connsiteY140" fmla="*/ 81887 h 3138985"/>
              <a:gd name="connsiteX141" fmla="*/ 2361062 w 4380931"/>
              <a:gd name="connsiteY141" fmla="*/ 95535 h 3138985"/>
              <a:gd name="connsiteX142" fmla="*/ 2333767 w 4380931"/>
              <a:gd name="connsiteY142" fmla="*/ 136478 h 3138985"/>
              <a:gd name="connsiteX143" fmla="*/ 2292824 w 4380931"/>
              <a:gd name="connsiteY143" fmla="*/ 150126 h 3138985"/>
              <a:gd name="connsiteX144" fmla="*/ 2197289 w 4380931"/>
              <a:gd name="connsiteY144" fmla="*/ 163773 h 3138985"/>
              <a:gd name="connsiteX145" fmla="*/ 2183641 w 4380931"/>
              <a:gd name="connsiteY145" fmla="*/ 204717 h 3138985"/>
              <a:gd name="connsiteX146" fmla="*/ 2169994 w 4380931"/>
              <a:gd name="connsiteY146" fmla="*/ 368490 h 3138985"/>
              <a:gd name="connsiteX147" fmla="*/ 2088107 w 4380931"/>
              <a:gd name="connsiteY147" fmla="*/ 423081 h 3138985"/>
              <a:gd name="connsiteX148" fmla="*/ 2006221 w 4380931"/>
              <a:gd name="connsiteY148" fmla="*/ 464024 h 3138985"/>
              <a:gd name="connsiteX149" fmla="*/ 1937982 w 4380931"/>
              <a:gd name="connsiteY149" fmla="*/ 409433 h 3138985"/>
              <a:gd name="connsiteX150" fmla="*/ 1897038 w 4380931"/>
              <a:gd name="connsiteY150" fmla="*/ 395785 h 3138985"/>
              <a:gd name="connsiteX151" fmla="*/ 1828800 w 4380931"/>
              <a:gd name="connsiteY151" fmla="*/ 477672 h 3138985"/>
              <a:gd name="connsiteX152" fmla="*/ 1815152 w 4380931"/>
              <a:gd name="connsiteY152" fmla="*/ 518615 h 3138985"/>
              <a:gd name="connsiteX153" fmla="*/ 1637731 w 4380931"/>
              <a:gd name="connsiteY153" fmla="*/ 504967 h 3138985"/>
              <a:gd name="connsiteX154" fmla="*/ 1610435 w 4380931"/>
              <a:gd name="connsiteY154" fmla="*/ 545911 h 3138985"/>
              <a:gd name="connsiteX155" fmla="*/ 1651379 w 4380931"/>
              <a:gd name="connsiteY155" fmla="*/ 559558 h 3138985"/>
              <a:gd name="connsiteX156" fmla="*/ 1815152 w 4380931"/>
              <a:gd name="connsiteY156" fmla="*/ 559558 h 3138985"/>
              <a:gd name="connsiteX157" fmla="*/ 1801504 w 4380931"/>
              <a:gd name="connsiteY157" fmla="*/ 600502 h 3138985"/>
              <a:gd name="connsiteX158" fmla="*/ 1719618 w 4380931"/>
              <a:gd name="connsiteY158" fmla="*/ 641445 h 3138985"/>
              <a:gd name="connsiteX159" fmla="*/ 1678674 w 4380931"/>
              <a:gd name="connsiteY159" fmla="*/ 627797 h 3138985"/>
              <a:gd name="connsiteX160" fmla="*/ 1596788 w 4380931"/>
              <a:gd name="connsiteY160" fmla="*/ 614149 h 3138985"/>
              <a:gd name="connsiteX161" fmla="*/ 1583140 w 4380931"/>
              <a:gd name="connsiteY161" fmla="*/ 573206 h 3138985"/>
              <a:gd name="connsiteX162" fmla="*/ 1460310 w 4380931"/>
              <a:gd name="connsiteY162" fmla="*/ 504967 h 3138985"/>
              <a:gd name="connsiteX163" fmla="*/ 1282889 w 4380931"/>
              <a:gd name="connsiteY163" fmla="*/ 436729 h 3138985"/>
              <a:gd name="connsiteX164" fmla="*/ 1241946 w 4380931"/>
              <a:gd name="connsiteY164" fmla="*/ 464024 h 3138985"/>
              <a:gd name="connsiteX165" fmla="*/ 1119116 w 4380931"/>
              <a:gd name="connsiteY165" fmla="*/ 491320 h 3138985"/>
              <a:gd name="connsiteX166" fmla="*/ 1078173 w 4380931"/>
              <a:gd name="connsiteY166" fmla="*/ 518615 h 3138985"/>
              <a:gd name="connsiteX167" fmla="*/ 1037229 w 4380931"/>
              <a:gd name="connsiteY167" fmla="*/ 532263 h 3138985"/>
              <a:gd name="connsiteX168" fmla="*/ 996286 w 4380931"/>
              <a:gd name="connsiteY168" fmla="*/ 559558 h 3138985"/>
              <a:gd name="connsiteX169" fmla="*/ 873456 w 4380931"/>
              <a:gd name="connsiteY169" fmla="*/ 600502 h 3138985"/>
              <a:gd name="connsiteX170" fmla="*/ 832513 w 4380931"/>
              <a:gd name="connsiteY170" fmla="*/ 614149 h 3138985"/>
              <a:gd name="connsiteX171" fmla="*/ 805218 w 4380931"/>
              <a:gd name="connsiteY171" fmla="*/ 655093 h 3138985"/>
              <a:gd name="connsiteX172" fmla="*/ 764274 w 4380931"/>
              <a:gd name="connsiteY172" fmla="*/ 668741 h 3138985"/>
              <a:gd name="connsiteX173" fmla="*/ 723331 w 4380931"/>
              <a:gd name="connsiteY173" fmla="*/ 696036 h 3138985"/>
              <a:gd name="connsiteX174" fmla="*/ 600501 w 4380931"/>
              <a:gd name="connsiteY174" fmla="*/ 750627 h 3138985"/>
              <a:gd name="connsiteX175" fmla="*/ 532262 w 4380931"/>
              <a:gd name="connsiteY175" fmla="*/ 818866 h 3138985"/>
              <a:gd name="connsiteX176" fmla="*/ 450376 w 4380931"/>
              <a:gd name="connsiteY176" fmla="*/ 846161 h 3138985"/>
              <a:gd name="connsiteX177" fmla="*/ 409432 w 4380931"/>
              <a:gd name="connsiteY177" fmla="*/ 873457 h 3138985"/>
              <a:gd name="connsiteX178" fmla="*/ 368489 w 4380931"/>
              <a:gd name="connsiteY178" fmla="*/ 887105 h 3138985"/>
              <a:gd name="connsiteX179" fmla="*/ 204716 w 4380931"/>
              <a:gd name="connsiteY179" fmla="*/ 955343 h 3138985"/>
              <a:gd name="connsiteX180" fmla="*/ 109182 w 4380931"/>
              <a:gd name="connsiteY180" fmla="*/ 982639 h 3138985"/>
              <a:gd name="connsiteX181" fmla="*/ 68238 w 4380931"/>
              <a:gd name="connsiteY181" fmla="*/ 996287 h 3138985"/>
              <a:gd name="connsiteX182" fmla="*/ 0 w 4380931"/>
              <a:gd name="connsiteY182" fmla="*/ 1009935 h 313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4380931" h="3138985">
                <a:moveTo>
                  <a:pt x="0" y="1009935"/>
                </a:moveTo>
                <a:cubicBezTo>
                  <a:pt x="93854" y="1085019"/>
                  <a:pt x="44002" y="1048369"/>
                  <a:pt x="150125" y="1119117"/>
                </a:cubicBezTo>
                <a:lnTo>
                  <a:pt x="191068" y="1146412"/>
                </a:lnTo>
                <a:cubicBezTo>
                  <a:pt x="215969" y="1183762"/>
                  <a:pt x="216210" y="1195497"/>
                  <a:pt x="259307" y="1214651"/>
                </a:cubicBezTo>
                <a:cubicBezTo>
                  <a:pt x="285599" y="1226336"/>
                  <a:pt x="341194" y="1241946"/>
                  <a:pt x="341194" y="1241946"/>
                </a:cubicBezTo>
                <a:cubicBezTo>
                  <a:pt x="458517" y="1320163"/>
                  <a:pt x="310085" y="1226393"/>
                  <a:pt x="423080" y="1282890"/>
                </a:cubicBezTo>
                <a:cubicBezTo>
                  <a:pt x="437751" y="1290225"/>
                  <a:pt x="449353" y="1302850"/>
                  <a:pt x="464024" y="1310185"/>
                </a:cubicBezTo>
                <a:cubicBezTo>
                  <a:pt x="476891" y="1316619"/>
                  <a:pt x="492100" y="1317399"/>
                  <a:pt x="504967" y="1323833"/>
                </a:cubicBezTo>
                <a:cubicBezTo>
                  <a:pt x="519638" y="1331169"/>
                  <a:pt x="530552" y="1345370"/>
                  <a:pt x="545910" y="1351129"/>
                </a:cubicBezTo>
                <a:cubicBezTo>
                  <a:pt x="567630" y="1359274"/>
                  <a:pt x="591645" y="1359150"/>
                  <a:pt x="614149" y="1364776"/>
                </a:cubicBezTo>
                <a:cubicBezTo>
                  <a:pt x="628105" y="1368265"/>
                  <a:pt x="640745" y="1377361"/>
                  <a:pt x="655092" y="1378424"/>
                </a:cubicBezTo>
                <a:cubicBezTo>
                  <a:pt x="764070" y="1386497"/>
                  <a:pt x="873456" y="1387523"/>
                  <a:pt x="982638" y="1392072"/>
                </a:cubicBezTo>
                <a:cubicBezTo>
                  <a:pt x="1000588" y="1398055"/>
                  <a:pt x="1062806" y="1419958"/>
                  <a:pt x="1078173" y="1419367"/>
                </a:cubicBezTo>
                <a:cubicBezTo>
                  <a:pt x="1178595" y="1415505"/>
                  <a:pt x="1378424" y="1392072"/>
                  <a:pt x="1378424" y="1392072"/>
                </a:cubicBezTo>
                <a:cubicBezTo>
                  <a:pt x="1516339" y="1346099"/>
                  <a:pt x="1422353" y="1372013"/>
                  <a:pt x="1733265" y="1392072"/>
                </a:cubicBezTo>
                <a:cubicBezTo>
                  <a:pt x="1840938" y="1399019"/>
                  <a:pt x="1821994" y="1404585"/>
                  <a:pt x="1910686" y="1419367"/>
                </a:cubicBezTo>
                <a:cubicBezTo>
                  <a:pt x="1942417" y="1424655"/>
                  <a:pt x="1974376" y="1428466"/>
                  <a:pt x="2006221" y="1433015"/>
                </a:cubicBezTo>
                <a:lnTo>
                  <a:pt x="2088107" y="1460311"/>
                </a:lnTo>
                <a:lnTo>
                  <a:pt x="2129050" y="1473958"/>
                </a:lnTo>
                <a:cubicBezTo>
                  <a:pt x="2142698" y="1483057"/>
                  <a:pt x="2161301" y="1487344"/>
                  <a:pt x="2169994" y="1501254"/>
                </a:cubicBezTo>
                <a:cubicBezTo>
                  <a:pt x="2185243" y="1525653"/>
                  <a:pt x="2197289" y="1583141"/>
                  <a:pt x="2197289" y="1583141"/>
                </a:cubicBezTo>
                <a:cubicBezTo>
                  <a:pt x="2188190" y="1610437"/>
                  <a:pt x="2169993" y="1637731"/>
                  <a:pt x="2197289" y="1665027"/>
                </a:cubicBezTo>
                <a:cubicBezTo>
                  <a:pt x="2207461" y="1675199"/>
                  <a:pt x="2225656" y="1671689"/>
                  <a:pt x="2238232" y="1678675"/>
                </a:cubicBezTo>
                <a:cubicBezTo>
                  <a:pt x="2266909" y="1694607"/>
                  <a:pt x="2288997" y="1722892"/>
                  <a:pt x="2320119" y="1733266"/>
                </a:cubicBezTo>
                <a:lnTo>
                  <a:pt x="2402006" y="1760561"/>
                </a:lnTo>
                <a:cubicBezTo>
                  <a:pt x="2411104" y="1774209"/>
                  <a:pt x="2426605" y="1785325"/>
                  <a:pt x="2429301" y="1801505"/>
                </a:cubicBezTo>
                <a:cubicBezTo>
                  <a:pt x="2440379" y="1867979"/>
                  <a:pt x="2351858" y="1851562"/>
                  <a:pt x="2320119" y="1856096"/>
                </a:cubicBezTo>
                <a:cubicBezTo>
                  <a:pt x="2257548" y="1949952"/>
                  <a:pt x="2275902" y="1906860"/>
                  <a:pt x="2251880" y="1978926"/>
                </a:cubicBezTo>
                <a:cubicBezTo>
                  <a:pt x="2281657" y="2068256"/>
                  <a:pt x="2240300" y="1980581"/>
                  <a:pt x="2306471" y="2033517"/>
                </a:cubicBezTo>
                <a:cubicBezTo>
                  <a:pt x="2319279" y="2043764"/>
                  <a:pt x="2322169" y="2062862"/>
                  <a:pt x="2333767" y="2074460"/>
                </a:cubicBezTo>
                <a:cubicBezTo>
                  <a:pt x="2345365" y="2086058"/>
                  <a:pt x="2361062" y="2092657"/>
                  <a:pt x="2374710" y="2101755"/>
                </a:cubicBezTo>
                <a:cubicBezTo>
                  <a:pt x="2379259" y="2142698"/>
                  <a:pt x="2373058" y="2186336"/>
                  <a:pt x="2388358" y="2224585"/>
                </a:cubicBezTo>
                <a:cubicBezTo>
                  <a:pt x="2393701" y="2237942"/>
                  <a:pt x="2415944" y="2243576"/>
                  <a:pt x="2429301" y="2238233"/>
                </a:cubicBezTo>
                <a:cubicBezTo>
                  <a:pt x="2444530" y="2232141"/>
                  <a:pt x="2444999" y="2208888"/>
                  <a:pt x="2456597" y="2197290"/>
                </a:cubicBezTo>
                <a:cubicBezTo>
                  <a:pt x="2468195" y="2185692"/>
                  <a:pt x="2483892" y="2179093"/>
                  <a:pt x="2497540" y="2169994"/>
                </a:cubicBezTo>
                <a:cubicBezTo>
                  <a:pt x="2506638" y="2156346"/>
                  <a:pt x="2513237" y="2140649"/>
                  <a:pt x="2524835" y="2129051"/>
                </a:cubicBezTo>
                <a:cubicBezTo>
                  <a:pt x="2551293" y="2102593"/>
                  <a:pt x="2573421" y="2099208"/>
                  <a:pt x="2606722" y="2088108"/>
                </a:cubicBezTo>
                <a:cubicBezTo>
                  <a:pt x="2666969" y="2178477"/>
                  <a:pt x="2608832" y="2070363"/>
                  <a:pt x="2620370" y="2197290"/>
                </a:cubicBezTo>
                <a:cubicBezTo>
                  <a:pt x="2622975" y="2225944"/>
                  <a:pt x="2647665" y="2279176"/>
                  <a:pt x="2647665" y="2279176"/>
                </a:cubicBezTo>
                <a:cubicBezTo>
                  <a:pt x="2638567" y="2306472"/>
                  <a:pt x="2644310" y="2345103"/>
                  <a:pt x="2620370" y="2361063"/>
                </a:cubicBezTo>
                <a:lnTo>
                  <a:pt x="2538483" y="2415654"/>
                </a:lnTo>
                <a:cubicBezTo>
                  <a:pt x="2529385" y="2429302"/>
                  <a:pt x="2507971" y="2440513"/>
                  <a:pt x="2511188" y="2456597"/>
                </a:cubicBezTo>
                <a:cubicBezTo>
                  <a:pt x="2516149" y="2481400"/>
                  <a:pt x="2595212" y="2494664"/>
                  <a:pt x="2606722" y="2497541"/>
                </a:cubicBezTo>
                <a:cubicBezTo>
                  <a:pt x="2620370" y="2506639"/>
                  <a:pt x="2632994" y="2517501"/>
                  <a:pt x="2647665" y="2524836"/>
                </a:cubicBezTo>
                <a:cubicBezTo>
                  <a:pt x="2681263" y="2541635"/>
                  <a:pt x="2739043" y="2546890"/>
                  <a:pt x="2770495" y="2552132"/>
                </a:cubicBezTo>
                <a:cubicBezTo>
                  <a:pt x="2784143" y="2561230"/>
                  <a:pt x="2799840" y="2567829"/>
                  <a:pt x="2811438" y="2579427"/>
                </a:cubicBezTo>
                <a:cubicBezTo>
                  <a:pt x="2823036" y="2591025"/>
                  <a:pt x="2826390" y="2609569"/>
                  <a:pt x="2838734" y="2620370"/>
                </a:cubicBezTo>
                <a:cubicBezTo>
                  <a:pt x="2863423" y="2641972"/>
                  <a:pt x="2920621" y="2674961"/>
                  <a:pt x="2920621" y="2674961"/>
                </a:cubicBezTo>
                <a:cubicBezTo>
                  <a:pt x="2925150" y="2688550"/>
                  <a:pt x="2947891" y="2780715"/>
                  <a:pt x="2975212" y="2797791"/>
                </a:cubicBezTo>
                <a:cubicBezTo>
                  <a:pt x="2999610" y="2813040"/>
                  <a:pt x="3029803" y="2815988"/>
                  <a:pt x="3057098" y="2825087"/>
                </a:cubicBezTo>
                <a:lnTo>
                  <a:pt x="3138985" y="2852382"/>
                </a:lnTo>
                <a:cubicBezTo>
                  <a:pt x="3152633" y="2856931"/>
                  <a:pt x="3167958" y="2858050"/>
                  <a:pt x="3179928" y="2866030"/>
                </a:cubicBezTo>
                <a:lnTo>
                  <a:pt x="3261815" y="2920621"/>
                </a:lnTo>
                <a:lnTo>
                  <a:pt x="3316406" y="3002508"/>
                </a:lnTo>
                <a:cubicBezTo>
                  <a:pt x="3325504" y="3016156"/>
                  <a:pt x="3330053" y="3034353"/>
                  <a:pt x="3343701" y="3043451"/>
                </a:cubicBezTo>
                <a:cubicBezTo>
                  <a:pt x="3357349" y="3052549"/>
                  <a:pt x="3369655" y="3064084"/>
                  <a:pt x="3384644" y="3070746"/>
                </a:cubicBezTo>
                <a:cubicBezTo>
                  <a:pt x="3410936" y="3082431"/>
                  <a:pt x="3439235" y="3088943"/>
                  <a:pt x="3466531" y="3098042"/>
                </a:cubicBezTo>
                <a:cubicBezTo>
                  <a:pt x="3480179" y="3102591"/>
                  <a:pt x="3493518" y="3108201"/>
                  <a:pt x="3507474" y="3111690"/>
                </a:cubicBezTo>
                <a:cubicBezTo>
                  <a:pt x="3576022" y="3128827"/>
                  <a:pt x="3544270" y="3119407"/>
                  <a:pt x="3603009" y="3138985"/>
                </a:cubicBezTo>
                <a:cubicBezTo>
                  <a:pt x="3639403" y="3134436"/>
                  <a:pt x="3682144" y="3146371"/>
                  <a:pt x="3712191" y="3125338"/>
                </a:cubicBezTo>
                <a:cubicBezTo>
                  <a:pt x="3735762" y="3108838"/>
                  <a:pt x="3712190" y="3052550"/>
                  <a:pt x="3739486" y="3043451"/>
                </a:cubicBezTo>
                <a:lnTo>
                  <a:pt x="3780429" y="3029803"/>
                </a:lnTo>
                <a:cubicBezTo>
                  <a:pt x="3794077" y="3034352"/>
                  <a:pt x="3806987" y="3043451"/>
                  <a:pt x="3821373" y="3043451"/>
                </a:cubicBezTo>
                <a:cubicBezTo>
                  <a:pt x="3890369" y="3043451"/>
                  <a:pt x="3856252" y="2997957"/>
                  <a:pt x="3889612" y="2947917"/>
                </a:cubicBezTo>
                <a:lnTo>
                  <a:pt x="3944203" y="2866030"/>
                </a:lnTo>
                <a:cubicBezTo>
                  <a:pt x="3993969" y="2716724"/>
                  <a:pt x="3914601" y="2942870"/>
                  <a:pt x="3985146" y="2784143"/>
                </a:cubicBezTo>
                <a:cubicBezTo>
                  <a:pt x="3996831" y="2757851"/>
                  <a:pt x="4003343" y="2729552"/>
                  <a:pt x="4012441" y="2702257"/>
                </a:cubicBezTo>
                <a:lnTo>
                  <a:pt x="4026089" y="2661314"/>
                </a:lnTo>
                <a:lnTo>
                  <a:pt x="4053385" y="2579427"/>
                </a:lnTo>
                <a:lnTo>
                  <a:pt x="4067032" y="2538484"/>
                </a:lnTo>
                <a:cubicBezTo>
                  <a:pt x="4071581" y="2470245"/>
                  <a:pt x="4073127" y="2401739"/>
                  <a:pt x="4080680" y="2333767"/>
                </a:cubicBezTo>
                <a:cubicBezTo>
                  <a:pt x="4082269" y="2319469"/>
                  <a:pt x="4085341" y="2304057"/>
                  <a:pt x="4094328" y="2292824"/>
                </a:cubicBezTo>
                <a:cubicBezTo>
                  <a:pt x="4104575" y="2280016"/>
                  <a:pt x="4121623" y="2274627"/>
                  <a:pt x="4135271" y="2265529"/>
                </a:cubicBezTo>
                <a:cubicBezTo>
                  <a:pt x="4197842" y="2171672"/>
                  <a:pt x="4179488" y="2214764"/>
                  <a:pt x="4203510" y="2142699"/>
                </a:cubicBezTo>
                <a:cubicBezTo>
                  <a:pt x="4189711" y="2122000"/>
                  <a:pt x="4162567" y="2089062"/>
                  <a:pt x="4162567" y="2060812"/>
                </a:cubicBezTo>
                <a:cubicBezTo>
                  <a:pt x="4162567" y="2033140"/>
                  <a:pt x="4170212" y="2005939"/>
                  <a:pt x="4176215" y="1978926"/>
                </a:cubicBezTo>
                <a:cubicBezTo>
                  <a:pt x="4179336" y="1964882"/>
                  <a:pt x="4180875" y="1949216"/>
                  <a:pt x="4189862" y="1937982"/>
                </a:cubicBezTo>
                <a:cubicBezTo>
                  <a:pt x="4200109" y="1925174"/>
                  <a:pt x="4217158" y="1919785"/>
                  <a:pt x="4230806" y="1910687"/>
                </a:cubicBezTo>
                <a:cubicBezTo>
                  <a:pt x="4257374" y="1830978"/>
                  <a:pt x="4223665" y="1904179"/>
                  <a:pt x="4285397" y="1842448"/>
                </a:cubicBezTo>
                <a:cubicBezTo>
                  <a:pt x="4400432" y="1727415"/>
                  <a:pt x="4237549" y="1871550"/>
                  <a:pt x="4326340" y="1760561"/>
                </a:cubicBezTo>
                <a:cubicBezTo>
                  <a:pt x="4336586" y="1747753"/>
                  <a:pt x="4353635" y="1742364"/>
                  <a:pt x="4367283" y="1733266"/>
                </a:cubicBezTo>
                <a:cubicBezTo>
                  <a:pt x="4371832" y="1719618"/>
                  <a:pt x="4380931" y="1706709"/>
                  <a:pt x="4380931" y="1692323"/>
                </a:cubicBezTo>
                <a:cubicBezTo>
                  <a:pt x="4380931" y="1632993"/>
                  <a:pt x="4369868" y="1538890"/>
                  <a:pt x="4353635" y="1473958"/>
                </a:cubicBezTo>
                <a:cubicBezTo>
                  <a:pt x="4350146" y="1460002"/>
                  <a:pt x="4346422" y="1445882"/>
                  <a:pt x="4339988" y="1433015"/>
                </a:cubicBezTo>
                <a:cubicBezTo>
                  <a:pt x="4332653" y="1418344"/>
                  <a:pt x="4325500" y="1402319"/>
                  <a:pt x="4312692" y="1392072"/>
                </a:cubicBezTo>
                <a:cubicBezTo>
                  <a:pt x="4301458" y="1383085"/>
                  <a:pt x="4284616" y="1384858"/>
                  <a:pt x="4271749" y="1378424"/>
                </a:cubicBezTo>
                <a:cubicBezTo>
                  <a:pt x="4257078" y="1371089"/>
                  <a:pt x="4244454" y="1360227"/>
                  <a:pt x="4230806" y="1351129"/>
                </a:cubicBezTo>
                <a:cubicBezTo>
                  <a:pt x="4221815" y="1324156"/>
                  <a:pt x="4213915" y="1288484"/>
                  <a:pt x="4189862" y="1269242"/>
                </a:cubicBezTo>
                <a:cubicBezTo>
                  <a:pt x="4178628" y="1260255"/>
                  <a:pt x="4162567" y="1260143"/>
                  <a:pt x="4148919" y="1255594"/>
                </a:cubicBezTo>
                <a:cubicBezTo>
                  <a:pt x="4023017" y="1297562"/>
                  <a:pt x="4099213" y="1301423"/>
                  <a:pt x="4039737" y="1241946"/>
                </a:cubicBezTo>
                <a:cubicBezTo>
                  <a:pt x="4028139" y="1230348"/>
                  <a:pt x="4012442" y="1223749"/>
                  <a:pt x="3998794" y="1214651"/>
                </a:cubicBezTo>
                <a:cubicBezTo>
                  <a:pt x="4012442" y="1210102"/>
                  <a:pt x="4025351" y="1201003"/>
                  <a:pt x="4039737" y="1201003"/>
                </a:cubicBezTo>
                <a:cubicBezTo>
                  <a:pt x="4054123" y="1201003"/>
                  <a:pt x="4067323" y="1219994"/>
                  <a:pt x="4080680" y="1214651"/>
                </a:cubicBezTo>
                <a:cubicBezTo>
                  <a:pt x="4095909" y="1208559"/>
                  <a:pt x="4096378" y="1185306"/>
                  <a:pt x="4107976" y="1173708"/>
                </a:cubicBezTo>
                <a:cubicBezTo>
                  <a:pt x="4134433" y="1147251"/>
                  <a:pt x="4156561" y="1143865"/>
                  <a:pt x="4189862" y="1132764"/>
                </a:cubicBezTo>
                <a:cubicBezTo>
                  <a:pt x="4226695" y="1145042"/>
                  <a:pt x="4245411" y="1159422"/>
                  <a:pt x="4285397" y="1132764"/>
                </a:cubicBezTo>
                <a:cubicBezTo>
                  <a:pt x="4299045" y="1123666"/>
                  <a:pt x="4303594" y="1105469"/>
                  <a:pt x="4312692" y="1091821"/>
                </a:cubicBezTo>
                <a:cubicBezTo>
                  <a:pt x="4195351" y="1013594"/>
                  <a:pt x="4343817" y="1107384"/>
                  <a:pt x="4230806" y="1050878"/>
                </a:cubicBezTo>
                <a:cubicBezTo>
                  <a:pt x="4216135" y="1043542"/>
                  <a:pt x="4204533" y="1030918"/>
                  <a:pt x="4189862" y="1023582"/>
                </a:cubicBezTo>
                <a:cubicBezTo>
                  <a:pt x="4166934" y="1012118"/>
                  <a:pt x="4116185" y="1002844"/>
                  <a:pt x="4094328" y="996287"/>
                </a:cubicBezTo>
                <a:cubicBezTo>
                  <a:pt x="4066769" y="988019"/>
                  <a:pt x="4012441" y="968991"/>
                  <a:pt x="4012441" y="968991"/>
                </a:cubicBezTo>
                <a:cubicBezTo>
                  <a:pt x="3979140" y="980092"/>
                  <a:pt x="3957012" y="983478"/>
                  <a:pt x="3930555" y="1009935"/>
                </a:cubicBezTo>
                <a:cubicBezTo>
                  <a:pt x="3918957" y="1021533"/>
                  <a:pt x="3914857" y="1039280"/>
                  <a:pt x="3903259" y="1050878"/>
                </a:cubicBezTo>
                <a:cubicBezTo>
                  <a:pt x="3876803" y="1077334"/>
                  <a:pt x="3854672" y="1080721"/>
                  <a:pt x="3821373" y="1091821"/>
                </a:cubicBezTo>
                <a:cubicBezTo>
                  <a:pt x="3825922" y="1078173"/>
                  <a:pt x="3828587" y="1063745"/>
                  <a:pt x="3835021" y="1050878"/>
                </a:cubicBezTo>
                <a:cubicBezTo>
                  <a:pt x="3842356" y="1036207"/>
                  <a:pt x="3859620" y="1026114"/>
                  <a:pt x="3862316" y="1009935"/>
                </a:cubicBezTo>
                <a:cubicBezTo>
                  <a:pt x="3864681" y="995744"/>
                  <a:pt x="3853217" y="982639"/>
                  <a:pt x="3848668" y="968991"/>
                </a:cubicBezTo>
                <a:cubicBezTo>
                  <a:pt x="3853217" y="941696"/>
                  <a:pt x="3838290" y="900834"/>
                  <a:pt x="3862316" y="887105"/>
                </a:cubicBezTo>
                <a:cubicBezTo>
                  <a:pt x="3887297" y="872830"/>
                  <a:pt x="3916907" y="905302"/>
                  <a:pt x="3944203" y="914400"/>
                </a:cubicBezTo>
                <a:lnTo>
                  <a:pt x="3985146" y="928048"/>
                </a:lnTo>
                <a:cubicBezTo>
                  <a:pt x="4003343" y="923499"/>
                  <a:pt x="4021427" y="918469"/>
                  <a:pt x="4039737" y="914400"/>
                </a:cubicBezTo>
                <a:cubicBezTo>
                  <a:pt x="4062381" y="909368"/>
                  <a:pt x="4085597" y="906855"/>
                  <a:pt x="4107976" y="900752"/>
                </a:cubicBezTo>
                <a:cubicBezTo>
                  <a:pt x="4135734" y="893182"/>
                  <a:pt x="4165922" y="889417"/>
                  <a:pt x="4189862" y="873457"/>
                </a:cubicBezTo>
                <a:cubicBezTo>
                  <a:pt x="4203510" y="864358"/>
                  <a:pt x="4215817" y="852823"/>
                  <a:pt x="4230806" y="846161"/>
                </a:cubicBezTo>
                <a:cubicBezTo>
                  <a:pt x="4257098" y="834476"/>
                  <a:pt x="4312692" y="818866"/>
                  <a:pt x="4312692" y="818866"/>
                </a:cubicBezTo>
                <a:cubicBezTo>
                  <a:pt x="4308143" y="800669"/>
                  <a:pt x="4306433" y="781515"/>
                  <a:pt x="4299044" y="764275"/>
                </a:cubicBezTo>
                <a:cubicBezTo>
                  <a:pt x="4292583" y="749199"/>
                  <a:pt x="4284557" y="733579"/>
                  <a:pt x="4271749" y="723332"/>
                </a:cubicBezTo>
                <a:cubicBezTo>
                  <a:pt x="4257760" y="712141"/>
                  <a:pt x="4165966" y="696716"/>
                  <a:pt x="4162567" y="696036"/>
                </a:cubicBezTo>
                <a:cubicBezTo>
                  <a:pt x="4148919" y="682388"/>
                  <a:pt x="4133980" y="669920"/>
                  <a:pt x="4121624" y="655093"/>
                </a:cubicBezTo>
                <a:cubicBezTo>
                  <a:pt x="4111123" y="642492"/>
                  <a:pt x="4105927" y="625748"/>
                  <a:pt x="4094328" y="614149"/>
                </a:cubicBezTo>
                <a:cubicBezTo>
                  <a:pt x="4082730" y="602551"/>
                  <a:pt x="4067033" y="595952"/>
                  <a:pt x="4053385" y="586854"/>
                </a:cubicBezTo>
                <a:cubicBezTo>
                  <a:pt x="4048836" y="573206"/>
                  <a:pt x="4049909" y="556083"/>
                  <a:pt x="4039737" y="545911"/>
                </a:cubicBezTo>
                <a:cubicBezTo>
                  <a:pt x="4029565" y="535739"/>
                  <a:pt x="4011661" y="538697"/>
                  <a:pt x="3998794" y="532263"/>
                </a:cubicBezTo>
                <a:cubicBezTo>
                  <a:pt x="3909173" y="487452"/>
                  <a:pt x="4016803" y="512882"/>
                  <a:pt x="3875964" y="477672"/>
                </a:cubicBezTo>
                <a:cubicBezTo>
                  <a:pt x="3738879" y="443400"/>
                  <a:pt x="3802363" y="462237"/>
                  <a:pt x="3684895" y="423081"/>
                </a:cubicBezTo>
                <a:cubicBezTo>
                  <a:pt x="3671247" y="418532"/>
                  <a:pt x="3655922" y="417413"/>
                  <a:pt x="3643952" y="409433"/>
                </a:cubicBezTo>
                <a:cubicBezTo>
                  <a:pt x="3616656" y="391236"/>
                  <a:pt x="3593187" y="365216"/>
                  <a:pt x="3562065" y="354842"/>
                </a:cubicBezTo>
                <a:cubicBezTo>
                  <a:pt x="3534770" y="345743"/>
                  <a:pt x="3504119" y="343505"/>
                  <a:pt x="3480179" y="327546"/>
                </a:cubicBezTo>
                <a:cubicBezTo>
                  <a:pt x="3427265" y="292271"/>
                  <a:pt x="3454796" y="305438"/>
                  <a:pt x="3398292" y="286603"/>
                </a:cubicBezTo>
                <a:cubicBezTo>
                  <a:pt x="3384644" y="272955"/>
                  <a:pt x="3369705" y="260487"/>
                  <a:pt x="3357349" y="245660"/>
                </a:cubicBezTo>
                <a:cubicBezTo>
                  <a:pt x="3346848" y="233059"/>
                  <a:pt x="3342861" y="214964"/>
                  <a:pt x="3330053" y="204717"/>
                </a:cubicBezTo>
                <a:cubicBezTo>
                  <a:pt x="3318819" y="195730"/>
                  <a:pt x="3301977" y="197503"/>
                  <a:pt x="3289110" y="191069"/>
                </a:cubicBezTo>
                <a:cubicBezTo>
                  <a:pt x="3274439" y="183733"/>
                  <a:pt x="3261815" y="172872"/>
                  <a:pt x="3248167" y="163773"/>
                </a:cubicBezTo>
                <a:cubicBezTo>
                  <a:pt x="3204911" y="98891"/>
                  <a:pt x="3236432" y="128017"/>
                  <a:pt x="3138985" y="95535"/>
                </a:cubicBezTo>
                <a:lnTo>
                  <a:pt x="3098041" y="81887"/>
                </a:lnTo>
                <a:cubicBezTo>
                  <a:pt x="3033158" y="38631"/>
                  <a:pt x="3072659" y="59778"/>
                  <a:pt x="2975212" y="27296"/>
                </a:cubicBezTo>
                <a:lnTo>
                  <a:pt x="2934268" y="13648"/>
                </a:lnTo>
                <a:lnTo>
                  <a:pt x="2893325" y="0"/>
                </a:lnTo>
                <a:lnTo>
                  <a:pt x="2784143" y="13648"/>
                </a:lnTo>
                <a:cubicBezTo>
                  <a:pt x="2620405" y="30884"/>
                  <a:pt x="2675903" y="18440"/>
                  <a:pt x="2552131" y="40943"/>
                </a:cubicBezTo>
                <a:cubicBezTo>
                  <a:pt x="2467255" y="56375"/>
                  <a:pt x="2491540" y="52042"/>
                  <a:pt x="2402006" y="81887"/>
                </a:cubicBezTo>
                <a:lnTo>
                  <a:pt x="2361062" y="95535"/>
                </a:lnTo>
                <a:cubicBezTo>
                  <a:pt x="2351964" y="109183"/>
                  <a:pt x="2346575" y="126231"/>
                  <a:pt x="2333767" y="136478"/>
                </a:cubicBezTo>
                <a:cubicBezTo>
                  <a:pt x="2322534" y="145465"/>
                  <a:pt x="2306931" y="147305"/>
                  <a:pt x="2292824" y="150126"/>
                </a:cubicBezTo>
                <a:cubicBezTo>
                  <a:pt x="2261280" y="156435"/>
                  <a:pt x="2229134" y="159224"/>
                  <a:pt x="2197289" y="163773"/>
                </a:cubicBezTo>
                <a:cubicBezTo>
                  <a:pt x="2192740" y="177421"/>
                  <a:pt x="2185542" y="190457"/>
                  <a:pt x="2183641" y="204717"/>
                </a:cubicBezTo>
                <a:cubicBezTo>
                  <a:pt x="2176401" y="259017"/>
                  <a:pt x="2191951" y="318303"/>
                  <a:pt x="2169994" y="368490"/>
                </a:cubicBezTo>
                <a:cubicBezTo>
                  <a:pt x="2156845" y="398545"/>
                  <a:pt x="2115403" y="404884"/>
                  <a:pt x="2088107" y="423081"/>
                </a:cubicBezTo>
                <a:cubicBezTo>
                  <a:pt x="2035195" y="458356"/>
                  <a:pt x="2062724" y="445189"/>
                  <a:pt x="2006221" y="464024"/>
                </a:cubicBezTo>
                <a:cubicBezTo>
                  <a:pt x="1903306" y="429719"/>
                  <a:pt x="2026171" y="479984"/>
                  <a:pt x="1937982" y="409433"/>
                </a:cubicBezTo>
                <a:cubicBezTo>
                  <a:pt x="1926748" y="400446"/>
                  <a:pt x="1910686" y="400334"/>
                  <a:pt x="1897038" y="395785"/>
                </a:cubicBezTo>
                <a:cubicBezTo>
                  <a:pt x="1866855" y="425969"/>
                  <a:pt x="1847801" y="439670"/>
                  <a:pt x="1828800" y="477672"/>
                </a:cubicBezTo>
                <a:cubicBezTo>
                  <a:pt x="1822366" y="490539"/>
                  <a:pt x="1819701" y="504967"/>
                  <a:pt x="1815152" y="518615"/>
                </a:cubicBezTo>
                <a:cubicBezTo>
                  <a:pt x="1756012" y="514066"/>
                  <a:pt x="1696526" y="497128"/>
                  <a:pt x="1637731" y="504967"/>
                </a:cubicBezTo>
                <a:cubicBezTo>
                  <a:pt x="1621472" y="507135"/>
                  <a:pt x="1606457" y="529998"/>
                  <a:pt x="1610435" y="545911"/>
                </a:cubicBezTo>
                <a:cubicBezTo>
                  <a:pt x="1613924" y="559868"/>
                  <a:pt x="1637731" y="555009"/>
                  <a:pt x="1651379" y="559558"/>
                </a:cubicBezTo>
                <a:cubicBezTo>
                  <a:pt x="1709056" y="540333"/>
                  <a:pt x="1742019" y="522992"/>
                  <a:pt x="1815152" y="559558"/>
                </a:cubicBezTo>
                <a:cubicBezTo>
                  <a:pt x="1828019" y="565992"/>
                  <a:pt x="1810491" y="589268"/>
                  <a:pt x="1801504" y="600502"/>
                </a:cubicBezTo>
                <a:cubicBezTo>
                  <a:pt x="1782264" y="624552"/>
                  <a:pt x="1746589" y="632455"/>
                  <a:pt x="1719618" y="641445"/>
                </a:cubicBezTo>
                <a:cubicBezTo>
                  <a:pt x="1705970" y="636896"/>
                  <a:pt x="1692718" y="630918"/>
                  <a:pt x="1678674" y="627797"/>
                </a:cubicBezTo>
                <a:cubicBezTo>
                  <a:pt x="1651661" y="621794"/>
                  <a:pt x="1620814" y="627878"/>
                  <a:pt x="1596788" y="614149"/>
                </a:cubicBezTo>
                <a:cubicBezTo>
                  <a:pt x="1584298" y="607012"/>
                  <a:pt x="1593312" y="583378"/>
                  <a:pt x="1583140" y="573206"/>
                </a:cubicBezTo>
                <a:cubicBezTo>
                  <a:pt x="1536212" y="526278"/>
                  <a:pt x="1511795" y="522129"/>
                  <a:pt x="1460310" y="504967"/>
                </a:cubicBezTo>
                <a:cubicBezTo>
                  <a:pt x="1382868" y="388805"/>
                  <a:pt x="1438323" y="419458"/>
                  <a:pt x="1282889" y="436729"/>
                </a:cubicBezTo>
                <a:cubicBezTo>
                  <a:pt x="1269241" y="445827"/>
                  <a:pt x="1257507" y="458837"/>
                  <a:pt x="1241946" y="464024"/>
                </a:cubicBezTo>
                <a:cubicBezTo>
                  <a:pt x="1179041" y="484992"/>
                  <a:pt x="1169066" y="466345"/>
                  <a:pt x="1119116" y="491320"/>
                </a:cubicBezTo>
                <a:cubicBezTo>
                  <a:pt x="1104445" y="498655"/>
                  <a:pt x="1092844" y="511280"/>
                  <a:pt x="1078173" y="518615"/>
                </a:cubicBezTo>
                <a:cubicBezTo>
                  <a:pt x="1065306" y="525049"/>
                  <a:pt x="1050096" y="525829"/>
                  <a:pt x="1037229" y="532263"/>
                </a:cubicBezTo>
                <a:cubicBezTo>
                  <a:pt x="1022558" y="539598"/>
                  <a:pt x="1011275" y="552896"/>
                  <a:pt x="996286" y="559558"/>
                </a:cubicBezTo>
                <a:cubicBezTo>
                  <a:pt x="996282" y="559560"/>
                  <a:pt x="893929" y="593678"/>
                  <a:pt x="873456" y="600502"/>
                </a:cubicBezTo>
                <a:lnTo>
                  <a:pt x="832513" y="614149"/>
                </a:lnTo>
                <a:cubicBezTo>
                  <a:pt x="823415" y="627797"/>
                  <a:pt x="818026" y="644846"/>
                  <a:pt x="805218" y="655093"/>
                </a:cubicBezTo>
                <a:cubicBezTo>
                  <a:pt x="793984" y="664080"/>
                  <a:pt x="777141" y="662307"/>
                  <a:pt x="764274" y="668741"/>
                </a:cubicBezTo>
                <a:cubicBezTo>
                  <a:pt x="749603" y="676076"/>
                  <a:pt x="738320" y="689374"/>
                  <a:pt x="723331" y="696036"/>
                </a:cubicBezTo>
                <a:cubicBezTo>
                  <a:pt x="577160" y="761001"/>
                  <a:pt x="693160" y="688855"/>
                  <a:pt x="600501" y="750627"/>
                </a:cubicBezTo>
                <a:cubicBezTo>
                  <a:pt x="575600" y="787979"/>
                  <a:pt x="575361" y="799711"/>
                  <a:pt x="532262" y="818866"/>
                </a:cubicBezTo>
                <a:cubicBezTo>
                  <a:pt x="505970" y="830551"/>
                  <a:pt x="450376" y="846161"/>
                  <a:pt x="450376" y="846161"/>
                </a:cubicBezTo>
                <a:cubicBezTo>
                  <a:pt x="436728" y="855260"/>
                  <a:pt x="424103" y="866121"/>
                  <a:pt x="409432" y="873457"/>
                </a:cubicBezTo>
                <a:cubicBezTo>
                  <a:pt x="396565" y="879891"/>
                  <a:pt x="381065" y="880119"/>
                  <a:pt x="368489" y="887105"/>
                </a:cubicBezTo>
                <a:cubicBezTo>
                  <a:pt x="233606" y="962041"/>
                  <a:pt x="344245" y="932090"/>
                  <a:pt x="204716" y="955343"/>
                </a:cubicBezTo>
                <a:cubicBezTo>
                  <a:pt x="106555" y="988064"/>
                  <a:pt x="229132" y="948367"/>
                  <a:pt x="109182" y="982639"/>
                </a:cubicBezTo>
                <a:cubicBezTo>
                  <a:pt x="95349" y="986591"/>
                  <a:pt x="82480" y="994252"/>
                  <a:pt x="68238" y="996287"/>
                </a:cubicBezTo>
                <a:cubicBezTo>
                  <a:pt x="50224" y="998860"/>
                  <a:pt x="31844" y="996287"/>
                  <a:pt x="0" y="1009935"/>
                </a:cubicBezTo>
                <a:close/>
              </a:path>
            </a:pathLst>
          </a:cu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6496334" y="4913194"/>
            <a:ext cx="1282890" cy="1965278"/>
          </a:xfrm>
          <a:custGeom>
            <a:avLst/>
            <a:gdLst>
              <a:gd name="connsiteX0" fmla="*/ 477672 w 1282890"/>
              <a:gd name="connsiteY0" fmla="*/ 13648 h 1965278"/>
              <a:gd name="connsiteX1" fmla="*/ 545911 w 1282890"/>
              <a:gd name="connsiteY1" fmla="*/ 40943 h 1965278"/>
              <a:gd name="connsiteX2" fmla="*/ 586854 w 1282890"/>
              <a:gd name="connsiteY2" fmla="*/ 68239 h 1965278"/>
              <a:gd name="connsiteX3" fmla="*/ 668741 w 1282890"/>
              <a:gd name="connsiteY3" fmla="*/ 40943 h 1965278"/>
              <a:gd name="connsiteX4" fmla="*/ 750627 w 1282890"/>
              <a:gd name="connsiteY4" fmla="*/ 13648 h 1965278"/>
              <a:gd name="connsiteX5" fmla="*/ 791570 w 1282890"/>
              <a:gd name="connsiteY5" fmla="*/ 0 h 1965278"/>
              <a:gd name="connsiteX6" fmla="*/ 900753 w 1282890"/>
              <a:gd name="connsiteY6" fmla="*/ 13648 h 1965278"/>
              <a:gd name="connsiteX7" fmla="*/ 914400 w 1282890"/>
              <a:gd name="connsiteY7" fmla="*/ 54591 h 1965278"/>
              <a:gd name="connsiteX8" fmla="*/ 873457 w 1282890"/>
              <a:gd name="connsiteY8" fmla="*/ 136478 h 1965278"/>
              <a:gd name="connsiteX9" fmla="*/ 859809 w 1282890"/>
              <a:gd name="connsiteY9" fmla="*/ 95534 h 1965278"/>
              <a:gd name="connsiteX10" fmla="*/ 764275 w 1282890"/>
              <a:gd name="connsiteY10" fmla="*/ 95534 h 1965278"/>
              <a:gd name="connsiteX11" fmla="*/ 777923 w 1282890"/>
              <a:gd name="connsiteY11" fmla="*/ 136478 h 1965278"/>
              <a:gd name="connsiteX12" fmla="*/ 859809 w 1282890"/>
              <a:gd name="connsiteY12" fmla="*/ 163773 h 1965278"/>
              <a:gd name="connsiteX13" fmla="*/ 791570 w 1282890"/>
              <a:gd name="connsiteY13" fmla="*/ 259307 h 1965278"/>
              <a:gd name="connsiteX14" fmla="*/ 750627 w 1282890"/>
              <a:gd name="connsiteY14" fmla="*/ 286603 h 1965278"/>
              <a:gd name="connsiteX15" fmla="*/ 668741 w 1282890"/>
              <a:gd name="connsiteY15" fmla="*/ 259307 h 1965278"/>
              <a:gd name="connsiteX16" fmla="*/ 559559 w 1282890"/>
              <a:gd name="connsiteY16" fmla="*/ 354842 h 1965278"/>
              <a:gd name="connsiteX17" fmla="*/ 614150 w 1282890"/>
              <a:gd name="connsiteY17" fmla="*/ 477672 h 1965278"/>
              <a:gd name="connsiteX18" fmla="*/ 627797 w 1282890"/>
              <a:gd name="connsiteY18" fmla="*/ 559558 h 1965278"/>
              <a:gd name="connsiteX19" fmla="*/ 709684 w 1282890"/>
              <a:gd name="connsiteY19" fmla="*/ 614149 h 1965278"/>
              <a:gd name="connsiteX20" fmla="*/ 750627 w 1282890"/>
              <a:gd name="connsiteY20" fmla="*/ 641445 h 1965278"/>
              <a:gd name="connsiteX21" fmla="*/ 791570 w 1282890"/>
              <a:gd name="connsiteY21" fmla="*/ 668740 h 1965278"/>
              <a:gd name="connsiteX22" fmla="*/ 832514 w 1282890"/>
              <a:gd name="connsiteY22" fmla="*/ 696036 h 1965278"/>
              <a:gd name="connsiteX23" fmla="*/ 941696 w 1282890"/>
              <a:gd name="connsiteY23" fmla="*/ 723331 h 1965278"/>
              <a:gd name="connsiteX24" fmla="*/ 941696 w 1282890"/>
              <a:gd name="connsiteY24" fmla="*/ 723331 h 1965278"/>
              <a:gd name="connsiteX25" fmla="*/ 982639 w 1282890"/>
              <a:gd name="connsiteY25" fmla="*/ 736979 h 1965278"/>
              <a:gd name="connsiteX26" fmla="*/ 996287 w 1282890"/>
              <a:gd name="connsiteY26" fmla="*/ 696036 h 1965278"/>
              <a:gd name="connsiteX27" fmla="*/ 982639 w 1282890"/>
              <a:gd name="connsiteY27" fmla="*/ 627797 h 1965278"/>
              <a:gd name="connsiteX28" fmla="*/ 1037230 w 1282890"/>
              <a:gd name="connsiteY28" fmla="*/ 614149 h 1965278"/>
              <a:gd name="connsiteX29" fmla="*/ 1078173 w 1282890"/>
              <a:gd name="connsiteY29" fmla="*/ 586854 h 1965278"/>
              <a:gd name="connsiteX30" fmla="*/ 1160060 w 1282890"/>
              <a:gd name="connsiteY30" fmla="*/ 614149 h 1965278"/>
              <a:gd name="connsiteX31" fmla="*/ 1201003 w 1282890"/>
              <a:gd name="connsiteY31" fmla="*/ 600502 h 1965278"/>
              <a:gd name="connsiteX32" fmla="*/ 1269242 w 1282890"/>
              <a:gd name="connsiteY32" fmla="*/ 545910 h 1965278"/>
              <a:gd name="connsiteX33" fmla="*/ 1282890 w 1282890"/>
              <a:gd name="connsiteY33" fmla="*/ 586854 h 1965278"/>
              <a:gd name="connsiteX34" fmla="*/ 1269242 w 1282890"/>
              <a:gd name="connsiteY34" fmla="*/ 641445 h 1965278"/>
              <a:gd name="connsiteX35" fmla="*/ 1132765 w 1282890"/>
              <a:gd name="connsiteY35" fmla="*/ 709684 h 1965278"/>
              <a:gd name="connsiteX36" fmla="*/ 1091821 w 1282890"/>
              <a:gd name="connsiteY36" fmla="*/ 736979 h 1965278"/>
              <a:gd name="connsiteX37" fmla="*/ 1146412 w 1282890"/>
              <a:gd name="connsiteY37" fmla="*/ 818866 h 1965278"/>
              <a:gd name="connsiteX38" fmla="*/ 1132765 w 1282890"/>
              <a:gd name="connsiteY38" fmla="*/ 873457 h 1965278"/>
              <a:gd name="connsiteX39" fmla="*/ 1023582 w 1282890"/>
              <a:gd name="connsiteY39" fmla="*/ 873457 h 1965278"/>
              <a:gd name="connsiteX40" fmla="*/ 1009935 w 1282890"/>
              <a:gd name="connsiteY40" fmla="*/ 832513 h 1965278"/>
              <a:gd name="connsiteX41" fmla="*/ 928048 w 1282890"/>
              <a:gd name="connsiteY41" fmla="*/ 873457 h 1965278"/>
              <a:gd name="connsiteX42" fmla="*/ 914400 w 1282890"/>
              <a:gd name="connsiteY42" fmla="*/ 928048 h 1965278"/>
              <a:gd name="connsiteX43" fmla="*/ 914400 w 1282890"/>
              <a:gd name="connsiteY43" fmla="*/ 968991 h 1965278"/>
              <a:gd name="connsiteX44" fmla="*/ 928048 w 1282890"/>
              <a:gd name="connsiteY44" fmla="*/ 1009934 h 1965278"/>
              <a:gd name="connsiteX45" fmla="*/ 900753 w 1282890"/>
              <a:gd name="connsiteY45" fmla="*/ 1119116 h 1965278"/>
              <a:gd name="connsiteX46" fmla="*/ 900753 w 1282890"/>
              <a:gd name="connsiteY46" fmla="*/ 1296537 h 1965278"/>
              <a:gd name="connsiteX47" fmla="*/ 859809 w 1282890"/>
              <a:gd name="connsiteY47" fmla="*/ 1310185 h 1965278"/>
              <a:gd name="connsiteX48" fmla="*/ 791570 w 1282890"/>
              <a:gd name="connsiteY48" fmla="*/ 1433015 h 1965278"/>
              <a:gd name="connsiteX49" fmla="*/ 777923 w 1282890"/>
              <a:gd name="connsiteY49" fmla="*/ 1501254 h 1965278"/>
              <a:gd name="connsiteX50" fmla="*/ 764275 w 1282890"/>
              <a:gd name="connsiteY50" fmla="*/ 1692322 h 1965278"/>
              <a:gd name="connsiteX51" fmla="*/ 750627 w 1282890"/>
              <a:gd name="connsiteY51" fmla="*/ 1746913 h 1965278"/>
              <a:gd name="connsiteX52" fmla="*/ 709684 w 1282890"/>
              <a:gd name="connsiteY52" fmla="*/ 1760561 h 1965278"/>
              <a:gd name="connsiteX53" fmla="*/ 641445 w 1282890"/>
              <a:gd name="connsiteY53" fmla="*/ 1774209 h 1965278"/>
              <a:gd name="connsiteX54" fmla="*/ 614150 w 1282890"/>
              <a:gd name="connsiteY54" fmla="*/ 1856096 h 1965278"/>
              <a:gd name="connsiteX55" fmla="*/ 532263 w 1282890"/>
              <a:gd name="connsiteY55" fmla="*/ 1883391 h 1965278"/>
              <a:gd name="connsiteX56" fmla="*/ 491320 w 1282890"/>
              <a:gd name="connsiteY56" fmla="*/ 1910687 h 1965278"/>
              <a:gd name="connsiteX57" fmla="*/ 423081 w 1282890"/>
              <a:gd name="connsiteY57" fmla="*/ 1924334 h 1965278"/>
              <a:gd name="connsiteX58" fmla="*/ 341194 w 1282890"/>
              <a:gd name="connsiteY58" fmla="*/ 1951630 h 1965278"/>
              <a:gd name="connsiteX59" fmla="*/ 300251 w 1282890"/>
              <a:gd name="connsiteY59" fmla="*/ 1965278 h 1965278"/>
              <a:gd name="connsiteX60" fmla="*/ 218365 w 1282890"/>
              <a:gd name="connsiteY60" fmla="*/ 1937982 h 1965278"/>
              <a:gd name="connsiteX61" fmla="*/ 177421 w 1282890"/>
              <a:gd name="connsiteY61" fmla="*/ 1924334 h 1965278"/>
              <a:gd name="connsiteX62" fmla="*/ 95535 w 1282890"/>
              <a:gd name="connsiteY62" fmla="*/ 1937982 h 1965278"/>
              <a:gd name="connsiteX63" fmla="*/ 81887 w 1282890"/>
              <a:gd name="connsiteY63" fmla="*/ 1897039 h 1965278"/>
              <a:gd name="connsiteX64" fmla="*/ 122830 w 1282890"/>
              <a:gd name="connsiteY64" fmla="*/ 1883391 h 1965278"/>
              <a:gd name="connsiteX65" fmla="*/ 163773 w 1282890"/>
              <a:gd name="connsiteY65" fmla="*/ 1856096 h 1965278"/>
              <a:gd name="connsiteX66" fmla="*/ 300251 w 1282890"/>
              <a:gd name="connsiteY66" fmla="*/ 1842448 h 1965278"/>
              <a:gd name="connsiteX67" fmla="*/ 341194 w 1282890"/>
              <a:gd name="connsiteY67" fmla="*/ 1828800 h 1965278"/>
              <a:gd name="connsiteX68" fmla="*/ 382138 w 1282890"/>
              <a:gd name="connsiteY68" fmla="*/ 1746913 h 1965278"/>
              <a:gd name="connsiteX69" fmla="*/ 354842 w 1282890"/>
              <a:gd name="connsiteY69" fmla="*/ 1665027 h 1965278"/>
              <a:gd name="connsiteX70" fmla="*/ 341194 w 1282890"/>
              <a:gd name="connsiteY70" fmla="*/ 1624084 h 1965278"/>
              <a:gd name="connsiteX71" fmla="*/ 272956 w 1282890"/>
              <a:gd name="connsiteY71" fmla="*/ 1501254 h 1965278"/>
              <a:gd name="connsiteX72" fmla="*/ 232012 w 1282890"/>
              <a:gd name="connsiteY72" fmla="*/ 1487606 h 1965278"/>
              <a:gd name="connsiteX73" fmla="*/ 191069 w 1282890"/>
              <a:gd name="connsiteY73" fmla="*/ 1460310 h 1965278"/>
              <a:gd name="connsiteX74" fmla="*/ 136478 w 1282890"/>
              <a:gd name="connsiteY74" fmla="*/ 1405719 h 1965278"/>
              <a:gd name="connsiteX75" fmla="*/ 81887 w 1282890"/>
              <a:gd name="connsiteY75" fmla="*/ 1392072 h 1965278"/>
              <a:gd name="connsiteX76" fmla="*/ 0 w 1282890"/>
              <a:gd name="connsiteY76" fmla="*/ 1364776 h 1965278"/>
              <a:gd name="connsiteX77" fmla="*/ 81887 w 1282890"/>
              <a:gd name="connsiteY77" fmla="*/ 1119116 h 1965278"/>
              <a:gd name="connsiteX78" fmla="*/ 109182 w 1282890"/>
              <a:gd name="connsiteY78" fmla="*/ 1037230 h 1965278"/>
              <a:gd name="connsiteX79" fmla="*/ 122830 w 1282890"/>
              <a:gd name="connsiteY79" fmla="*/ 996287 h 1965278"/>
              <a:gd name="connsiteX80" fmla="*/ 150126 w 1282890"/>
              <a:gd name="connsiteY80" fmla="*/ 955343 h 1965278"/>
              <a:gd name="connsiteX81" fmla="*/ 177421 w 1282890"/>
              <a:gd name="connsiteY81" fmla="*/ 777922 h 1965278"/>
              <a:gd name="connsiteX82" fmla="*/ 218365 w 1282890"/>
              <a:gd name="connsiteY82" fmla="*/ 696036 h 1965278"/>
              <a:gd name="connsiteX83" fmla="*/ 272956 w 1282890"/>
              <a:gd name="connsiteY83" fmla="*/ 573206 h 1965278"/>
              <a:gd name="connsiteX84" fmla="*/ 272956 w 1282890"/>
              <a:gd name="connsiteY84" fmla="*/ 491319 h 1965278"/>
              <a:gd name="connsiteX85" fmla="*/ 286603 w 1282890"/>
              <a:gd name="connsiteY85" fmla="*/ 450376 h 1965278"/>
              <a:gd name="connsiteX86" fmla="*/ 272956 w 1282890"/>
              <a:gd name="connsiteY86" fmla="*/ 409433 h 1965278"/>
              <a:gd name="connsiteX87" fmla="*/ 341194 w 1282890"/>
              <a:gd name="connsiteY87" fmla="*/ 300251 h 1965278"/>
              <a:gd name="connsiteX88" fmla="*/ 368490 w 1282890"/>
              <a:gd name="connsiteY88" fmla="*/ 259307 h 1965278"/>
              <a:gd name="connsiteX89" fmla="*/ 436729 w 1282890"/>
              <a:gd name="connsiteY89" fmla="*/ 191069 h 1965278"/>
              <a:gd name="connsiteX90" fmla="*/ 464024 w 1282890"/>
              <a:gd name="connsiteY90" fmla="*/ 109182 h 1965278"/>
              <a:gd name="connsiteX91" fmla="*/ 477672 w 1282890"/>
              <a:gd name="connsiteY91" fmla="*/ 68239 h 1965278"/>
              <a:gd name="connsiteX92" fmla="*/ 477672 w 1282890"/>
              <a:gd name="connsiteY92" fmla="*/ 13648 h 1965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282890" h="1965278">
                <a:moveTo>
                  <a:pt x="477672" y="13648"/>
                </a:moveTo>
                <a:cubicBezTo>
                  <a:pt x="500418" y="22746"/>
                  <a:pt x="523999" y="29987"/>
                  <a:pt x="545911" y="40943"/>
                </a:cubicBezTo>
                <a:cubicBezTo>
                  <a:pt x="560582" y="48278"/>
                  <a:pt x="570451" y="68239"/>
                  <a:pt x="586854" y="68239"/>
                </a:cubicBezTo>
                <a:cubicBezTo>
                  <a:pt x="615626" y="68239"/>
                  <a:pt x="641445" y="50041"/>
                  <a:pt x="668741" y="40943"/>
                </a:cubicBezTo>
                <a:lnTo>
                  <a:pt x="750627" y="13648"/>
                </a:lnTo>
                <a:lnTo>
                  <a:pt x="791570" y="0"/>
                </a:lnTo>
                <a:cubicBezTo>
                  <a:pt x="827964" y="4549"/>
                  <a:pt x="867237" y="-1248"/>
                  <a:pt x="900753" y="13648"/>
                </a:cubicBezTo>
                <a:cubicBezTo>
                  <a:pt x="913899" y="19491"/>
                  <a:pt x="914400" y="40205"/>
                  <a:pt x="914400" y="54591"/>
                </a:cubicBezTo>
                <a:cubicBezTo>
                  <a:pt x="914400" y="82844"/>
                  <a:pt x="887258" y="115776"/>
                  <a:pt x="873457" y="136478"/>
                </a:cubicBezTo>
                <a:cubicBezTo>
                  <a:pt x="868908" y="122830"/>
                  <a:pt x="869982" y="105707"/>
                  <a:pt x="859809" y="95534"/>
                </a:cubicBezTo>
                <a:cubicBezTo>
                  <a:pt x="832399" y="68124"/>
                  <a:pt x="791976" y="88609"/>
                  <a:pt x="764275" y="95534"/>
                </a:cubicBezTo>
                <a:cubicBezTo>
                  <a:pt x="768824" y="109182"/>
                  <a:pt x="766216" y="128116"/>
                  <a:pt x="777923" y="136478"/>
                </a:cubicBezTo>
                <a:cubicBezTo>
                  <a:pt x="801336" y="153201"/>
                  <a:pt x="859809" y="163773"/>
                  <a:pt x="859809" y="163773"/>
                </a:cubicBezTo>
                <a:cubicBezTo>
                  <a:pt x="827965" y="259308"/>
                  <a:pt x="859810" y="236562"/>
                  <a:pt x="791570" y="259307"/>
                </a:cubicBezTo>
                <a:cubicBezTo>
                  <a:pt x="777922" y="268406"/>
                  <a:pt x="767030" y="286603"/>
                  <a:pt x="750627" y="286603"/>
                </a:cubicBezTo>
                <a:cubicBezTo>
                  <a:pt x="721855" y="286603"/>
                  <a:pt x="668741" y="259307"/>
                  <a:pt x="668741" y="259307"/>
                </a:cubicBezTo>
                <a:cubicBezTo>
                  <a:pt x="573206" y="322997"/>
                  <a:pt x="605051" y="286603"/>
                  <a:pt x="559559" y="354842"/>
                </a:cubicBezTo>
                <a:cubicBezTo>
                  <a:pt x="592041" y="452289"/>
                  <a:pt x="570894" y="412788"/>
                  <a:pt x="614150" y="477672"/>
                </a:cubicBezTo>
                <a:cubicBezTo>
                  <a:pt x="618699" y="504967"/>
                  <a:pt x="611928" y="536888"/>
                  <a:pt x="627797" y="559558"/>
                </a:cubicBezTo>
                <a:cubicBezTo>
                  <a:pt x="646610" y="586433"/>
                  <a:pt x="682388" y="595952"/>
                  <a:pt x="709684" y="614149"/>
                </a:cubicBezTo>
                <a:lnTo>
                  <a:pt x="750627" y="641445"/>
                </a:lnTo>
                <a:lnTo>
                  <a:pt x="791570" y="668740"/>
                </a:lnTo>
                <a:lnTo>
                  <a:pt x="832514" y="696036"/>
                </a:lnTo>
                <a:cubicBezTo>
                  <a:pt x="938340" y="625485"/>
                  <a:pt x="904026" y="610324"/>
                  <a:pt x="941696" y="723331"/>
                </a:cubicBezTo>
                <a:lnTo>
                  <a:pt x="941696" y="723331"/>
                </a:lnTo>
                <a:lnTo>
                  <a:pt x="982639" y="736979"/>
                </a:lnTo>
                <a:cubicBezTo>
                  <a:pt x="987188" y="723331"/>
                  <a:pt x="996287" y="710422"/>
                  <a:pt x="996287" y="696036"/>
                </a:cubicBezTo>
                <a:cubicBezTo>
                  <a:pt x="996287" y="672839"/>
                  <a:pt x="972265" y="648545"/>
                  <a:pt x="982639" y="627797"/>
                </a:cubicBezTo>
                <a:cubicBezTo>
                  <a:pt x="991027" y="611020"/>
                  <a:pt x="1019033" y="618698"/>
                  <a:pt x="1037230" y="614149"/>
                </a:cubicBezTo>
                <a:cubicBezTo>
                  <a:pt x="1050878" y="605051"/>
                  <a:pt x="1061771" y="586854"/>
                  <a:pt x="1078173" y="586854"/>
                </a:cubicBezTo>
                <a:cubicBezTo>
                  <a:pt x="1106945" y="586854"/>
                  <a:pt x="1160060" y="614149"/>
                  <a:pt x="1160060" y="614149"/>
                </a:cubicBezTo>
                <a:cubicBezTo>
                  <a:pt x="1173708" y="609600"/>
                  <a:pt x="1189770" y="609489"/>
                  <a:pt x="1201003" y="600502"/>
                </a:cubicBezTo>
                <a:cubicBezTo>
                  <a:pt x="1289194" y="529949"/>
                  <a:pt x="1166329" y="580215"/>
                  <a:pt x="1269242" y="545910"/>
                </a:cubicBezTo>
                <a:cubicBezTo>
                  <a:pt x="1273791" y="559558"/>
                  <a:pt x="1282890" y="572468"/>
                  <a:pt x="1282890" y="586854"/>
                </a:cubicBezTo>
                <a:cubicBezTo>
                  <a:pt x="1282890" y="605611"/>
                  <a:pt x="1281594" y="627329"/>
                  <a:pt x="1269242" y="641445"/>
                </a:cubicBezTo>
                <a:cubicBezTo>
                  <a:pt x="1223745" y="693441"/>
                  <a:pt x="1189451" y="695512"/>
                  <a:pt x="1132765" y="709684"/>
                </a:cubicBezTo>
                <a:cubicBezTo>
                  <a:pt x="1119117" y="718782"/>
                  <a:pt x="1089787" y="720703"/>
                  <a:pt x="1091821" y="736979"/>
                </a:cubicBezTo>
                <a:cubicBezTo>
                  <a:pt x="1095890" y="769531"/>
                  <a:pt x="1146412" y="818866"/>
                  <a:pt x="1146412" y="818866"/>
                </a:cubicBezTo>
                <a:cubicBezTo>
                  <a:pt x="1141863" y="837063"/>
                  <a:pt x="1144482" y="858810"/>
                  <a:pt x="1132765" y="873457"/>
                </a:cubicBezTo>
                <a:cubicBezTo>
                  <a:pt x="1109611" y="902400"/>
                  <a:pt x="1041759" y="877093"/>
                  <a:pt x="1023582" y="873457"/>
                </a:cubicBezTo>
                <a:cubicBezTo>
                  <a:pt x="1019033" y="859809"/>
                  <a:pt x="1022802" y="838947"/>
                  <a:pt x="1009935" y="832513"/>
                </a:cubicBezTo>
                <a:cubicBezTo>
                  <a:pt x="993790" y="824441"/>
                  <a:pt x="934944" y="868859"/>
                  <a:pt x="928048" y="873457"/>
                </a:cubicBezTo>
                <a:cubicBezTo>
                  <a:pt x="923499" y="891654"/>
                  <a:pt x="926117" y="913401"/>
                  <a:pt x="914400" y="928048"/>
                </a:cubicBezTo>
                <a:cubicBezTo>
                  <a:pt x="884920" y="964898"/>
                  <a:pt x="830676" y="913176"/>
                  <a:pt x="914400" y="968991"/>
                </a:cubicBezTo>
                <a:cubicBezTo>
                  <a:pt x="918949" y="982639"/>
                  <a:pt x="929350" y="995607"/>
                  <a:pt x="928048" y="1009934"/>
                </a:cubicBezTo>
                <a:cubicBezTo>
                  <a:pt x="924652" y="1047294"/>
                  <a:pt x="900753" y="1119116"/>
                  <a:pt x="900753" y="1119116"/>
                </a:cubicBezTo>
                <a:cubicBezTo>
                  <a:pt x="907621" y="1167198"/>
                  <a:pt x="928885" y="1247305"/>
                  <a:pt x="900753" y="1296537"/>
                </a:cubicBezTo>
                <a:cubicBezTo>
                  <a:pt x="893615" y="1309028"/>
                  <a:pt x="873457" y="1305636"/>
                  <a:pt x="859809" y="1310185"/>
                </a:cubicBezTo>
                <a:cubicBezTo>
                  <a:pt x="819153" y="1371170"/>
                  <a:pt x="805982" y="1375365"/>
                  <a:pt x="791570" y="1433015"/>
                </a:cubicBezTo>
                <a:cubicBezTo>
                  <a:pt x="785944" y="1455519"/>
                  <a:pt x="782472" y="1478508"/>
                  <a:pt x="777923" y="1501254"/>
                </a:cubicBezTo>
                <a:cubicBezTo>
                  <a:pt x="773374" y="1564943"/>
                  <a:pt x="771326" y="1628861"/>
                  <a:pt x="764275" y="1692322"/>
                </a:cubicBezTo>
                <a:cubicBezTo>
                  <a:pt x="762204" y="1710964"/>
                  <a:pt x="762344" y="1732266"/>
                  <a:pt x="750627" y="1746913"/>
                </a:cubicBezTo>
                <a:cubicBezTo>
                  <a:pt x="741640" y="1758147"/>
                  <a:pt x="723640" y="1757072"/>
                  <a:pt x="709684" y="1760561"/>
                </a:cubicBezTo>
                <a:cubicBezTo>
                  <a:pt x="687180" y="1766187"/>
                  <a:pt x="664191" y="1769660"/>
                  <a:pt x="641445" y="1774209"/>
                </a:cubicBezTo>
                <a:cubicBezTo>
                  <a:pt x="632347" y="1801505"/>
                  <a:pt x="641446" y="1846998"/>
                  <a:pt x="614150" y="1856096"/>
                </a:cubicBezTo>
                <a:cubicBezTo>
                  <a:pt x="586854" y="1865194"/>
                  <a:pt x="556203" y="1867431"/>
                  <a:pt x="532263" y="1883391"/>
                </a:cubicBezTo>
                <a:cubicBezTo>
                  <a:pt x="518615" y="1892490"/>
                  <a:pt x="506678" y="1904928"/>
                  <a:pt x="491320" y="1910687"/>
                </a:cubicBezTo>
                <a:cubicBezTo>
                  <a:pt x="469600" y="1918832"/>
                  <a:pt x="445460" y="1918231"/>
                  <a:pt x="423081" y="1924334"/>
                </a:cubicBezTo>
                <a:cubicBezTo>
                  <a:pt x="395323" y="1931904"/>
                  <a:pt x="368490" y="1942531"/>
                  <a:pt x="341194" y="1951630"/>
                </a:cubicBezTo>
                <a:lnTo>
                  <a:pt x="300251" y="1965278"/>
                </a:lnTo>
                <a:lnTo>
                  <a:pt x="218365" y="1937982"/>
                </a:lnTo>
                <a:lnTo>
                  <a:pt x="177421" y="1924334"/>
                </a:lnTo>
                <a:cubicBezTo>
                  <a:pt x="150278" y="1942430"/>
                  <a:pt x="129438" y="1971885"/>
                  <a:pt x="95535" y="1937982"/>
                </a:cubicBezTo>
                <a:cubicBezTo>
                  <a:pt x="85363" y="1927810"/>
                  <a:pt x="86436" y="1910687"/>
                  <a:pt x="81887" y="1897039"/>
                </a:cubicBezTo>
                <a:cubicBezTo>
                  <a:pt x="95535" y="1892490"/>
                  <a:pt x="109963" y="1889825"/>
                  <a:pt x="122830" y="1883391"/>
                </a:cubicBezTo>
                <a:cubicBezTo>
                  <a:pt x="137501" y="1876056"/>
                  <a:pt x="147791" y="1859784"/>
                  <a:pt x="163773" y="1856096"/>
                </a:cubicBezTo>
                <a:cubicBezTo>
                  <a:pt x="208322" y="1845816"/>
                  <a:pt x="254758" y="1846997"/>
                  <a:pt x="300251" y="1842448"/>
                </a:cubicBezTo>
                <a:cubicBezTo>
                  <a:pt x="313899" y="1837899"/>
                  <a:pt x="329960" y="1837787"/>
                  <a:pt x="341194" y="1828800"/>
                </a:cubicBezTo>
                <a:cubicBezTo>
                  <a:pt x="365247" y="1809558"/>
                  <a:pt x="373147" y="1773886"/>
                  <a:pt x="382138" y="1746913"/>
                </a:cubicBezTo>
                <a:lnTo>
                  <a:pt x="354842" y="1665027"/>
                </a:lnTo>
                <a:lnTo>
                  <a:pt x="341194" y="1624084"/>
                </a:lnTo>
                <a:cubicBezTo>
                  <a:pt x="329177" y="1588032"/>
                  <a:pt x="308156" y="1512987"/>
                  <a:pt x="272956" y="1501254"/>
                </a:cubicBezTo>
                <a:lnTo>
                  <a:pt x="232012" y="1487606"/>
                </a:lnTo>
                <a:cubicBezTo>
                  <a:pt x="218364" y="1478507"/>
                  <a:pt x="201316" y="1473118"/>
                  <a:pt x="191069" y="1460310"/>
                </a:cubicBezTo>
                <a:cubicBezTo>
                  <a:pt x="142545" y="1399655"/>
                  <a:pt x="221395" y="1429981"/>
                  <a:pt x="136478" y="1405719"/>
                </a:cubicBezTo>
                <a:cubicBezTo>
                  <a:pt x="118443" y="1400566"/>
                  <a:pt x="99853" y="1397462"/>
                  <a:pt x="81887" y="1392072"/>
                </a:cubicBezTo>
                <a:cubicBezTo>
                  <a:pt x="54328" y="1383804"/>
                  <a:pt x="0" y="1364776"/>
                  <a:pt x="0" y="1364776"/>
                </a:cubicBezTo>
                <a:lnTo>
                  <a:pt x="81887" y="1119116"/>
                </a:lnTo>
                <a:lnTo>
                  <a:pt x="109182" y="1037230"/>
                </a:lnTo>
                <a:cubicBezTo>
                  <a:pt x="113731" y="1023582"/>
                  <a:pt x="114850" y="1008257"/>
                  <a:pt x="122830" y="996287"/>
                </a:cubicBezTo>
                <a:lnTo>
                  <a:pt x="150126" y="955343"/>
                </a:lnTo>
                <a:cubicBezTo>
                  <a:pt x="182975" y="856790"/>
                  <a:pt x="147261" y="973958"/>
                  <a:pt x="177421" y="777922"/>
                </a:cubicBezTo>
                <a:cubicBezTo>
                  <a:pt x="183071" y="741195"/>
                  <a:pt x="198122" y="726400"/>
                  <a:pt x="218365" y="696036"/>
                </a:cubicBezTo>
                <a:cubicBezTo>
                  <a:pt x="250847" y="598588"/>
                  <a:pt x="229700" y="638089"/>
                  <a:pt x="272956" y="573206"/>
                </a:cubicBezTo>
                <a:cubicBezTo>
                  <a:pt x="309348" y="464026"/>
                  <a:pt x="272956" y="600501"/>
                  <a:pt x="272956" y="491319"/>
                </a:cubicBezTo>
                <a:cubicBezTo>
                  <a:pt x="272956" y="476933"/>
                  <a:pt x="282054" y="464024"/>
                  <a:pt x="286603" y="450376"/>
                </a:cubicBezTo>
                <a:cubicBezTo>
                  <a:pt x="282054" y="436728"/>
                  <a:pt x="271367" y="423731"/>
                  <a:pt x="272956" y="409433"/>
                </a:cubicBezTo>
                <a:cubicBezTo>
                  <a:pt x="282051" y="327576"/>
                  <a:pt x="289643" y="334618"/>
                  <a:pt x="341194" y="300251"/>
                </a:cubicBezTo>
                <a:cubicBezTo>
                  <a:pt x="350293" y="286603"/>
                  <a:pt x="356891" y="270906"/>
                  <a:pt x="368490" y="259307"/>
                </a:cubicBezTo>
                <a:cubicBezTo>
                  <a:pt x="459478" y="168319"/>
                  <a:pt x="363937" y="300255"/>
                  <a:pt x="436729" y="191069"/>
                </a:cubicBezTo>
                <a:lnTo>
                  <a:pt x="464024" y="109182"/>
                </a:lnTo>
                <a:cubicBezTo>
                  <a:pt x="468573" y="95534"/>
                  <a:pt x="471238" y="81106"/>
                  <a:pt x="477672" y="68239"/>
                </a:cubicBezTo>
                <a:lnTo>
                  <a:pt x="477672" y="13648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889612" y="3437881"/>
            <a:ext cx="247705" cy="219719"/>
          </a:xfrm>
          <a:custGeom>
            <a:avLst/>
            <a:gdLst>
              <a:gd name="connsiteX0" fmla="*/ 122830 w 247705"/>
              <a:gd name="connsiteY0" fmla="*/ 1355 h 219719"/>
              <a:gd name="connsiteX1" fmla="*/ 13648 w 247705"/>
              <a:gd name="connsiteY1" fmla="*/ 42298 h 219719"/>
              <a:gd name="connsiteX2" fmla="*/ 0 w 247705"/>
              <a:gd name="connsiteY2" fmla="*/ 83241 h 219719"/>
              <a:gd name="connsiteX3" fmla="*/ 13648 w 247705"/>
              <a:gd name="connsiteY3" fmla="*/ 124185 h 219719"/>
              <a:gd name="connsiteX4" fmla="*/ 163773 w 247705"/>
              <a:gd name="connsiteY4" fmla="*/ 219719 h 219719"/>
              <a:gd name="connsiteX5" fmla="*/ 204716 w 247705"/>
              <a:gd name="connsiteY5" fmla="*/ 206071 h 219719"/>
              <a:gd name="connsiteX6" fmla="*/ 204716 w 247705"/>
              <a:gd name="connsiteY6" fmla="*/ 124185 h 219719"/>
              <a:gd name="connsiteX7" fmla="*/ 245660 w 247705"/>
              <a:gd name="connsiteY7" fmla="*/ 96889 h 219719"/>
              <a:gd name="connsiteX8" fmla="*/ 191069 w 247705"/>
              <a:gd name="connsiteY8" fmla="*/ 28650 h 219719"/>
              <a:gd name="connsiteX9" fmla="*/ 136478 w 247705"/>
              <a:gd name="connsiteY9" fmla="*/ 15003 h 219719"/>
              <a:gd name="connsiteX10" fmla="*/ 122830 w 247705"/>
              <a:gd name="connsiteY10" fmla="*/ 1355 h 219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7705" h="219719">
                <a:moveTo>
                  <a:pt x="122830" y="1355"/>
                </a:moveTo>
                <a:cubicBezTo>
                  <a:pt x="102358" y="5904"/>
                  <a:pt x="40423" y="8830"/>
                  <a:pt x="13648" y="42298"/>
                </a:cubicBezTo>
                <a:cubicBezTo>
                  <a:pt x="4661" y="53531"/>
                  <a:pt x="4549" y="69593"/>
                  <a:pt x="0" y="83241"/>
                </a:cubicBezTo>
                <a:cubicBezTo>
                  <a:pt x="4549" y="96889"/>
                  <a:pt x="6661" y="111609"/>
                  <a:pt x="13648" y="124185"/>
                </a:cubicBezTo>
                <a:cubicBezTo>
                  <a:pt x="72969" y="230963"/>
                  <a:pt x="48623" y="203269"/>
                  <a:pt x="163773" y="219719"/>
                </a:cubicBezTo>
                <a:cubicBezTo>
                  <a:pt x="177421" y="215170"/>
                  <a:pt x="194544" y="216243"/>
                  <a:pt x="204716" y="206071"/>
                </a:cubicBezTo>
                <a:cubicBezTo>
                  <a:pt x="232012" y="178775"/>
                  <a:pt x="213815" y="151481"/>
                  <a:pt x="204716" y="124185"/>
                </a:cubicBezTo>
                <a:cubicBezTo>
                  <a:pt x="218364" y="115086"/>
                  <a:pt x="239568" y="112119"/>
                  <a:pt x="245660" y="96889"/>
                </a:cubicBezTo>
                <a:cubicBezTo>
                  <a:pt x="258425" y="64978"/>
                  <a:pt x="207952" y="35886"/>
                  <a:pt x="191069" y="28650"/>
                </a:cubicBezTo>
                <a:cubicBezTo>
                  <a:pt x="173829" y="21261"/>
                  <a:pt x="146883" y="30610"/>
                  <a:pt x="136478" y="15003"/>
                </a:cubicBezTo>
                <a:cubicBezTo>
                  <a:pt x="129340" y="4297"/>
                  <a:pt x="143302" y="-3194"/>
                  <a:pt x="122830" y="1355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244454" y="3507475"/>
            <a:ext cx="383114" cy="234196"/>
          </a:xfrm>
          <a:custGeom>
            <a:avLst/>
            <a:gdLst>
              <a:gd name="connsiteX0" fmla="*/ 13647 w 383114"/>
              <a:gd name="connsiteY0" fmla="*/ 54591 h 234196"/>
              <a:gd name="connsiteX1" fmla="*/ 81886 w 383114"/>
              <a:gd name="connsiteY1" fmla="*/ 68238 h 234196"/>
              <a:gd name="connsiteX2" fmla="*/ 95534 w 383114"/>
              <a:gd name="connsiteY2" fmla="*/ 27295 h 234196"/>
              <a:gd name="connsiteX3" fmla="*/ 136477 w 383114"/>
              <a:gd name="connsiteY3" fmla="*/ 13647 h 234196"/>
              <a:gd name="connsiteX4" fmla="*/ 204716 w 383114"/>
              <a:gd name="connsiteY4" fmla="*/ 0 h 234196"/>
              <a:gd name="connsiteX5" fmla="*/ 259307 w 383114"/>
              <a:gd name="connsiteY5" fmla="*/ 13647 h 234196"/>
              <a:gd name="connsiteX6" fmla="*/ 341194 w 383114"/>
              <a:gd name="connsiteY6" fmla="*/ 68238 h 234196"/>
              <a:gd name="connsiteX7" fmla="*/ 382137 w 383114"/>
              <a:gd name="connsiteY7" fmla="*/ 150125 h 234196"/>
              <a:gd name="connsiteX8" fmla="*/ 341194 w 383114"/>
              <a:gd name="connsiteY8" fmla="*/ 163773 h 234196"/>
              <a:gd name="connsiteX9" fmla="*/ 232012 w 383114"/>
              <a:gd name="connsiteY9" fmla="*/ 150125 h 234196"/>
              <a:gd name="connsiteX10" fmla="*/ 191068 w 383114"/>
              <a:gd name="connsiteY10" fmla="*/ 136477 h 234196"/>
              <a:gd name="connsiteX11" fmla="*/ 150125 w 383114"/>
              <a:gd name="connsiteY11" fmla="*/ 163773 h 234196"/>
              <a:gd name="connsiteX12" fmla="*/ 136477 w 383114"/>
              <a:gd name="connsiteY12" fmla="*/ 218364 h 234196"/>
              <a:gd name="connsiteX13" fmla="*/ 0 w 383114"/>
              <a:gd name="connsiteY13" fmla="*/ 163773 h 234196"/>
              <a:gd name="connsiteX14" fmla="*/ 13647 w 383114"/>
              <a:gd name="connsiteY14" fmla="*/ 109182 h 234196"/>
              <a:gd name="connsiteX15" fmla="*/ 13647 w 383114"/>
              <a:gd name="connsiteY15" fmla="*/ 54591 h 23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3114" h="234196">
                <a:moveTo>
                  <a:pt x="13647" y="54591"/>
                </a:moveTo>
                <a:cubicBezTo>
                  <a:pt x="25020" y="47767"/>
                  <a:pt x="59880" y="75574"/>
                  <a:pt x="81886" y="68238"/>
                </a:cubicBezTo>
                <a:cubicBezTo>
                  <a:pt x="95534" y="63689"/>
                  <a:pt x="85362" y="37467"/>
                  <a:pt x="95534" y="27295"/>
                </a:cubicBezTo>
                <a:cubicBezTo>
                  <a:pt x="105706" y="17123"/>
                  <a:pt x="122521" y="17136"/>
                  <a:pt x="136477" y="13647"/>
                </a:cubicBezTo>
                <a:cubicBezTo>
                  <a:pt x="158981" y="8021"/>
                  <a:pt x="181970" y="4549"/>
                  <a:pt x="204716" y="0"/>
                </a:cubicBezTo>
                <a:cubicBezTo>
                  <a:pt x="222913" y="4549"/>
                  <a:pt x="242530" y="5259"/>
                  <a:pt x="259307" y="13647"/>
                </a:cubicBezTo>
                <a:cubicBezTo>
                  <a:pt x="288649" y="28318"/>
                  <a:pt x="341194" y="68238"/>
                  <a:pt x="341194" y="68238"/>
                </a:cubicBezTo>
                <a:cubicBezTo>
                  <a:pt x="345790" y="75133"/>
                  <a:pt x="390208" y="133982"/>
                  <a:pt x="382137" y="150125"/>
                </a:cubicBezTo>
                <a:cubicBezTo>
                  <a:pt x="375704" y="162992"/>
                  <a:pt x="354842" y="159224"/>
                  <a:pt x="341194" y="163773"/>
                </a:cubicBezTo>
                <a:cubicBezTo>
                  <a:pt x="304800" y="159224"/>
                  <a:pt x="268098" y="156686"/>
                  <a:pt x="232012" y="150125"/>
                </a:cubicBezTo>
                <a:cubicBezTo>
                  <a:pt x="217858" y="147551"/>
                  <a:pt x="205259" y="134112"/>
                  <a:pt x="191068" y="136477"/>
                </a:cubicBezTo>
                <a:cubicBezTo>
                  <a:pt x="174889" y="139174"/>
                  <a:pt x="163773" y="154674"/>
                  <a:pt x="150125" y="163773"/>
                </a:cubicBezTo>
                <a:cubicBezTo>
                  <a:pt x="145576" y="181970"/>
                  <a:pt x="154443" y="212974"/>
                  <a:pt x="136477" y="218364"/>
                </a:cubicBezTo>
                <a:cubicBezTo>
                  <a:pt x="16432" y="254377"/>
                  <a:pt x="20708" y="225900"/>
                  <a:pt x="0" y="163773"/>
                </a:cubicBezTo>
                <a:cubicBezTo>
                  <a:pt x="4549" y="145576"/>
                  <a:pt x="13647" y="127939"/>
                  <a:pt x="13647" y="109182"/>
                </a:cubicBezTo>
                <a:cubicBezTo>
                  <a:pt x="13647" y="92313"/>
                  <a:pt x="2274" y="61415"/>
                  <a:pt x="13647" y="54591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107263" y="3220872"/>
            <a:ext cx="724044" cy="300250"/>
          </a:xfrm>
          <a:custGeom>
            <a:avLst/>
            <a:gdLst>
              <a:gd name="connsiteX0" fmla="*/ 713 w 724044"/>
              <a:gd name="connsiteY0" fmla="*/ 54591 h 300250"/>
              <a:gd name="connsiteX1" fmla="*/ 96247 w 724044"/>
              <a:gd name="connsiteY1" fmla="*/ 40943 h 300250"/>
              <a:gd name="connsiteX2" fmla="*/ 137191 w 724044"/>
              <a:gd name="connsiteY2" fmla="*/ 13647 h 300250"/>
              <a:gd name="connsiteX3" fmla="*/ 178134 w 724044"/>
              <a:gd name="connsiteY3" fmla="*/ 0 h 300250"/>
              <a:gd name="connsiteX4" fmla="*/ 287316 w 724044"/>
              <a:gd name="connsiteY4" fmla="*/ 13647 h 300250"/>
              <a:gd name="connsiteX5" fmla="*/ 369203 w 724044"/>
              <a:gd name="connsiteY5" fmla="*/ 68238 h 300250"/>
              <a:gd name="connsiteX6" fmla="*/ 410146 w 724044"/>
              <a:gd name="connsiteY6" fmla="*/ 95534 h 300250"/>
              <a:gd name="connsiteX7" fmla="*/ 505680 w 724044"/>
              <a:gd name="connsiteY7" fmla="*/ 122829 h 300250"/>
              <a:gd name="connsiteX8" fmla="*/ 573919 w 724044"/>
              <a:gd name="connsiteY8" fmla="*/ 136477 h 300250"/>
              <a:gd name="connsiteX9" fmla="*/ 655806 w 724044"/>
              <a:gd name="connsiteY9" fmla="*/ 177421 h 300250"/>
              <a:gd name="connsiteX10" fmla="*/ 724044 w 724044"/>
              <a:gd name="connsiteY10" fmla="*/ 191068 h 300250"/>
              <a:gd name="connsiteX11" fmla="*/ 655806 w 724044"/>
              <a:gd name="connsiteY11" fmla="*/ 259307 h 300250"/>
              <a:gd name="connsiteX12" fmla="*/ 573919 w 724044"/>
              <a:gd name="connsiteY12" fmla="*/ 300250 h 300250"/>
              <a:gd name="connsiteX13" fmla="*/ 437441 w 724044"/>
              <a:gd name="connsiteY13" fmla="*/ 286603 h 300250"/>
              <a:gd name="connsiteX14" fmla="*/ 396498 w 724044"/>
              <a:gd name="connsiteY14" fmla="*/ 272955 h 300250"/>
              <a:gd name="connsiteX15" fmla="*/ 369203 w 724044"/>
              <a:gd name="connsiteY15" fmla="*/ 232012 h 300250"/>
              <a:gd name="connsiteX16" fmla="*/ 328259 w 724044"/>
              <a:gd name="connsiteY16" fmla="*/ 204716 h 300250"/>
              <a:gd name="connsiteX17" fmla="*/ 246373 w 724044"/>
              <a:gd name="connsiteY17" fmla="*/ 177421 h 300250"/>
              <a:gd name="connsiteX18" fmla="*/ 219077 w 724044"/>
              <a:gd name="connsiteY18" fmla="*/ 136477 h 300250"/>
              <a:gd name="connsiteX19" fmla="*/ 178134 w 724044"/>
              <a:gd name="connsiteY19" fmla="*/ 122829 h 300250"/>
              <a:gd name="connsiteX20" fmla="*/ 82600 w 724044"/>
              <a:gd name="connsiteY20" fmla="*/ 109182 h 300250"/>
              <a:gd name="connsiteX21" fmla="*/ 713 w 724044"/>
              <a:gd name="connsiteY21" fmla="*/ 54591 h 30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4044" h="300250">
                <a:moveTo>
                  <a:pt x="713" y="54591"/>
                </a:moveTo>
                <a:cubicBezTo>
                  <a:pt x="2988" y="43218"/>
                  <a:pt x="65436" y="50187"/>
                  <a:pt x="96247" y="40943"/>
                </a:cubicBezTo>
                <a:cubicBezTo>
                  <a:pt x="111958" y="36230"/>
                  <a:pt x="122520" y="20983"/>
                  <a:pt x="137191" y="13647"/>
                </a:cubicBezTo>
                <a:cubicBezTo>
                  <a:pt x="150058" y="7214"/>
                  <a:pt x="164486" y="4549"/>
                  <a:pt x="178134" y="0"/>
                </a:cubicBezTo>
                <a:cubicBezTo>
                  <a:pt x="214528" y="4549"/>
                  <a:pt x="252775" y="1311"/>
                  <a:pt x="287316" y="13647"/>
                </a:cubicBezTo>
                <a:cubicBezTo>
                  <a:pt x="318210" y="24680"/>
                  <a:pt x="341907" y="50041"/>
                  <a:pt x="369203" y="68238"/>
                </a:cubicBezTo>
                <a:cubicBezTo>
                  <a:pt x="382851" y="77337"/>
                  <a:pt x="394585" y="90347"/>
                  <a:pt x="410146" y="95534"/>
                </a:cubicBezTo>
                <a:cubicBezTo>
                  <a:pt x="455746" y="110734"/>
                  <a:pt x="454262" y="111403"/>
                  <a:pt x="505680" y="122829"/>
                </a:cubicBezTo>
                <a:cubicBezTo>
                  <a:pt x="528324" y="127861"/>
                  <a:pt x="551415" y="130851"/>
                  <a:pt x="573919" y="136477"/>
                </a:cubicBezTo>
                <a:cubicBezTo>
                  <a:pt x="701041" y="168258"/>
                  <a:pt x="522374" y="127384"/>
                  <a:pt x="655806" y="177421"/>
                </a:cubicBezTo>
                <a:cubicBezTo>
                  <a:pt x="677526" y="185566"/>
                  <a:pt x="701298" y="186519"/>
                  <a:pt x="724044" y="191068"/>
                </a:cubicBezTo>
                <a:cubicBezTo>
                  <a:pt x="614858" y="263860"/>
                  <a:pt x="746794" y="168319"/>
                  <a:pt x="655806" y="259307"/>
                </a:cubicBezTo>
                <a:cubicBezTo>
                  <a:pt x="629348" y="285765"/>
                  <a:pt x="607220" y="289150"/>
                  <a:pt x="573919" y="300250"/>
                </a:cubicBezTo>
                <a:cubicBezTo>
                  <a:pt x="528426" y="295701"/>
                  <a:pt x="482629" y="293555"/>
                  <a:pt x="437441" y="286603"/>
                </a:cubicBezTo>
                <a:cubicBezTo>
                  <a:pt x="423222" y="284416"/>
                  <a:pt x="407731" y="281942"/>
                  <a:pt x="396498" y="272955"/>
                </a:cubicBezTo>
                <a:cubicBezTo>
                  <a:pt x="383690" y="262708"/>
                  <a:pt x="380801" y="243610"/>
                  <a:pt x="369203" y="232012"/>
                </a:cubicBezTo>
                <a:cubicBezTo>
                  <a:pt x="357604" y="220413"/>
                  <a:pt x="343248" y="211378"/>
                  <a:pt x="328259" y="204716"/>
                </a:cubicBezTo>
                <a:cubicBezTo>
                  <a:pt x="301967" y="193031"/>
                  <a:pt x="246373" y="177421"/>
                  <a:pt x="246373" y="177421"/>
                </a:cubicBezTo>
                <a:cubicBezTo>
                  <a:pt x="237274" y="163773"/>
                  <a:pt x="231885" y="146724"/>
                  <a:pt x="219077" y="136477"/>
                </a:cubicBezTo>
                <a:cubicBezTo>
                  <a:pt x="207844" y="127490"/>
                  <a:pt x="192241" y="125650"/>
                  <a:pt x="178134" y="122829"/>
                </a:cubicBezTo>
                <a:cubicBezTo>
                  <a:pt x="146591" y="116520"/>
                  <a:pt x="114445" y="113731"/>
                  <a:pt x="82600" y="109182"/>
                </a:cubicBezTo>
                <a:cubicBezTo>
                  <a:pt x="-3603" y="80447"/>
                  <a:pt x="-1562" y="65964"/>
                  <a:pt x="713" y="54591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312342" y="3057099"/>
            <a:ext cx="177771" cy="122874"/>
          </a:xfrm>
          <a:custGeom>
            <a:avLst/>
            <a:gdLst>
              <a:gd name="connsiteX0" fmla="*/ 351 w 177771"/>
              <a:gd name="connsiteY0" fmla="*/ 95534 h 122874"/>
              <a:gd name="connsiteX1" fmla="*/ 68589 w 177771"/>
              <a:gd name="connsiteY1" fmla="*/ 68238 h 122874"/>
              <a:gd name="connsiteX2" fmla="*/ 95885 w 177771"/>
              <a:gd name="connsiteY2" fmla="*/ 27295 h 122874"/>
              <a:gd name="connsiteX3" fmla="*/ 136828 w 177771"/>
              <a:gd name="connsiteY3" fmla="*/ 0 h 122874"/>
              <a:gd name="connsiteX4" fmla="*/ 177771 w 177771"/>
              <a:gd name="connsiteY4" fmla="*/ 13647 h 122874"/>
              <a:gd name="connsiteX5" fmla="*/ 95885 w 177771"/>
              <a:gd name="connsiteY5" fmla="*/ 68238 h 122874"/>
              <a:gd name="connsiteX6" fmla="*/ 41294 w 177771"/>
              <a:gd name="connsiteY6" fmla="*/ 122829 h 122874"/>
              <a:gd name="connsiteX7" fmla="*/ 351 w 177771"/>
              <a:gd name="connsiteY7" fmla="*/ 95534 h 122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771" h="122874">
                <a:moveTo>
                  <a:pt x="351" y="95534"/>
                </a:moveTo>
                <a:cubicBezTo>
                  <a:pt x="4900" y="86436"/>
                  <a:pt x="48654" y="82477"/>
                  <a:pt x="68589" y="68238"/>
                </a:cubicBezTo>
                <a:cubicBezTo>
                  <a:pt x="81936" y="58704"/>
                  <a:pt x="84287" y="38893"/>
                  <a:pt x="95885" y="27295"/>
                </a:cubicBezTo>
                <a:cubicBezTo>
                  <a:pt x="107483" y="15697"/>
                  <a:pt x="123180" y="9098"/>
                  <a:pt x="136828" y="0"/>
                </a:cubicBezTo>
                <a:cubicBezTo>
                  <a:pt x="150476" y="4549"/>
                  <a:pt x="177771" y="-739"/>
                  <a:pt x="177771" y="13647"/>
                </a:cubicBezTo>
                <a:cubicBezTo>
                  <a:pt x="177771" y="47726"/>
                  <a:pt x="117040" y="61187"/>
                  <a:pt x="95885" y="68238"/>
                </a:cubicBezTo>
                <a:cubicBezTo>
                  <a:pt x="79342" y="117867"/>
                  <a:pt x="94231" y="109596"/>
                  <a:pt x="41294" y="122829"/>
                </a:cubicBezTo>
                <a:cubicBezTo>
                  <a:pt x="36880" y="123932"/>
                  <a:pt x="-4198" y="104632"/>
                  <a:pt x="351" y="95534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4502741" y="3179928"/>
            <a:ext cx="329206" cy="123239"/>
          </a:xfrm>
          <a:custGeom>
            <a:avLst/>
            <a:gdLst>
              <a:gd name="connsiteX0" fmla="*/ 69259 w 329206"/>
              <a:gd name="connsiteY0" fmla="*/ 0 h 123239"/>
              <a:gd name="connsiteX1" fmla="*/ 137498 w 329206"/>
              <a:gd name="connsiteY1" fmla="*/ 13648 h 123239"/>
              <a:gd name="connsiteX2" fmla="*/ 178441 w 329206"/>
              <a:gd name="connsiteY2" fmla="*/ 27296 h 123239"/>
              <a:gd name="connsiteX3" fmla="*/ 301271 w 329206"/>
              <a:gd name="connsiteY3" fmla="*/ 54591 h 123239"/>
              <a:gd name="connsiteX4" fmla="*/ 287623 w 329206"/>
              <a:gd name="connsiteY4" fmla="*/ 122830 h 123239"/>
              <a:gd name="connsiteX5" fmla="*/ 233032 w 329206"/>
              <a:gd name="connsiteY5" fmla="*/ 109182 h 123239"/>
              <a:gd name="connsiteX6" fmla="*/ 41963 w 329206"/>
              <a:gd name="connsiteY6" fmla="*/ 68239 h 123239"/>
              <a:gd name="connsiteX7" fmla="*/ 14668 w 329206"/>
              <a:gd name="connsiteY7" fmla="*/ 27296 h 12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206" h="123239">
                <a:moveTo>
                  <a:pt x="69259" y="0"/>
                </a:moveTo>
                <a:cubicBezTo>
                  <a:pt x="92005" y="4549"/>
                  <a:pt x="114994" y="8022"/>
                  <a:pt x="137498" y="13648"/>
                </a:cubicBezTo>
                <a:cubicBezTo>
                  <a:pt x="151454" y="17137"/>
                  <a:pt x="164398" y="24175"/>
                  <a:pt x="178441" y="27296"/>
                </a:cubicBezTo>
                <a:cubicBezTo>
                  <a:pt x="322567" y="59324"/>
                  <a:pt x="209097" y="23868"/>
                  <a:pt x="301271" y="54591"/>
                </a:cubicBezTo>
                <a:cubicBezTo>
                  <a:pt x="320259" y="83073"/>
                  <a:pt x="359619" y="112545"/>
                  <a:pt x="287623" y="122830"/>
                </a:cubicBezTo>
                <a:cubicBezTo>
                  <a:pt x="269054" y="125483"/>
                  <a:pt x="250998" y="114572"/>
                  <a:pt x="233032" y="109182"/>
                </a:cubicBezTo>
                <a:cubicBezTo>
                  <a:pt x="94128" y="67511"/>
                  <a:pt x="208025" y="88997"/>
                  <a:pt x="41963" y="68239"/>
                </a:cubicBezTo>
                <a:cubicBezTo>
                  <a:pt x="-4333" y="37375"/>
                  <a:pt x="-10578" y="52542"/>
                  <a:pt x="14668" y="272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4507275" y="3179032"/>
            <a:ext cx="325201" cy="137374"/>
          </a:xfrm>
          <a:custGeom>
            <a:avLst/>
            <a:gdLst>
              <a:gd name="connsiteX0" fmla="*/ 10134 w 325201"/>
              <a:gd name="connsiteY0" fmla="*/ 14544 h 137374"/>
              <a:gd name="connsiteX1" fmla="*/ 228498 w 325201"/>
              <a:gd name="connsiteY1" fmla="*/ 14544 h 137374"/>
              <a:gd name="connsiteX2" fmla="*/ 269441 w 325201"/>
              <a:gd name="connsiteY2" fmla="*/ 41840 h 137374"/>
              <a:gd name="connsiteX3" fmla="*/ 310385 w 325201"/>
              <a:gd name="connsiteY3" fmla="*/ 55487 h 137374"/>
              <a:gd name="connsiteX4" fmla="*/ 324032 w 325201"/>
              <a:gd name="connsiteY4" fmla="*/ 96431 h 137374"/>
              <a:gd name="connsiteX5" fmla="*/ 242146 w 325201"/>
              <a:gd name="connsiteY5" fmla="*/ 137374 h 137374"/>
              <a:gd name="connsiteX6" fmla="*/ 173907 w 325201"/>
              <a:gd name="connsiteY6" fmla="*/ 123726 h 137374"/>
              <a:gd name="connsiteX7" fmla="*/ 92021 w 325201"/>
              <a:gd name="connsiteY7" fmla="*/ 82783 h 137374"/>
              <a:gd name="connsiteX8" fmla="*/ 10134 w 325201"/>
              <a:gd name="connsiteY8" fmla="*/ 14544 h 137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5201" h="137374">
                <a:moveTo>
                  <a:pt x="10134" y="14544"/>
                </a:moveTo>
                <a:cubicBezTo>
                  <a:pt x="32880" y="3171"/>
                  <a:pt x="106859" y="-11522"/>
                  <a:pt x="228498" y="14544"/>
                </a:cubicBezTo>
                <a:cubicBezTo>
                  <a:pt x="244536" y="17981"/>
                  <a:pt x="254770" y="34505"/>
                  <a:pt x="269441" y="41840"/>
                </a:cubicBezTo>
                <a:cubicBezTo>
                  <a:pt x="282308" y="48274"/>
                  <a:pt x="296737" y="50938"/>
                  <a:pt x="310385" y="55487"/>
                </a:cubicBezTo>
                <a:cubicBezTo>
                  <a:pt x="314934" y="69135"/>
                  <a:pt x="329375" y="83074"/>
                  <a:pt x="324032" y="96431"/>
                </a:cubicBezTo>
                <a:cubicBezTo>
                  <a:pt x="315892" y="116781"/>
                  <a:pt x="259381" y="131629"/>
                  <a:pt x="242146" y="137374"/>
                </a:cubicBezTo>
                <a:cubicBezTo>
                  <a:pt x="219400" y="132825"/>
                  <a:pt x="195627" y="131871"/>
                  <a:pt x="173907" y="123726"/>
                </a:cubicBezTo>
                <a:cubicBezTo>
                  <a:pt x="40480" y="73691"/>
                  <a:pt x="219141" y="114564"/>
                  <a:pt x="92021" y="82783"/>
                </a:cubicBezTo>
                <a:cubicBezTo>
                  <a:pt x="-1837" y="59318"/>
                  <a:pt x="-12612" y="25917"/>
                  <a:pt x="10134" y="14544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>
            <a:off x="4503634" y="696036"/>
            <a:ext cx="3275766" cy="3316406"/>
          </a:xfrm>
          <a:custGeom>
            <a:avLst/>
            <a:gdLst>
              <a:gd name="connsiteX0" fmla="*/ 126 w 3234646"/>
              <a:gd name="connsiteY0" fmla="*/ 2306471 h 3316406"/>
              <a:gd name="connsiteX1" fmla="*/ 109308 w 3234646"/>
              <a:gd name="connsiteY1" fmla="*/ 2251880 h 3316406"/>
              <a:gd name="connsiteX2" fmla="*/ 150252 w 3234646"/>
              <a:gd name="connsiteY2" fmla="*/ 2279176 h 3316406"/>
              <a:gd name="connsiteX3" fmla="*/ 177547 w 3234646"/>
              <a:gd name="connsiteY3" fmla="*/ 2320119 h 3316406"/>
              <a:gd name="connsiteX4" fmla="*/ 259434 w 3234646"/>
              <a:gd name="connsiteY4" fmla="*/ 2347415 h 3316406"/>
              <a:gd name="connsiteX5" fmla="*/ 314025 w 3234646"/>
              <a:gd name="connsiteY5" fmla="*/ 2292824 h 3316406"/>
              <a:gd name="connsiteX6" fmla="*/ 273081 w 3234646"/>
              <a:gd name="connsiteY6" fmla="*/ 2265528 h 3316406"/>
              <a:gd name="connsiteX7" fmla="*/ 191195 w 3234646"/>
              <a:gd name="connsiteY7" fmla="*/ 2238233 h 3316406"/>
              <a:gd name="connsiteX8" fmla="*/ 150252 w 3234646"/>
              <a:gd name="connsiteY8" fmla="*/ 2210937 h 3316406"/>
              <a:gd name="connsiteX9" fmla="*/ 109308 w 3234646"/>
              <a:gd name="connsiteY9" fmla="*/ 2197289 h 3316406"/>
              <a:gd name="connsiteX10" fmla="*/ 27422 w 3234646"/>
              <a:gd name="connsiteY10" fmla="*/ 2238233 h 3316406"/>
              <a:gd name="connsiteX11" fmla="*/ 68365 w 3234646"/>
              <a:gd name="connsiteY11" fmla="*/ 2156346 h 3316406"/>
              <a:gd name="connsiteX12" fmla="*/ 109308 w 3234646"/>
              <a:gd name="connsiteY12" fmla="*/ 2129051 h 3316406"/>
              <a:gd name="connsiteX13" fmla="*/ 163899 w 3234646"/>
              <a:gd name="connsiteY13" fmla="*/ 2047164 h 3316406"/>
              <a:gd name="connsiteX14" fmla="*/ 191195 w 3234646"/>
              <a:gd name="connsiteY14" fmla="*/ 2006221 h 3316406"/>
              <a:gd name="connsiteX15" fmla="*/ 273081 w 3234646"/>
              <a:gd name="connsiteY15" fmla="*/ 1965277 h 3316406"/>
              <a:gd name="connsiteX16" fmla="*/ 300377 w 3234646"/>
              <a:gd name="connsiteY16" fmla="*/ 1924334 h 3316406"/>
              <a:gd name="connsiteX17" fmla="*/ 327672 w 3234646"/>
              <a:gd name="connsiteY17" fmla="*/ 1842448 h 3316406"/>
              <a:gd name="connsiteX18" fmla="*/ 382264 w 3234646"/>
              <a:gd name="connsiteY18" fmla="*/ 1760561 h 3316406"/>
              <a:gd name="connsiteX19" fmla="*/ 450502 w 3234646"/>
              <a:gd name="connsiteY19" fmla="*/ 1555845 h 3316406"/>
              <a:gd name="connsiteX20" fmla="*/ 477798 w 3234646"/>
              <a:gd name="connsiteY20" fmla="*/ 1473958 h 3316406"/>
              <a:gd name="connsiteX21" fmla="*/ 491446 w 3234646"/>
              <a:gd name="connsiteY21" fmla="*/ 1433015 h 3316406"/>
              <a:gd name="connsiteX22" fmla="*/ 505093 w 3234646"/>
              <a:gd name="connsiteY22" fmla="*/ 1310185 h 3316406"/>
              <a:gd name="connsiteX23" fmla="*/ 532389 w 3234646"/>
              <a:gd name="connsiteY23" fmla="*/ 1228298 h 3316406"/>
              <a:gd name="connsiteX24" fmla="*/ 546037 w 3234646"/>
              <a:gd name="connsiteY24" fmla="*/ 1091821 h 3316406"/>
              <a:gd name="connsiteX25" fmla="*/ 573332 w 3234646"/>
              <a:gd name="connsiteY25" fmla="*/ 1050877 h 3316406"/>
              <a:gd name="connsiteX26" fmla="*/ 641571 w 3234646"/>
              <a:gd name="connsiteY26" fmla="*/ 955343 h 3316406"/>
              <a:gd name="connsiteX27" fmla="*/ 709810 w 3234646"/>
              <a:gd name="connsiteY27" fmla="*/ 968991 h 3316406"/>
              <a:gd name="connsiteX28" fmla="*/ 778049 w 3234646"/>
              <a:gd name="connsiteY28" fmla="*/ 1037230 h 3316406"/>
              <a:gd name="connsiteX29" fmla="*/ 1078299 w 3234646"/>
              <a:gd name="connsiteY29" fmla="*/ 1050877 h 3316406"/>
              <a:gd name="connsiteX30" fmla="*/ 1160186 w 3234646"/>
              <a:gd name="connsiteY30" fmla="*/ 1078173 h 3316406"/>
              <a:gd name="connsiteX31" fmla="*/ 1201129 w 3234646"/>
              <a:gd name="connsiteY31" fmla="*/ 1091821 h 3316406"/>
              <a:gd name="connsiteX32" fmla="*/ 1187481 w 3234646"/>
              <a:gd name="connsiteY32" fmla="*/ 1132764 h 3316406"/>
              <a:gd name="connsiteX33" fmla="*/ 1105595 w 3234646"/>
              <a:gd name="connsiteY33" fmla="*/ 1187355 h 3316406"/>
              <a:gd name="connsiteX34" fmla="*/ 1078299 w 3234646"/>
              <a:gd name="connsiteY34" fmla="*/ 1228298 h 3316406"/>
              <a:gd name="connsiteX35" fmla="*/ 1037356 w 3234646"/>
              <a:gd name="connsiteY35" fmla="*/ 1214651 h 3316406"/>
              <a:gd name="connsiteX36" fmla="*/ 996413 w 3234646"/>
              <a:gd name="connsiteY36" fmla="*/ 1228298 h 3316406"/>
              <a:gd name="connsiteX37" fmla="*/ 1010061 w 3234646"/>
              <a:gd name="connsiteY37" fmla="*/ 1364776 h 3316406"/>
              <a:gd name="connsiteX38" fmla="*/ 1051004 w 3234646"/>
              <a:gd name="connsiteY38" fmla="*/ 1446663 h 3316406"/>
              <a:gd name="connsiteX39" fmla="*/ 1064652 w 3234646"/>
              <a:gd name="connsiteY39" fmla="*/ 1487606 h 3316406"/>
              <a:gd name="connsiteX40" fmla="*/ 996413 w 3234646"/>
              <a:gd name="connsiteY40" fmla="*/ 1542197 h 3316406"/>
              <a:gd name="connsiteX41" fmla="*/ 969117 w 3234646"/>
              <a:gd name="connsiteY41" fmla="*/ 1583140 h 3316406"/>
              <a:gd name="connsiteX42" fmla="*/ 982765 w 3234646"/>
              <a:gd name="connsiteY42" fmla="*/ 1624083 h 3316406"/>
              <a:gd name="connsiteX43" fmla="*/ 1173834 w 3234646"/>
              <a:gd name="connsiteY43" fmla="*/ 1637731 h 3316406"/>
              <a:gd name="connsiteX44" fmla="*/ 1214777 w 3234646"/>
              <a:gd name="connsiteY44" fmla="*/ 1651379 h 3316406"/>
              <a:gd name="connsiteX45" fmla="*/ 1296664 w 3234646"/>
              <a:gd name="connsiteY45" fmla="*/ 1705970 h 3316406"/>
              <a:gd name="connsiteX46" fmla="*/ 1378550 w 3234646"/>
              <a:gd name="connsiteY46" fmla="*/ 1733265 h 3316406"/>
              <a:gd name="connsiteX47" fmla="*/ 1419493 w 3234646"/>
              <a:gd name="connsiteY47" fmla="*/ 1705970 h 3316406"/>
              <a:gd name="connsiteX48" fmla="*/ 1542323 w 3234646"/>
              <a:gd name="connsiteY48" fmla="*/ 1651379 h 3316406"/>
              <a:gd name="connsiteX49" fmla="*/ 1569619 w 3234646"/>
              <a:gd name="connsiteY49" fmla="*/ 1610436 h 3316406"/>
              <a:gd name="connsiteX50" fmla="*/ 1692449 w 3234646"/>
              <a:gd name="connsiteY50" fmla="*/ 1528549 h 3316406"/>
              <a:gd name="connsiteX51" fmla="*/ 1733392 w 3234646"/>
              <a:gd name="connsiteY51" fmla="*/ 1501254 h 3316406"/>
              <a:gd name="connsiteX52" fmla="*/ 1774335 w 3234646"/>
              <a:gd name="connsiteY52" fmla="*/ 1473958 h 3316406"/>
              <a:gd name="connsiteX53" fmla="*/ 1801631 w 3234646"/>
              <a:gd name="connsiteY53" fmla="*/ 1433015 h 3316406"/>
              <a:gd name="connsiteX54" fmla="*/ 1828926 w 3234646"/>
              <a:gd name="connsiteY54" fmla="*/ 1351128 h 3316406"/>
              <a:gd name="connsiteX55" fmla="*/ 1856222 w 3234646"/>
              <a:gd name="connsiteY55" fmla="*/ 1310185 h 3316406"/>
              <a:gd name="connsiteX56" fmla="*/ 1828926 w 3234646"/>
              <a:gd name="connsiteY56" fmla="*/ 1228298 h 3316406"/>
              <a:gd name="connsiteX57" fmla="*/ 1815278 w 3234646"/>
              <a:gd name="connsiteY57" fmla="*/ 1187355 h 3316406"/>
              <a:gd name="connsiteX58" fmla="*/ 1897165 w 3234646"/>
              <a:gd name="connsiteY58" fmla="*/ 1160060 h 3316406"/>
              <a:gd name="connsiteX59" fmla="*/ 1938108 w 3234646"/>
              <a:gd name="connsiteY59" fmla="*/ 1146412 h 3316406"/>
              <a:gd name="connsiteX60" fmla="*/ 1897165 w 3234646"/>
              <a:gd name="connsiteY60" fmla="*/ 1023582 h 3316406"/>
              <a:gd name="connsiteX61" fmla="*/ 1883517 w 3234646"/>
              <a:gd name="connsiteY61" fmla="*/ 982639 h 3316406"/>
              <a:gd name="connsiteX62" fmla="*/ 1801631 w 3234646"/>
              <a:gd name="connsiteY62" fmla="*/ 941695 h 3316406"/>
              <a:gd name="connsiteX63" fmla="*/ 1719744 w 3234646"/>
              <a:gd name="connsiteY63" fmla="*/ 914400 h 3316406"/>
              <a:gd name="connsiteX64" fmla="*/ 1678801 w 3234646"/>
              <a:gd name="connsiteY64" fmla="*/ 900752 h 3316406"/>
              <a:gd name="connsiteX65" fmla="*/ 1569619 w 3234646"/>
              <a:gd name="connsiteY65" fmla="*/ 873457 h 3316406"/>
              <a:gd name="connsiteX66" fmla="*/ 1487732 w 3234646"/>
              <a:gd name="connsiteY66" fmla="*/ 887104 h 3316406"/>
              <a:gd name="connsiteX67" fmla="*/ 1405846 w 3234646"/>
              <a:gd name="connsiteY67" fmla="*/ 914400 h 3316406"/>
              <a:gd name="connsiteX68" fmla="*/ 1364902 w 3234646"/>
              <a:gd name="connsiteY68" fmla="*/ 928048 h 3316406"/>
              <a:gd name="connsiteX69" fmla="*/ 1283016 w 3234646"/>
              <a:gd name="connsiteY69" fmla="*/ 941695 h 3316406"/>
              <a:gd name="connsiteX70" fmla="*/ 1201129 w 3234646"/>
              <a:gd name="connsiteY70" fmla="*/ 928048 h 3316406"/>
              <a:gd name="connsiteX71" fmla="*/ 1228425 w 3234646"/>
              <a:gd name="connsiteY71" fmla="*/ 887104 h 3316406"/>
              <a:gd name="connsiteX72" fmla="*/ 1255720 w 3234646"/>
              <a:gd name="connsiteY72" fmla="*/ 805218 h 3316406"/>
              <a:gd name="connsiteX73" fmla="*/ 1283016 w 3234646"/>
              <a:gd name="connsiteY73" fmla="*/ 764274 h 3316406"/>
              <a:gd name="connsiteX74" fmla="*/ 1323959 w 3234646"/>
              <a:gd name="connsiteY74" fmla="*/ 682388 h 3316406"/>
              <a:gd name="connsiteX75" fmla="*/ 1283016 w 3234646"/>
              <a:gd name="connsiteY75" fmla="*/ 600501 h 3316406"/>
              <a:gd name="connsiteX76" fmla="*/ 1310311 w 3234646"/>
              <a:gd name="connsiteY76" fmla="*/ 450376 h 3316406"/>
              <a:gd name="connsiteX77" fmla="*/ 1323959 w 3234646"/>
              <a:gd name="connsiteY77" fmla="*/ 409433 h 3316406"/>
              <a:gd name="connsiteX78" fmla="*/ 1378550 w 3234646"/>
              <a:gd name="connsiteY78" fmla="*/ 327546 h 3316406"/>
              <a:gd name="connsiteX79" fmla="*/ 1419493 w 3234646"/>
              <a:gd name="connsiteY79" fmla="*/ 300251 h 3316406"/>
              <a:gd name="connsiteX80" fmla="*/ 1487732 w 3234646"/>
              <a:gd name="connsiteY80" fmla="*/ 245660 h 3316406"/>
              <a:gd name="connsiteX81" fmla="*/ 1610562 w 3234646"/>
              <a:gd name="connsiteY81" fmla="*/ 177421 h 3316406"/>
              <a:gd name="connsiteX82" fmla="*/ 1651505 w 3234646"/>
              <a:gd name="connsiteY82" fmla="*/ 150125 h 3316406"/>
              <a:gd name="connsiteX83" fmla="*/ 1733392 w 3234646"/>
              <a:gd name="connsiteY83" fmla="*/ 122830 h 3316406"/>
              <a:gd name="connsiteX84" fmla="*/ 1774335 w 3234646"/>
              <a:gd name="connsiteY84" fmla="*/ 109182 h 3316406"/>
              <a:gd name="connsiteX85" fmla="*/ 1815278 w 3234646"/>
              <a:gd name="connsiteY85" fmla="*/ 95534 h 3316406"/>
              <a:gd name="connsiteX86" fmla="*/ 1924461 w 3234646"/>
              <a:gd name="connsiteY86" fmla="*/ 68239 h 3316406"/>
              <a:gd name="connsiteX87" fmla="*/ 2019995 w 3234646"/>
              <a:gd name="connsiteY87" fmla="*/ 81886 h 3316406"/>
              <a:gd name="connsiteX88" fmla="*/ 2047290 w 3234646"/>
              <a:gd name="connsiteY88" fmla="*/ 122830 h 3316406"/>
              <a:gd name="connsiteX89" fmla="*/ 2129177 w 3234646"/>
              <a:gd name="connsiteY89" fmla="*/ 163773 h 3316406"/>
              <a:gd name="connsiteX90" fmla="*/ 2170120 w 3234646"/>
              <a:gd name="connsiteY90" fmla="*/ 150125 h 3316406"/>
              <a:gd name="connsiteX91" fmla="*/ 2211064 w 3234646"/>
              <a:gd name="connsiteY91" fmla="*/ 68239 h 3316406"/>
              <a:gd name="connsiteX92" fmla="*/ 2292950 w 3234646"/>
              <a:gd name="connsiteY92" fmla="*/ 40943 h 3316406"/>
              <a:gd name="connsiteX93" fmla="*/ 2347541 w 3234646"/>
              <a:gd name="connsiteY93" fmla="*/ 27295 h 3316406"/>
              <a:gd name="connsiteX94" fmla="*/ 2388484 w 3234646"/>
              <a:gd name="connsiteY94" fmla="*/ 13648 h 3316406"/>
              <a:gd name="connsiteX95" fmla="*/ 2511314 w 3234646"/>
              <a:gd name="connsiteY95" fmla="*/ 0 h 3316406"/>
              <a:gd name="connsiteX96" fmla="*/ 2593201 w 3234646"/>
              <a:gd name="connsiteY96" fmla="*/ 13648 h 3316406"/>
              <a:gd name="connsiteX97" fmla="*/ 2716031 w 3234646"/>
              <a:gd name="connsiteY97" fmla="*/ 27295 h 3316406"/>
              <a:gd name="connsiteX98" fmla="*/ 2756974 w 3234646"/>
              <a:gd name="connsiteY98" fmla="*/ 54591 h 3316406"/>
              <a:gd name="connsiteX99" fmla="*/ 2838861 w 3234646"/>
              <a:gd name="connsiteY99" fmla="*/ 81886 h 3316406"/>
              <a:gd name="connsiteX100" fmla="*/ 2879804 w 3234646"/>
              <a:gd name="connsiteY100" fmla="*/ 95534 h 3316406"/>
              <a:gd name="connsiteX101" fmla="*/ 2948043 w 3234646"/>
              <a:gd name="connsiteY101" fmla="*/ 109182 h 3316406"/>
              <a:gd name="connsiteX102" fmla="*/ 3070872 w 3234646"/>
              <a:gd name="connsiteY102" fmla="*/ 177421 h 3316406"/>
              <a:gd name="connsiteX103" fmla="*/ 3111816 w 3234646"/>
              <a:gd name="connsiteY103" fmla="*/ 204716 h 3316406"/>
              <a:gd name="connsiteX104" fmla="*/ 3166407 w 3234646"/>
              <a:gd name="connsiteY104" fmla="*/ 272955 h 3316406"/>
              <a:gd name="connsiteX105" fmla="*/ 3234646 w 3234646"/>
              <a:gd name="connsiteY105" fmla="*/ 395785 h 3316406"/>
              <a:gd name="connsiteX106" fmla="*/ 3220998 w 3234646"/>
              <a:gd name="connsiteY106" fmla="*/ 682388 h 3316406"/>
              <a:gd name="connsiteX107" fmla="*/ 3207350 w 3234646"/>
              <a:gd name="connsiteY107" fmla="*/ 805218 h 3316406"/>
              <a:gd name="connsiteX108" fmla="*/ 3193702 w 3234646"/>
              <a:gd name="connsiteY108" fmla="*/ 1091821 h 3316406"/>
              <a:gd name="connsiteX109" fmla="*/ 3125464 w 3234646"/>
              <a:gd name="connsiteY109" fmla="*/ 1146412 h 3316406"/>
              <a:gd name="connsiteX110" fmla="*/ 3084520 w 3234646"/>
              <a:gd name="connsiteY110" fmla="*/ 1173707 h 3316406"/>
              <a:gd name="connsiteX111" fmla="*/ 3002634 w 3234646"/>
              <a:gd name="connsiteY111" fmla="*/ 1160060 h 3316406"/>
              <a:gd name="connsiteX112" fmla="*/ 2961690 w 3234646"/>
              <a:gd name="connsiteY112" fmla="*/ 1146412 h 3316406"/>
              <a:gd name="connsiteX113" fmla="*/ 2838861 w 3234646"/>
              <a:gd name="connsiteY113" fmla="*/ 1160060 h 3316406"/>
              <a:gd name="connsiteX114" fmla="*/ 2825213 w 3234646"/>
              <a:gd name="connsiteY114" fmla="*/ 1282889 h 3316406"/>
              <a:gd name="connsiteX115" fmla="*/ 2743326 w 3234646"/>
              <a:gd name="connsiteY115" fmla="*/ 1323833 h 3316406"/>
              <a:gd name="connsiteX116" fmla="*/ 2716031 w 3234646"/>
              <a:gd name="connsiteY116" fmla="*/ 1364776 h 3316406"/>
              <a:gd name="connsiteX117" fmla="*/ 2729678 w 3234646"/>
              <a:gd name="connsiteY117" fmla="*/ 1419367 h 3316406"/>
              <a:gd name="connsiteX118" fmla="*/ 2920747 w 3234646"/>
              <a:gd name="connsiteY118" fmla="*/ 1433015 h 3316406"/>
              <a:gd name="connsiteX119" fmla="*/ 3029929 w 3234646"/>
              <a:gd name="connsiteY119" fmla="*/ 1446663 h 3316406"/>
              <a:gd name="connsiteX120" fmla="*/ 3111816 w 3234646"/>
              <a:gd name="connsiteY120" fmla="*/ 1473958 h 3316406"/>
              <a:gd name="connsiteX121" fmla="*/ 3152759 w 3234646"/>
              <a:gd name="connsiteY121" fmla="*/ 1555845 h 3316406"/>
              <a:gd name="connsiteX122" fmla="*/ 3111816 w 3234646"/>
              <a:gd name="connsiteY122" fmla="*/ 1774209 h 3316406"/>
              <a:gd name="connsiteX123" fmla="*/ 3098168 w 3234646"/>
              <a:gd name="connsiteY123" fmla="*/ 1815152 h 3316406"/>
              <a:gd name="connsiteX124" fmla="*/ 3057225 w 3234646"/>
              <a:gd name="connsiteY124" fmla="*/ 1897039 h 3316406"/>
              <a:gd name="connsiteX125" fmla="*/ 3016281 w 3234646"/>
              <a:gd name="connsiteY125" fmla="*/ 1924334 h 3316406"/>
              <a:gd name="connsiteX126" fmla="*/ 2988986 w 3234646"/>
              <a:gd name="connsiteY126" fmla="*/ 1965277 h 3316406"/>
              <a:gd name="connsiteX127" fmla="*/ 2907099 w 3234646"/>
              <a:gd name="connsiteY127" fmla="*/ 1924334 h 3316406"/>
              <a:gd name="connsiteX128" fmla="*/ 2770622 w 3234646"/>
              <a:gd name="connsiteY128" fmla="*/ 1883391 h 3316406"/>
              <a:gd name="connsiteX129" fmla="*/ 2729678 w 3234646"/>
              <a:gd name="connsiteY129" fmla="*/ 1869743 h 3316406"/>
              <a:gd name="connsiteX130" fmla="*/ 2634144 w 3234646"/>
              <a:gd name="connsiteY130" fmla="*/ 1883391 h 3316406"/>
              <a:gd name="connsiteX131" fmla="*/ 2620496 w 3234646"/>
              <a:gd name="connsiteY131" fmla="*/ 1924334 h 3316406"/>
              <a:gd name="connsiteX132" fmla="*/ 2647792 w 3234646"/>
              <a:gd name="connsiteY132" fmla="*/ 2088107 h 3316406"/>
              <a:gd name="connsiteX133" fmla="*/ 2661440 w 3234646"/>
              <a:gd name="connsiteY133" fmla="*/ 2129051 h 3316406"/>
              <a:gd name="connsiteX134" fmla="*/ 2702383 w 3234646"/>
              <a:gd name="connsiteY134" fmla="*/ 2142698 h 3316406"/>
              <a:gd name="connsiteX135" fmla="*/ 2743326 w 3234646"/>
              <a:gd name="connsiteY135" fmla="*/ 2115403 h 3316406"/>
              <a:gd name="connsiteX136" fmla="*/ 2770622 w 3234646"/>
              <a:gd name="connsiteY136" fmla="*/ 2074460 h 3316406"/>
              <a:gd name="connsiteX137" fmla="*/ 2852508 w 3234646"/>
              <a:gd name="connsiteY137" fmla="*/ 2047164 h 3316406"/>
              <a:gd name="connsiteX138" fmla="*/ 2907099 w 3234646"/>
              <a:gd name="connsiteY138" fmla="*/ 2060812 h 3316406"/>
              <a:gd name="connsiteX139" fmla="*/ 2948043 w 3234646"/>
              <a:gd name="connsiteY139" fmla="*/ 2142698 h 3316406"/>
              <a:gd name="connsiteX140" fmla="*/ 2934395 w 3234646"/>
              <a:gd name="connsiteY140" fmla="*/ 2183642 h 3316406"/>
              <a:gd name="connsiteX141" fmla="*/ 2811565 w 3234646"/>
              <a:gd name="connsiteY141" fmla="*/ 2251880 h 3316406"/>
              <a:gd name="connsiteX142" fmla="*/ 2702383 w 3234646"/>
              <a:gd name="connsiteY142" fmla="*/ 2292824 h 3316406"/>
              <a:gd name="connsiteX143" fmla="*/ 2620496 w 3234646"/>
              <a:gd name="connsiteY143" fmla="*/ 2320119 h 3316406"/>
              <a:gd name="connsiteX144" fmla="*/ 2579553 w 3234646"/>
              <a:gd name="connsiteY144" fmla="*/ 2333767 h 3316406"/>
              <a:gd name="connsiteX145" fmla="*/ 2552258 w 3234646"/>
              <a:gd name="connsiteY145" fmla="*/ 2374710 h 3316406"/>
              <a:gd name="connsiteX146" fmla="*/ 2470371 w 3234646"/>
              <a:gd name="connsiteY146" fmla="*/ 2402006 h 3316406"/>
              <a:gd name="connsiteX147" fmla="*/ 2388484 w 3234646"/>
              <a:gd name="connsiteY147" fmla="*/ 2388358 h 3316406"/>
              <a:gd name="connsiteX148" fmla="*/ 2347541 w 3234646"/>
              <a:gd name="connsiteY148" fmla="*/ 2374710 h 3316406"/>
              <a:gd name="connsiteX149" fmla="*/ 2265655 w 3234646"/>
              <a:gd name="connsiteY149" fmla="*/ 2251880 h 3316406"/>
              <a:gd name="connsiteX150" fmla="*/ 2238359 w 3234646"/>
              <a:gd name="connsiteY150" fmla="*/ 2210937 h 3316406"/>
              <a:gd name="connsiteX151" fmla="*/ 2129177 w 3234646"/>
              <a:gd name="connsiteY151" fmla="*/ 2183642 h 3316406"/>
              <a:gd name="connsiteX152" fmla="*/ 2088234 w 3234646"/>
              <a:gd name="connsiteY152" fmla="*/ 2279176 h 3316406"/>
              <a:gd name="connsiteX153" fmla="*/ 2170120 w 3234646"/>
              <a:gd name="connsiteY153" fmla="*/ 2306471 h 3316406"/>
              <a:gd name="connsiteX154" fmla="*/ 2211064 w 3234646"/>
              <a:gd name="connsiteY154" fmla="*/ 2333767 h 3316406"/>
              <a:gd name="connsiteX155" fmla="*/ 2238359 w 3234646"/>
              <a:gd name="connsiteY155" fmla="*/ 2415654 h 3316406"/>
              <a:gd name="connsiteX156" fmla="*/ 2211064 w 3234646"/>
              <a:gd name="connsiteY156" fmla="*/ 2456597 h 3316406"/>
              <a:gd name="connsiteX157" fmla="*/ 2115529 w 3234646"/>
              <a:gd name="connsiteY157" fmla="*/ 2456597 h 3316406"/>
              <a:gd name="connsiteX158" fmla="*/ 2101881 w 3234646"/>
              <a:gd name="connsiteY158" fmla="*/ 2497540 h 3316406"/>
              <a:gd name="connsiteX159" fmla="*/ 2129177 w 3234646"/>
              <a:gd name="connsiteY159" fmla="*/ 2579427 h 3316406"/>
              <a:gd name="connsiteX160" fmla="*/ 2252007 w 3234646"/>
              <a:gd name="connsiteY160" fmla="*/ 2647665 h 3316406"/>
              <a:gd name="connsiteX161" fmla="*/ 2292950 w 3234646"/>
              <a:gd name="connsiteY161" fmla="*/ 2674961 h 3316406"/>
              <a:gd name="connsiteX162" fmla="*/ 2320246 w 3234646"/>
              <a:gd name="connsiteY162" fmla="*/ 2715904 h 3316406"/>
              <a:gd name="connsiteX163" fmla="*/ 2402132 w 3234646"/>
              <a:gd name="connsiteY163" fmla="*/ 2770495 h 3316406"/>
              <a:gd name="connsiteX164" fmla="*/ 2538610 w 3234646"/>
              <a:gd name="connsiteY164" fmla="*/ 2770495 h 3316406"/>
              <a:gd name="connsiteX165" fmla="*/ 2620496 w 3234646"/>
              <a:gd name="connsiteY165" fmla="*/ 2797791 h 3316406"/>
              <a:gd name="connsiteX166" fmla="*/ 2661440 w 3234646"/>
              <a:gd name="connsiteY166" fmla="*/ 2811439 h 3316406"/>
              <a:gd name="connsiteX167" fmla="*/ 2688735 w 3234646"/>
              <a:gd name="connsiteY167" fmla="*/ 2852382 h 3316406"/>
              <a:gd name="connsiteX168" fmla="*/ 2729678 w 3234646"/>
              <a:gd name="connsiteY168" fmla="*/ 2879677 h 3316406"/>
              <a:gd name="connsiteX169" fmla="*/ 2743326 w 3234646"/>
              <a:gd name="connsiteY169" fmla="*/ 2920621 h 3316406"/>
              <a:gd name="connsiteX170" fmla="*/ 2688735 w 3234646"/>
              <a:gd name="connsiteY170" fmla="*/ 2988860 h 3316406"/>
              <a:gd name="connsiteX171" fmla="*/ 2661440 w 3234646"/>
              <a:gd name="connsiteY171" fmla="*/ 3029803 h 3316406"/>
              <a:gd name="connsiteX172" fmla="*/ 2538610 w 3234646"/>
              <a:gd name="connsiteY172" fmla="*/ 3098042 h 3316406"/>
              <a:gd name="connsiteX173" fmla="*/ 2456723 w 3234646"/>
              <a:gd name="connsiteY173" fmla="*/ 3152633 h 3316406"/>
              <a:gd name="connsiteX174" fmla="*/ 2415780 w 3234646"/>
              <a:gd name="connsiteY174" fmla="*/ 3179928 h 3316406"/>
              <a:gd name="connsiteX175" fmla="*/ 2361189 w 3234646"/>
              <a:gd name="connsiteY175" fmla="*/ 3193576 h 3316406"/>
              <a:gd name="connsiteX176" fmla="*/ 2333893 w 3234646"/>
              <a:gd name="connsiteY176" fmla="*/ 3234519 h 3316406"/>
              <a:gd name="connsiteX177" fmla="*/ 2306598 w 3234646"/>
              <a:gd name="connsiteY177" fmla="*/ 3316406 h 3316406"/>
              <a:gd name="connsiteX178" fmla="*/ 2252007 w 3234646"/>
              <a:gd name="connsiteY178" fmla="*/ 3261815 h 3316406"/>
              <a:gd name="connsiteX179" fmla="*/ 2170120 w 3234646"/>
              <a:gd name="connsiteY179" fmla="*/ 3207224 h 3316406"/>
              <a:gd name="connsiteX180" fmla="*/ 2129177 w 3234646"/>
              <a:gd name="connsiteY180" fmla="*/ 3179928 h 3316406"/>
              <a:gd name="connsiteX181" fmla="*/ 2047290 w 3234646"/>
              <a:gd name="connsiteY181" fmla="*/ 3138985 h 3316406"/>
              <a:gd name="connsiteX182" fmla="*/ 2019995 w 3234646"/>
              <a:gd name="connsiteY182" fmla="*/ 3098042 h 3316406"/>
              <a:gd name="connsiteX183" fmla="*/ 1979052 w 3234646"/>
              <a:gd name="connsiteY183" fmla="*/ 3084394 h 3316406"/>
              <a:gd name="connsiteX184" fmla="*/ 1938108 w 3234646"/>
              <a:gd name="connsiteY184" fmla="*/ 3057098 h 3316406"/>
              <a:gd name="connsiteX185" fmla="*/ 1801631 w 3234646"/>
              <a:gd name="connsiteY185" fmla="*/ 3029803 h 3316406"/>
              <a:gd name="connsiteX186" fmla="*/ 1719744 w 3234646"/>
              <a:gd name="connsiteY186" fmla="*/ 3002507 h 3316406"/>
              <a:gd name="connsiteX187" fmla="*/ 1678801 w 3234646"/>
              <a:gd name="connsiteY187" fmla="*/ 2988860 h 3316406"/>
              <a:gd name="connsiteX188" fmla="*/ 1596914 w 3234646"/>
              <a:gd name="connsiteY188" fmla="*/ 2934268 h 3316406"/>
              <a:gd name="connsiteX189" fmla="*/ 1555971 w 3234646"/>
              <a:gd name="connsiteY189" fmla="*/ 2906973 h 3316406"/>
              <a:gd name="connsiteX190" fmla="*/ 1515028 w 3234646"/>
              <a:gd name="connsiteY190" fmla="*/ 2893325 h 3316406"/>
              <a:gd name="connsiteX191" fmla="*/ 1433141 w 3234646"/>
              <a:gd name="connsiteY191" fmla="*/ 2838734 h 3316406"/>
              <a:gd name="connsiteX192" fmla="*/ 1392198 w 3234646"/>
              <a:gd name="connsiteY192" fmla="*/ 2811439 h 3316406"/>
              <a:gd name="connsiteX193" fmla="*/ 1364902 w 3234646"/>
              <a:gd name="connsiteY193" fmla="*/ 2770495 h 3316406"/>
              <a:gd name="connsiteX194" fmla="*/ 1283016 w 3234646"/>
              <a:gd name="connsiteY194" fmla="*/ 2743200 h 3316406"/>
              <a:gd name="connsiteX195" fmla="*/ 1201129 w 3234646"/>
              <a:gd name="connsiteY195" fmla="*/ 2702257 h 3316406"/>
              <a:gd name="connsiteX196" fmla="*/ 1119243 w 3234646"/>
              <a:gd name="connsiteY196" fmla="*/ 2674961 h 3316406"/>
              <a:gd name="connsiteX197" fmla="*/ 1078299 w 3234646"/>
              <a:gd name="connsiteY197" fmla="*/ 2661313 h 3316406"/>
              <a:gd name="connsiteX198" fmla="*/ 996413 w 3234646"/>
              <a:gd name="connsiteY198" fmla="*/ 2606722 h 3316406"/>
              <a:gd name="connsiteX199" fmla="*/ 928174 w 3234646"/>
              <a:gd name="connsiteY199" fmla="*/ 2620370 h 3316406"/>
              <a:gd name="connsiteX200" fmla="*/ 846287 w 3234646"/>
              <a:gd name="connsiteY200" fmla="*/ 2647665 h 3316406"/>
              <a:gd name="connsiteX201" fmla="*/ 586980 w 3234646"/>
              <a:gd name="connsiteY201" fmla="*/ 2661313 h 3316406"/>
              <a:gd name="connsiteX202" fmla="*/ 436855 w 3234646"/>
              <a:gd name="connsiteY202" fmla="*/ 2702257 h 3316406"/>
              <a:gd name="connsiteX203" fmla="*/ 409559 w 3234646"/>
              <a:gd name="connsiteY203" fmla="*/ 2661313 h 3316406"/>
              <a:gd name="connsiteX204" fmla="*/ 368616 w 3234646"/>
              <a:gd name="connsiteY204" fmla="*/ 2647665 h 3316406"/>
              <a:gd name="connsiteX205" fmla="*/ 409559 w 3234646"/>
              <a:gd name="connsiteY205" fmla="*/ 2524836 h 3316406"/>
              <a:gd name="connsiteX206" fmla="*/ 450502 w 3234646"/>
              <a:gd name="connsiteY206" fmla="*/ 2511188 h 3316406"/>
              <a:gd name="connsiteX207" fmla="*/ 491446 w 3234646"/>
              <a:gd name="connsiteY207" fmla="*/ 2538483 h 3316406"/>
              <a:gd name="connsiteX208" fmla="*/ 464150 w 3234646"/>
              <a:gd name="connsiteY208" fmla="*/ 2497540 h 3316406"/>
              <a:gd name="connsiteX209" fmla="*/ 423207 w 3234646"/>
              <a:gd name="connsiteY209" fmla="*/ 2483892 h 3316406"/>
              <a:gd name="connsiteX210" fmla="*/ 382264 w 3234646"/>
              <a:gd name="connsiteY210" fmla="*/ 2456597 h 3316406"/>
              <a:gd name="connsiteX211" fmla="*/ 300377 w 3234646"/>
              <a:gd name="connsiteY211" fmla="*/ 2429301 h 3316406"/>
              <a:gd name="connsiteX212" fmla="*/ 218490 w 3234646"/>
              <a:gd name="connsiteY212" fmla="*/ 2456597 h 3316406"/>
              <a:gd name="connsiteX213" fmla="*/ 95661 w 3234646"/>
              <a:gd name="connsiteY213" fmla="*/ 2429301 h 3316406"/>
              <a:gd name="connsiteX214" fmla="*/ 126 w 3234646"/>
              <a:gd name="connsiteY214" fmla="*/ 2306471 h 3316406"/>
              <a:gd name="connsiteX0" fmla="*/ 126 w 3276130"/>
              <a:gd name="connsiteY0" fmla="*/ 2306471 h 3316406"/>
              <a:gd name="connsiteX1" fmla="*/ 109308 w 3276130"/>
              <a:gd name="connsiteY1" fmla="*/ 2251880 h 3316406"/>
              <a:gd name="connsiteX2" fmla="*/ 150252 w 3276130"/>
              <a:gd name="connsiteY2" fmla="*/ 2279176 h 3316406"/>
              <a:gd name="connsiteX3" fmla="*/ 177547 w 3276130"/>
              <a:gd name="connsiteY3" fmla="*/ 2320119 h 3316406"/>
              <a:gd name="connsiteX4" fmla="*/ 259434 w 3276130"/>
              <a:gd name="connsiteY4" fmla="*/ 2347415 h 3316406"/>
              <a:gd name="connsiteX5" fmla="*/ 314025 w 3276130"/>
              <a:gd name="connsiteY5" fmla="*/ 2292824 h 3316406"/>
              <a:gd name="connsiteX6" fmla="*/ 273081 w 3276130"/>
              <a:gd name="connsiteY6" fmla="*/ 2265528 h 3316406"/>
              <a:gd name="connsiteX7" fmla="*/ 191195 w 3276130"/>
              <a:gd name="connsiteY7" fmla="*/ 2238233 h 3316406"/>
              <a:gd name="connsiteX8" fmla="*/ 150252 w 3276130"/>
              <a:gd name="connsiteY8" fmla="*/ 2210937 h 3316406"/>
              <a:gd name="connsiteX9" fmla="*/ 109308 w 3276130"/>
              <a:gd name="connsiteY9" fmla="*/ 2197289 h 3316406"/>
              <a:gd name="connsiteX10" fmla="*/ 27422 w 3276130"/>
              <a:gd name="connsiteY10" fmla="*/ 2238233 h 3316406"/>
              <a:gd name="connsiteX11" fmla="*/ 68365 w 3276130"/>
              <a:gd name="connsiteY11" fmla="*/ 2156346 h 3316406"/>
              <a:gd name="connsiteX12" fmla="*/ 109308 w 3276130"/>
              <a:gd name="connsiteY12" fmla="*/ 2129051 h 3316406"/>
              <a:gd name="connsiteX13" fmla="*/ 163899 w 3276130"/>
              <a:gd name="connsiteY13" fmla="*/ 2047164 h 3316406"/>
              <a:gd name="connsiteX14" fmla="*/ 191195 w 3276130"/>
              <a:gd name="connsiteY14" fmla="*/ 2006221 h 3316406"/>
              <a:gd name="connsiteX15" fmla="*/ 273081 w 3276130"/>
              <a:gd name="connsiteY15" fmla="*/ 1965277 h 3316406"/>
              <a:gd name="connsiteX16" fmla="*/ 300377 w 3276130"/>
              <a:gd name="connsiteY16" fmla="*/ 1924334 h 3316406"/>
              <a:gd name="connsiteX17" fmla="*/ 327672 w 3276130"/>
              <a:gd name="connsiteY17" fmla="*/ 1842448 h 3316406"/>
              <a:gd name="connsiteX18" fmla="*/ 382264 w 3276130"/>
              <a:gd name="connsiteY18" fmla="*/ 1760561 h 3316406"/>
              <a:gd name="connsiteX19" fmla="*/ 450502 w 3276130"/>
              <a:gd name="connsiteY19" fmla="*/ 1555845 h 3316406"/>
              <a:gd name="connsiteX20" fmla="*/ 477798 w 3276130"/>
              <a:gd name="connsiteY20" fmla="*/ 1473958 h 3316406"/>
              <a:gd name="connsiteX21" fmla="*/ 491446 w 3276130"/>
              <a:gd name="connsiteY21" fmla="*/ 1433015 h 3316406"/>
              <a:gd name="connsiteX22" fmla="*/ 505093 w 3276130"/>
              <a:gd name="connsiteY22" fmla="*/ 1310185 h 3316406"/>
              <a:gd name="connsiteX23" fmla="*/ 532389 w 3276130"/>
              <a:gd name="connsiteY23" fmla="*/ 1228298 h 3316406"/>
              <a:gd name="connsiteX24" fmla="*/ 546037 w 3276130"/>
              <a:gd name="connsiteY24" fmla="*/ 1091821 h 3316406"/>
              <a:gd name="connsiteX25" fmla="*/ 573332 w 3276130"/>
              <a:gd name="connsiteY25" fmla="*/ 1050877 h 3316406"/>
              <a:gd name="connsiteX26" fmla="*/ 641571 w 3276130"/>
              <a:gd name="connsiteY26" fmla="*/ 955343 h 3316406"/>
              <a:gd name="connsiteX27" fmla="*/ 709810 w 3276130"/>
              <a:gd name="connsiteY27" fmla="*/ 968991 h 3316406"/>
              <a:gd name="connsiteX28" fmla="*/ 778049 w 3276130"/>
              <a:gd name="connsiteY28" fmla="*/ 1037230 h 3316406"/>
              <a:gd name="connsiteX29" fmla="*/ 1078299 w 3276130"/>
              <a:gd name="connsiteY29" fmla="*/ 1050877 h 3316406"/>
              <a:gd name="connsiteX30" fmla="*/ 1160186 w 3276130"/>
              <a:gd name="connsiteY30" fmla="*/ 1078173 h 3316406"/>
              <a:gd name="connsiteX31" fmla="*/ 1201129 w 3276130"/>
              <a:gd name="connsiteY31" fmla="*/ 1091821 h 3316406"/>
              <a:gd name="connsiteX32" fmla="*/ 1187481 w 3276130"/>
              <a:gd name="connsiteY32" fmla="*/ 1132764 h 3316406"/>
              <a:gd name="connsiteX33" fmla="*/ 1105595 w 3276130"/>
              <a:gd name="connsiteY33" fmla="*/ 1187355 h 3316406"/>
              <a:gd name="connsiteX34" fmla="*/ 1078299 w 3276130"/>
              <a:gd name="connsiteY34" fmla="*/ 1228298 h 3316406"/>
              <a:gd name="connsiteX35" fmla="*/ 1037356 w 3276130"/>
              <a:gd name="connsiteY35" fmla="*/ 1214651 h 3316406"/>
              <a:gd name="connsiteX36" fmla="*/ 996413 w 3276130"/>
              <a:gd name="connsiteY36" fmla="*/ 1228298 h 3316406"/>
              <a:gd name="connsiteX37" fmla="*/ 1010061 w 3276130"/>
              <a:gd name="connsiteY37" fmla="*/ 1364776 h 3316406"/>
              <a:gd name="connsiteX38" fmla="*/ 1051004 w 3276130"/>
              <a:gd name="connsiteY38" fmla="*/ 1446663 h 3316406"/>
              <a:gd name="connsiteX39" fmla="*/ 1064652 w 3276130"/>
              <a:gd name="connsiteY39" fmla="*/ 1487606 h 3316406"/>
              <a:gd name="connsiteX40" fmla="*/ 996413 w 3276130"/>
              <a:gd name="connsiteY40" fmla="*/ 1542197 h 3316406"/>
              <a:gd name="connsiteX41" fmla="*/ 969117 w 3276130"/>
              <a:gd name="connsiteY41" fmla="*/ 1583140 h 3316406"/>
              <a:gd name="connsiteX42" fmla="*/ 982765 w 3276130"/>
              <a:gd name="connsiteY42" fmla="*/ 1624083 h 3316406"/>
              <a:gd name="connsiteX43" fmla="*/ 1173834 w 3276130"/>
              <a:gd name="connsiteY43" fmla="*/ 1637731 h 3316406"/>
              <a:gd name="connsiteX44" fmla="*/ 1214777 w 3276130"/>
              <a:gd name="connsiteY44" fmla="*/ 1651379 h 3316406"/>
              <a:gd name="connsiteX45" fmla="*/ 1296664 w 3276130"/>
              <a:gd name="connsiteY45" fmla="*/ 1705970 h 3316406"/>
              <a:gd name="connsiteX46" fmla="*/ 1378550 w 3276130"/>
              <a:gd name="connsiteY46" fmla="*/ 1733265 h 3316406"/>
              <a:gd name="connsiteX47" fmla="*/ 1419493 w 3276130"/>
              <a:gd name="connsiteY47" fmla="*/ 1705970 h 3316406"/>
              <a:gd name="connsiteX48" fmla="*/ 1542323 w 3276130"/>
              <a:gd name="connsiteY48" fmla="*/ 1651379 h 3316406"/>
              <a:gd name="connsiteX49" fmla="*/ 1569619 w 3276130"/>
              <a:gd name="connsiteY49" fmla="*/ 1610436 h 3316406"/>
              <a:gd name="connsiteX50" fmla="*/ 1692449 w 3276130"/>
              <a:gd name="connsiteY50" fmla="*/ 1528549 h 3316406"/>
              <a:gd name="connsiteX51" fmla="*/ 1733392 w 3276130"/>
              <a:gd name="connsiteY51" fmla="*/ 1501254 h 3316406"/>
              <a:gd name="connsiteX52" fmla="*/ 1774335 w 3276130"/>
              <a:gd name="connsiteY52" fmla="*/ 1473958 h 3316406"/>
              <a:gd name="connsiteX53" fmla="*/ 1801631 w 3276130"/>
              <a:gd name="connsiteY53" fmla="*/ 1433015 h 3316406"/>
              <a:gd name="connsiteX54" fmla="*/ 1828926 w 3276130"/>
              <a:gd name="connsiteY54" fmla="*/ 1351128 h 3316406"/>
              <a:gd name="connsiteX55" fmla="*/ 1856222 w 3276130"/>
              <a:gd name="connsiteY55" fmla="*/ 1310185 h 3316406"/>
              <a:gd name="connsiteX56" fmla="*/ 1828926 w 3276130"/>
              <a:gd name="connsiteY56" fmla="*/ 1228298 h 3316406"/>
              <a:gd name="connsiteX57" fmla="*/ 1815278 w 3276130"/>
              <a:gd name="connsiteY57" fmla="*/ 1187355 h 3316406"/>
              <a:gd name="connsiteX58" fmla="*/ 1897165 w 3276130"/>
              <a:gd name="connsiteY58" fmla="*/ 1160060 h 3316406"/>
              <a:gd name="connsiteX59" fmla="*/ 1938108 w 3276130"/>
              <a:gd name="connsiteY59" fmla="*/ 1146412 h 3316406"/>
              <a:gd name="connsiteX60" fmla="*/ 1897165 w 3276130"/>
              <a:gd name="connsiteY60" fmla="*/ 1023582 h 3316406"/>
              <a:gd name="connsiteX61" fmla="*/ 1883517 w 3276130"/>
              <a:gd name="connsiteY61" fmla="*/ 982639 h 3316406"/>
              <a:gd name="connsiteX62" fmla="*/ 1801631 w 3276130"/>
              <a:gd name="connsiteY62" fmla="*/ 941695 h 3316406"/>
              <a:gd name="connsiteX63" fmla="*/ 1719744 w 3276130"/>
              <a:gd name="connsiteY63" fmla="*/ 914400 h 3316406"/>
              <a:gd name="connsiteX64" fmla="*/ 1678801 w 3276130"/>
              <a:gd name="connsiteY64" fmla="*/ 900752 h 3316406"/>
              <a:gd name="connsiteX65" fmla="*/ 1569619 w 3276130"/>
              <a:gd name="connsiteY65" fmla="*/ 873457 h 3316406"/>
              <a:gd name="connsiteX66" fmla="*/ 1487732 w 3276130"/>
              <a:gd name="connsiteY66" fmla="*/ 887104 h 3316406"/>
              <a:gd name="connsiteX67" fmla="*/ 1405846 w 3276130"/>
              <a:gd name="connsiteY67" fmla="*/ 914400 h 3316406"/>
              <a:gd name="connsiteX68" fmla="*/ 1364902 w 3276130"/>
              <a:gd name="connsiteY68" fmla="*/ 928048 h 3316406"/>
              <a:gd name="connsiteX69" fmla="*/ 1283016 w 3276130"/>
              <a:gd name="connsiteY69" fmla="*/ 941695 h 3316406"/>
              <a:gd name="connsiteX70" fmla="*/ 1201129 w 3276130"/>
              <a:gd name="connsiteY70" fmla="*/ 928048 h 3316406"/>
              <a:gd name="connsiteX71" fmla="*/ 1228425 w 3276130"/>
              <a:gd name="connsiteY71" fmla="*/ 887104 h 3316406"/>
              <a:gd name="connsiteX72" fmla="*/ 1255720 w 3276130"/>
              <a:gd name="connsiteY72" fmla="*/ 805218 h 3316406"/>
              <a:gd name="connsiteX73" fmla="*/ 1283016 w 3276130"/>
              <a:gd name="connsiteY73" fmla="*/ 764274 h 3316406"/>
              <a:gd name="connsiteX74" fmla="*/ 1323959 w 3276130"/>
              <a:gd name="connsiteY74" fmla="*/ 682388 h 3316406"/>
              <a:gd name="connsiteX75" fmla="*/ 1283016 w 3276130"/>
              <a:gd name="connsiteY75" fmla="*/ 600501 h 3316406"/>
              <a:gd name="connsiteX76" fmla="*/ 1310311 w 3276130"/>
              <a:gd name="connsiteY76" fmla="*/ 450376 h 3316406"/>
              <a:gd name="connsiteX77" fmla="*/ 1323959 w 3276130"/>
              <a:gd name="connsiteY77" fmla="*/ 409433 h 3316406"/>
              <a:gd name="connsiteX78" fmla="*/ 1378550 w 3276130"/>
              <a:gd name="connsiteY78" fmla="*/ 327546 h 3316406"/>
              <a:gd name="connsiteX79" fmla="*/ 1419493 w 3276130"/>
              <a:gd name="connsiteY79" fmla="*/ 300251 h 3316406"/>
              <a:gd name="connsiteX80" fmla="*/ 1487732 w 3276130"/>
              <a:gd name="connsiteY80" fmla="*/ 245660 h 3316406"/>
              <a:gd name="connsiteX81" fmla="*/ 1610562 w 3276130"/>
              <a:gd name="connsiteY81" fmla="*/ 177421 h 3316406"/>
              <a:gd name="connsiteX82" fmla="*/ 1651505 w 3276130"/>
              <a:gd name="connsiteY82" fmla="*/ 150125 h 3316406"/>
              <a:gd name="connsiteX83" fmla="*/ 1733392 w 3276130"/>
              <a:gd name="connsiteY83" fmla="*/ 122830 h 3316406"/>
              <a:gd name="connsiteX84" fmla="*/ 1774335 w 3276130"/>
              <a:gd name="connsiteY84" fmla="*/ 109182 h 3316406"/>
              <a:gd name="connsiteX85" fmla="*/ 1815278 w 3276130"/>
              <a:gd name="connsiteY85" fmla="*/ 95534 h 3316406"/>
              <a:gd name="connsiteX86" fmla="*/ 1924461 w 3276130"/>
              <a:gd name="connsiteY86" fmla="*/ 68239 h 3316406"/>
              <a:gd name="connsiteX87" fmla="*/ 2019995 w 3276130"/>
              <a:gd name="connsiteY87" fmla="*/ 81886 h 3316406"/>
              <a:gd name="connsiteX88" fmla="*/ 2047290 w 3276130"/>
              <a:gd name="connsiteY88" fmla="*/ 122830 h 3316406"/>
              <a:gd name="connsiteX89" fmla="*/ 2129177 w 3276130"/>
              <a:gd name="connsiteY89" fmla="*/ 163773 h 3316406"/>
              <a:gd name="connsiteX90" fmla="*/ 2170120 w 3276130"/>
              <a:gd name="connsiteY90" fmla="*/ 150125 h 3316406"/>
              <a:gd name="connsiteX91" fmla="*/ 2211064 w 3276130"/>
              <a:gd name="connsiteY91" fmla="*/ 68239 h 3316406"/>
              <a:gd name="connsiteX92" fmla="*/ 2292950 w 3276130"/>
              <a:gd name="connsiteY92" fmla="*/ 40943 h 3316406"/>
              <a:gd name="connsiteX93" fmla="*/ 2347541 w 3276130"/>
              <a:gd name="connsiteY93" fmla="*/ 27295 h 3316406"/>
              <a:gd name="connsiteX94" fmla="*/ 2388484 w 3276130"/>
              <a:gd name="connsiteY94" fmla="*/ 13648 h 3316406"/>
              <a:gd name="connsiteX95" fmla="*/ 2511314 w 3276130"/>
              <a:gd name="connsiteY95" fmla="*/ 0 h 3316406"/>
              <a:gd name="connsiteX96" fmla="*/ 2593201 w 3276130"/>
              <a:gd name="connsiteY96" fmla="*/ 13648 h 3316406"/>
              <a:gd name="connsiteX97" fmla="*/ 2716031 w 3276130"/>
              <a:gd name="connsiteY97" fmla="*/ 27295 h 3316406"/>
              <a:gd name="connsiteX98" fmla="*/ 2756974 w 3276130"/>
              <a:gd name="connsiteY98" fmla="*/ 54591 h 3316406"/>
              <a:gd name="connsiteX99" fmla="*/ 2838861 w 3276130"/>
              <a:gd name="connsiteY99" fmla="*/ 81886 h 3316406"/>
              <a:gd name="connsiteX100" fmla="*/ 2879804 w 3276130"/>
              <a:gd name="connsiteY100" fmla="*/ 95534 h 3316406"/>
              <a:gd name="connsiteX101" fmla="*/ 2948043 w 3276130"/>
              <a:gd name="connsiteY101" fmla="*/ 109182 h 3316406"/>
              <a:gd name="connsiteX102" fmla="*/ 3070872 w 3276130"/>
              <a:gd name="connsiteY102" fmla="*/ 177421 h 3316406"/>
              <a:gd name="connsiteX103" fmla="*/ 3111816 w 3276130"/>
              <a:gd name="connsiteY103" fmla="*/ 204716 h 3316406"/>
              <a:gd name="connsiteX104" fmla="*/ 3166407 w 3276130"/>
              <a:gd name="connsiteY104" fmla="*/ 272955 h 3316406"/>
              <a:gd name="connsiteX105" fmla="*/ 3234646 w 3276130"/>
              <a:gd name="connsiteY105" fmla="*/ 395785 h 3316406"/>
              <a:gd name="connsiteX106" fmla="*/ 3275589 w 3276130"/>
              <a:gd name="connsiteY106" fmla="*/ 696036 h 3316406"/>
              <a:gd name="connsiteX107" fmla="*/ 3207350 w 3276130"/>
              <a:gd name="connsiteY107" fmla="*/ 805218 h 3316406"/>
              <a:gd name="connsiteX108" fmla="*/ 3193702 w 3276130"/>
              <a:gd name="connsiteY108" fmla="*/ 1091821 h 3316406"/>
              <a:gd name="connsiteX109" fmla="*/ 3125464 w 3276130"/>
              <a:gd name="connsiteY109" fmla="*/ 1146412 h 3316406"/>
              <a:gd name="connsiteX110" fmla="*/ 3084520 w 3276130"/>
              <a:gd name="connsiteY110" fmla="*/ 1173707 h 3316406"/>
              <a:gd name="connsiteX111" fmla="*/ 3002634 w 3276130"/>
              <a:gd name="connsiteY111" fmla="*/ 1160060 h 3316406"/>
              <a:gd name="connsiteX112" fmla="*/ 2961690 w 3276130"/>
              <a:gd name="connsiteY112" fmla="*/ 1146412 h 3316406"/>
              <a:gd name="connsiteX113" fmla="*/ 2838861 w 3276130"/>
              <a:gd name="connsiteY113" fmla="*/ 1160060 h 3316406"/>
              <a:gd name="connsiteX114" fmla="*/ 2825213 w 3276130"/>
              <a:gd name="connsiteY114" fmla="*/ 1282889 h 3316406"/>
              <a:gd name="connsiteX115" fmla="*/ 2743326 w 3276130"/>
              <a:gd name="connsiteY115" fmla="*/ 1323833 h 3316406"/>
              <a:gd name="connsiteX116" fmla="*/ 2716031 w 3276130"/>
              <a:gd name="connsiteY116" fmla="*/ 1364776 h 3316406"/>
              <a:gd name="connsiteX117" fmla="*/ 2729678 w 3276130"/>
              <a:gd name="connsiteY117" fmla="*/ 1419367 h 3316406"/>
              <a:gd name="connsiteX118" fmla="*/ 2920747 w 3276130"/>
              <a:gd name="connsiteY118" fmla="*/ 1433015 h 3316406"/>
              <a:gd name="connsiteX119" fmla="*/ 3029929 w 3276130"/>
              <a:gd name="connsiteY119" fmla="*/ 1446663 h 3316406"/>
              <a:gd name="connsiteX120" fmla="*/ 3111816 w 3276130"/>
              <a:gd name="connsiteY120" fmla="*/ 1473958 h 3316406"/>
              <a:gd name="connsiteX121" fmla="*/ 3152759 w 3276130"/>
              <a:gd name="connsiteY121" fmla="*/ 1555845 h 3316406"/>
              <a:gd name="connsiteX122" fmla="*/ 3111816 w 3276130"/>
              <a:gd name="connsiteY122" fmla="*/ 1774209 h 3316406"/>
              <a:gd name="connsiteX123" fmla="*/ 3098168 w 3276130"/>
              <a:gd name="connsiteY123" fmla="*/ 1815152 h 3316406"/>
              <a:gd name="connsiteX124" fmla="*/ 3057225 w 3276130"/>
              <a:gd name="connsiteY124" fmla="*/ 1897039 h 3316406"/>
              <a:gd name="connsiteX125" fmla="*/ 3016281 w 3276130"/>
              <a:gd name="connsiteY125" fmla="*/ 1924334 h 3316406"/>
              <a:gd name="connsiteX126" fmla="*/ 2988986 w 3276130"/>
              <a:gd name="connsiteY126" fmla="*/ 1965277 h 3316406"/>
              <a:gd name="connsiteX127" fmla="*/ 2907099 w 3276130"/>
              <a:gd name="connsiteY127" fmla="*/ 1924334 h 3316406"/>
              <a:gd name="connsiteX128" fmla="*/ 2770622 w 3276130"/>
              <a:gd name="connsiteY128" fmla="*/ 1883391 h 3316406"/>
              <a:gd name="connsiteX129" fmla="*/ 2729678 w 3276130"/>
              <a:gd name="connsiteY129" fmla="*/ 1869743 h 3316406"/>
              <a:gd name="connsiteX130" fmla="*/ 2634144 w 3276130"/>
              <a:gd name="connsiteY130" fmla="*/ 1883391 h 3316406"/>
              <a:gd name="connsiteX131" fmla="*/ 2620496 w 3276130"/>
              <a:gd name="connsiteY131" fmla="*/ 1924334 h 3316406"/>
              <a:gd name="connsiteX132" fmla="*/ 2647792 w 3276130"/>
              <a:gd name="connsiteY132" fmla="*/ 2088107 h 3316406"/>
              <a:gd name="connsiteX133" fmla="*/ 2661440 w 3276130"/>
              <a:gd name="connsiteY133" fmla="*/ 2129051 h 3316406"/>
              <a:gd name="connsiteX134" fmla="*/ 2702383 w 3276130"/>
              <a:gd name="connsiteY134" fmla="*/ 2142698 h 3316406"/>
              <a:gd name="connsiteX135" fmla="*/ 2743326 w 3276130"/>
              <a:gd name="connsiteY135" fmla="*/ 2115403 h 3316406"/>
              <a:gd name="connsiteX136" fmla="*/ 2770622 w 3276130"/>
              <a:gd name="connsiteY136" fmla="*/ 2074460 h 3316406"/>
              <a:gd name="connsiteX137" fmla="*/ 2852508 w 3276130"/>
              <a:gd name="connsiteY137" fmla="*/ 2047164 h 3316406"/>
              <a:gd name="connsiteX138" fmla="*/ 2907099 w 3276130"/>
              <a:gd name="connsiteY138" fmla="*/ 2060812 h 3316406"/>
              <a:gd name="connsiteX139" fmla="*/ 2948043 w 3276130"/>
              <a:gd name="connsiteY139" fmla="*/ 2142698 h 3316406"/>
              <a:gd name="connsiteX140" fmla="*/ 2934395 w 3276130"/>
              <a:gd name="connsiteY140" fmla="*/ 2183642 h 3316406"/>
              <a:gd name="connsiteX141" fmla="*/ 2811565 w 3276130"/>
              <a:gd name="connsiteY141" fmla="*/ 2251880 h 3316406"/>
              <a:gd name="connsiteX142" fmla="*/ 2702383 w 3276130"/>
              <a:gd name="connsiteY142" fmla="*/ 2292824 h 3316406"/>
              <a:gd name="connsiteX143" fmla="*/ 2620496 w 3276130"/>
              <a:gd name="connsiteY143" fmla="*/ 2320119 h 3316406"/>
              <a:gd name="connsiteX144" fmla="*/ 2579553 w 3276130"/>
              <a:gd name="connsiteY144" fmla="*/ 2333767 h 3316406"/>
              <a:gd name="connsiteX145" fmla="*/ 2552258 w 3276130"/>
              <a:gd name="connsiteY145" fmla="*/ 2374710 h 3316406"/>
              <a:gd name="connsiteX146" fmla="*/ 2470371 w 3276130"/>
              <a:gd name="connsiteY146" fmla="*/ 2402006 h 3316406"/>
              <a:gd name="connsiteX147" fmla="*/ 2388484 w 3276130"/>
              <a:gd name="connsiteY147" fmla="*/ 2388358 h 3316406"/>
              <a:gd name="connsiteX148" fmla="*/ 2347541 w 3276130"/>
              <a:gd name="connsiteY148" fmla="*/ 2374710 h 3316406"/>
              <a:gd name="connsiteX149" fmla="*/ 2265655 w 3276130"/>
              <a:gd name="connsiteY149" fmla="*/ 2251880 h 3316406"/>
              <a:gd name="connsiteX150" fmla="*/ 2238359 w 3276130"/>
              <a:gd name="connsiteY150" fmla="*/ 2210937 h 3316406"/>
              <a:gd name="connsiteX151" fmla="*/ 2129177 w 3276130"/>
              <a:gd name="connsiteY151" fmla="*/ 2183642 h 3316406"/>
              <a:gd name="connsiteX152" fmla="*/ 2088234 w 3276130"/>
              <a:gd name="connsiteY152" fmla="*/ 2279176 h 3316406"/>
              <a:gd name="connsiteX153" fmla="*/ 2170120 w 3276130"/>
              <a:gd name="connsiteY153" fmla="*/ 2306471 h 3316406"/>
              <a:gd name="connsiteX154" fmla="*/ 2211064 w 3276130"/>
              <a:gd name="connsiteY154" fmla="*/ 2333767 h 3316406"/>
              <a:gd name="connsiteX155" fmla="*/ 2238359 w 3276130"/>
              <a:gd name="connsiteY155" fmla="*/ 2415654 h 3316406"/>
              <a:gd name="connsiteX156" fmla="*/ 2211064 w 3276130"/>
              <a:gd name="connsiteY156" fmla="*/ 2456597 h 3316406"/>
              <a:gd name="connsiteX157" fmla="*/ 2115529 w 3276130"/>
              <a:gd name="connsiteY157" fmla="*/ 2456597 h 3316406"/>
              <a:gd name="connsiteX158" fmla="*/ 2101881 w 3276130"/>
              <a:gd name="connsiteY158" fmla="*/ 2497540 h 3316406"/>
              <a:gd name="connsiteX159" fmla="*/ 2129177 w 3276130"/>
              <a:gd name="connsiteY159" fmla="*/ 2579427 h 3316406"/>
              <a:gd name="connsiteX160" fmla="*/ 2252007 w 3276130"/>
              <a:gd name="connsiteY160" fmla="*/ 2647665 h 3316406"/>
              <a:gd name="connsiteX161" fmla="*/ 2292950 w 3276130"/>
              <a:gd name="connsiteY161" fmla="*/ 2674961 h 3316406"/>
              <a:gd name="connsiteX162" fmla="*/ 2320246 w 3276130"/>
              <a:gd name="connsiteY162" fmla="*/ 2715904 h 3316406"/>
              <a:gd name="connsiteX163" fmla="*/ 2402132 w 3276130"/>
              <a:gd name="connsiteY163" fmla="*/ 2770495 h 3316406"/>
              <a:gd name="connsiteX164" fmla="*/ 2538610 w 3276130"/>
              <a:gd name="connsiteY164" fmla="*/ 2770495 h 3316406"/>
              <a:gd name="connsiteX165" fmla="*/ 2620496 w 3276130"/>
              <a:gd name="connsiteY165" fmla="*/ 2797791 h 3316406"/>
              <a:gd name="connsiteX166" fmla="*/ 2661440 w 3276130"/>
              <a:gd name="connsiteY166" fmla="*/ 2811439 h 3316406"/>
              <a:gd name="connsiteX167" fmla="*/ 2688735 w 3276130"/>
              <a:gd name="connsiteY167" fmla="*/ 2852382 h 3316406"/>
              <a:gd name="connsiteX168" fmla="*/ 2729678 w 3276130"/>
              <a:gd name="connsiteY168" fmla="*/ 2879677 h 3316406"/>
              <a:gd name="connsiteX169" fmla="*/ 2743326 w 3276130"/>
              <a:gd name="connsiteY169" fmla="*/ 2920621 h 3316406"/>
              <a:gd name="connsiteX170" fmla="*/ 2688735 w 3276130"/>
              <a:gd name="connsiteY170" fmla="*/ 2988860 h 3316406"/>
              <a:gd name="connsiteX171" fmla="*/ 2661440 w 3276130"/>
              <a:gd name="connsiteY171" fmla="*/ 3029803 h 3316406"/>
              <a:gd name="connsiteX172" fmla="*/ 2538610 w 3276130"/>
              <a:gd name="connsiteY172" fmla="*/ 3098042 h 3316406"/>
              <a:gd name="connsiteX173" fmla="*/ 2456723 w 3276130"/>
              <a:gd name="connsiteY173" fmla="*/ 3152633 h 3316406"/>
              <a:gd name="connsiteX174" fmla="*/ 2415780 w 3276130"/>
              <a:gd name="connsiteY174" fmla="*/ 3179928 h 3316406"/>
              <a:gd name="connsiteX175" fmla="*/ 2361189 w 3276130"/>
              <a:gd name="connsiteY175" fmla="*/ 3193576 h 3316406"/>
              <a:gd name="connsiteX176" fmla="*/ 2333893 w 3276130"/>
              <a:gd name="connsiteY176" fmla="*/ 3234519 h 3316406"/>
              <a:gd name="connsiteX177" fmla="*/ 2306598 w 3276130"/>
              <a:gd name="connsiteY177" fmla="*/ 3316406 h 3316406"/>
              <a:gd name="connsiteX178" fmla="*/ 2252007 w 3276130"/>
              <a:gd name="connsiteY178" fmla="*/ 3261815 h 3316406"/>
              <a:gd name="connsiteX179" fmla="*/ 2170120 w 3276130"/>
              <a:gd name="connsiteY179" fmla="*/ 3207224 h 3316406"/>
              <a:gd name="connsiteX180" fmla="*/ 2129177 w 3276130"/>
              <a:gd name="connsiteY180" fmla="*/ 3179928 h 3316406"/>
              <a:gd name="connsiteX181" fmla="*/ 2047290 w 3276130"/>
              <a:gd name="connsiteY181" fmla="*/ 3138985 h 3316406"/>
              <a:gd name="connsiteX182" fmla="*/ 2019995 w 3276130"/>
              <a:gd name="connsiteY182" fmla="*/ 3098042 h 3316406"/>
              <a:gd name="connsiteX183" fmla="*/ 1979052 w 3276130"/>
              <a:gd name="connsiteY183" fmla="*/ 3084394 h 3316406"/>
              <a:gd name="connsiteX184" fmla="*/ 1938108 w 3276130"/>
              <a:gd name="connsiteY184" fmla="*/ 3057098 h 3316406"/>
              <a:gd name="connsiteX185" fmla="*/ 1801631 w 3276130"/>
              <a:gd name="connsiteY185" fmla="*/ 3029803 h 3316406"/>
              <a:gd name="connsiteX186" fmla="*/ 1719744 w 3276130"/>
              <a:gd name="connsiteY186" fmla="*/ 3002507 h 3316406"/>
              <a:gd name="connsiteX187" fmla="*/ 1678801 w 3276130"/>
              <a:gd name="connsiteY187" fmla="*/ 2988860 h 3316406"/>
              <a:gd name="connsiteX188" fmla="*/ 1596914 w 3276130"/>
              <a:gd name="connsiteY188" fmla="*/ 2934268 h 3316406"/>
              <a:gd name="connsiteX189" fmla="*/ 1555971 w 3276130"/>
              <a:gd name="connsiteY189" fmla="*/ 2906973 h 3316406"/>
              <a:gd name="connsiteX190" fmla="*/ 1515028 w 3276130"/>
              <a:gd name="connsiteY190" fmla="*/ 2893325 h 3316406"/>
              <a:gd name="connsiteX191" fmla="*/ 1433141 w 3276130"/>
              <a:gd name="connsiteY191" fmla="*/ 2838734 h 3316406"/>
              <a:gd name="connsiteX192" fmla="*/ 1392198 w 3276130"/>
              <a:gd name="connsiteY192" fmla="*/ 2811439 h 3316406"/>
              <a:gd name="connsiteX193" fmla="*/ 1364902 w 3276130"/>
              <a:gd name="connsiteY193" fmla="*/ 2770495 h 3316406"/>
              <a:gd name="connsiteX194" fmla="*/ 1283016 w 3276130"/>
              <a:gd name="connsiteY194" fmla="*/ 2743200 h 3316406"/>
              <a:gd name="connsiteX195" fmla="*/ 1201129 w 3276130"/>
              <a:gd name="connsiteY195" fmla="*/ 2702257 h 3316406"/>
              <a:gd name="connsiteX196" fmla="*/ 1119243 w 3276130"/>
              <a:gd name="connsiteY196" fmla="*/ 2674961 h 3316406"/>
              <a:gd name="connsiteX197" fmla="*/ 1078299 w 3276130"/>
              <a:gd name="connsiteY197" fmla="*/ 2661313 h 3316406"/>
              <a:gd name="connsiteX198" fmla="*/ 996413 w 3276130"/>
              <a:gd name="connsiteY198" fmla="*/ 2606722 h 3316406"/>
              <a:gd name="connsiteX199" fmla="*/ 928174 w 3276130"/>
              <a:gd name="connsiteY199" fmla="*/ 2620370 h 3316406"/>
              <a:gd name="connsiteX200" fmla="*/ 846287 w 3276130"/>
              <a:gd name="connsiteY200" fmla="*/ 2647665 h 3316406"/>
              <a:gd name="connsiteX201" fmla="*/ 586980 w 3276130"/>
              <a:gd name="connsiteY201" fmla="*/ 2661313 h 3316406"/>
              <a:gd name="connsiteX202" fmla="*/ 436855 w 3276130"/>
              <a:gd name="connsiteY202" fmla="*/ 2702257 h 3316406"/>
              <a:gd name="connsiteX203" fmla="*/ 409559 w 3276130"/>
              <a:gd name="connsiteY203" fmla="*/ 2661313 h 3316406"/>
              <a:gd name="connsiteX204" fmla="*/ 368616 w 3276130"/>
              <a:gd name="connsiteY204" fmla="*/ 2647665 h 3316406"/>
              <a:gd name="connsiteX205" fmla="*/ 409559 w 3276130"/>
              <a:gd name="connsiteY205" fmla="*/ 2524836 h 3316406"/>
              <a:gd name="connsiteX206" fmla="*/ 450502 w 3276130"/>
              <a:gd name="connsiteY206" fmla="*/ 2511188 h 3316406"/>
              <a:gd name="connsiteX207" fmla="*/ 491446 w 3276130"/>
              <a:gd name="connsiteY207" fmla="*/ 2538483 h 3316406"/>
              <a:gd name="connsiteX208" fmla="*/ 464150 w 3276130"/>
              <a:gd name="connsiteY208" fmla="*/ 2497540 h 3316406"/>
              <a:gd name="connsiteX209" fmla="*/ 423207 w 3276130"/>
              <a:gd name="connsiteY209" fmla="*/ 2483892 h 3316406"/>
              <a:gd name="connsiteX210" fmla="*/ 382264 w 3276130"/>
              <a:gd name="connsiteY210" fmla="*/ 2456597 h 3316406"/>
              <a:gd name="connsiteX211" fmla="*/ 300377 w 3276130"/>
              <a:gd name="connsiteY211" fmla="*/ 2429301 h 3316406"/>
              <a:gd name="connsiteX212" fmla="*/ 218490 w 3276130"/>
              <a:gd name="connsiteY212" fmla="*/ 2456597 h 3316406"/>
              <a:gd name="connsiteX213" fmla="*/ 95661 w 3276130"/>
              <a:gd name="connsiteY213" fmla="*/ 2429301 h 3316406"/>
              <a:gd name="connsiteX214" fmla="*/ 126 w 3276130"/>
              <a:gd name="connsiteY214" fmla="*/ 2306471 h 3316406"/>
              <a:gd name="connsiteX0" fmla="*/ 126 w 3275807"/>
              <a:gd name="connsiteY0" fmla="*/ 2306471 h 3316406"/>
              <a:gd name="connsiteX1" fmla="*/ 109308 w 3275807"/>
              <a:gd name="connsiteY1" fmla="*/ 2251880 h 3316406"/>
              <a:gd name="connsiteX2" fmla="*/ 150252 w 3275807"/>
              <a:gd name="connsiteY2" fmla="*/ 2279176 h 3316406"/>
              <a:gd name="connsiteX3" fmla="*/ 177547 w 3275807"/>
              <a:gd name="connsiteY3" fmla="*/ 2320119 h 3316406"/>
              <a:gd name="connsiteX4" fmla="*/ 259434 w 3275807"/>
              <a:gd name="connsiteY4" fmla="*/ 2347415 h 3316406"/>
              <a:gd name="connsiteX5" fmla="*/ 314025 w 3275807"/>
              <a:gd name="connsiteY5" fmla="*/ 2292824 h 3316406"/>
              <a:gd name="connsiteX6" fmla="*/ 273081 w 3275807"/>
              <a:gd name="connsiteY6" fmla="*/ 2265528 h 3316406"/>
              <a:gd name="connsiteX7" fmla="*/ 191195 w 3275807"/>
              <a:gd name="connsiteY7" fmla="*/ 2238233 h 3316406"/>
              <a:gd name="connsiteX8" fmla="*/ 150252 w 3275807"/>
              <a:gd name="connsiteY8" fmla="*/ 2210937 h 3316406"/>
              <a:gd name="connsiteX9" fmla="*/ 109308 w 3275807"/>
              <a:gd name="connsiteY9" fmla="*/ 2197289 h 3316406"/>
              <a:gd name="connsiteX10" fmla="*/ 27422 w 3275807"/>
              <a:gd name="connsiteY10" fmla="*/ 2238233 h 3316406"/>
              <a:gd name="connsiteX11" fmla="*/ 68365 w 3275807"/>
              <a:gd name="connsiteY11" fmla="*/ 2156346 h 3316406"/>
              <a:gd name="connsiteX12" fmla="*/ 109308 w 3275807"/>
              <a:gd name="connsiteY12" fmla="*/ 2129051 h 3316406"/>
              <a:gd name="connsiteX13" fmla="*/ 163899 w 3275807"/>
              <a:gd name="connsiteY13" fmla="*/ 2047164 h 3316406"/>
              <a:gd name="connsiteX14" fmla="*/ 191195 w 3275807"/>
              <a:gd name="connsiteY14" fmla="*/ 2006221 h 3316406"/>
              <a:gd name="connsiteX15" fmla="*/ 273081 w 3275807"/>
              <a:gd name="connsiteY15" fmla="*/ 1965277 h 3316406"/>
              <a:gd name="connsiteX16" fmla="*/ 300377 w 3275807"/>
              <a:gd name="connsiteY16" fmla="*/ 1924334 h 3316406"/>
              <a:gd name="connsiteX17" fmla="*/ 327672 w 3275807"/>
              <a:gd name="connsiteY17" fmla="*/ 1842448 h 3316406"/>
              <a:gd name="connsiteX18" fmla="*/ 382264 w 3275807"/>
              <a:gd name="connsiteY18" fmla="*/ 1760561 h 3316406"/>
              <a:gd name="connsiteX19" fmla="*/ 450502 w 3275807"/>
              <a:gd name="connsiteY19" fmla="*/ 1555845 h 3316406"/>
              <a:gd name="connsiteX20" fmla="*/ 477798 w 3275807"/>
              <a:gd name="connsiteY20" fmla="*/ 1473958 h 3316406"/>
              <a:gd name="connsiteX21" fmla="*/ 491446 w 3275807"/>
              <a:gd name="connsiteY21" fmla="*/ 1433015 h 3316406"/>
              <a:gd name="connsiteX22" fmla="*/ 505093 w 3275807"/>
              <a:gd name="connsiteY22" fmla="*/ 1310185 h 3316406"/>
              <a:gd name="connsiteX23" fmla="*/ 532389 w 3275807"/>
              <a:gd name="connsiteY23" fmla="*/ 1228298 h 3316406"/>
              <a:gd name="connsiteX24" fmla="*/ 546037 w 3275807"/>
              <a:gd name="connsiteY24" fmla="*/ 1091821 h 3316406"/>
              <a:gd name="connsiteX25" fmla="*/ 573332 w 3275807"/>
              <a:gd name="connsiteY25" fmla="*/ 1050877 h 3316406"/>
              <a:gd name="connsiteX26" fmla="*/ 641571 w 3275807"/>
              <a:gd name="connsiteY26" fmla="*/ 955343 h 3316406"/>
              <a:gd name="connsiteX27" fmla="*/ 709810 w 3275807"/>
              <a:gd name="connsiteY27" fmla="*/ 968991 h 3316406"/>
              <a:gd name="connsiteX28" fmla="*/ 778049 w 3275807"/>
              <a:gd name="connsiteY28" fmla="*/ 1037230 h 3316406"/>
              <a:gd name="connsiteX29" fmla="*/ 1078299 w 3275807"/>
              <a:gd name="connsiteY29" fmla="*/ 1050877 h 3316406"/>
              <a:gd name="connsiteX30" fmla="*/ 1160186 w 3275807"/>
              <a:gd name="connsiteY30" fmla="*/ 1078173 h 3316406"/>
              <a:gd name="connsiteX31" fmla="*/ 1201129 w 3275807"/>
              <a:gd name="connsiteY31" fmla="*/ 1091821 h 3316406"/>
              <a:gd name="connsiteX32" fmla="*/ 1187481 w 3275807"/>
              <a:gd name="connsiteY32" fmla="*/ 1132764 h 3316406"/>
              <a:gd name="connsiteX33" fmla="*/ 1105595 w 3275807"/>
              <a:gd name="connsiteY33" fmla="*/ 1187355 h 3316406"/>
              <a:gd name="connsiteX34" fmla="*/ 1078299 w 3275807"/>
              <a:gd name="connsiteY34" fmla="*/ 1228298 h 3316406"/>
              <a:gd name="connsiteX35" fmla="*/ 1037356 w 3275807"/>
              <a:gd name="connsiteY35" fmla="*/ 1214651 h 3316406"/>
              <a:gd name="connsiteX36" fmla="*/ 996413 w 3275807"/>
              <a:gd name="connsiteY36" fmla="*/ 1228298 h 3316406"/>
              <a:gd name="connsiteX37" fmla="*/ 1010061 w 3275807"/>
              <a:gd name="connsiteY37" fmla="*/ 1364776 h 3316406"/>
              <a:gd name="connsiteX38" fmla="*/ 1051004 w 3275807"/>
              <a:gd name="connsiteY38" fmla="*/ 1446663 h 3316406"/>
              <a:gd name="connsiteX39" fmla="*/ 1064652 w 3275807"/>
              <a:gd name="connsiteY39" fmla="*/ 1487606 h 3316406"/>
              <a:gd name="connsiteX40" fmla="*/ 996413 w 3275807"/>
              <a:gd name="connsiteY40" fmla="*/ 1542197 h 3316406"/>
              <a:gd name="connsiteX41" fmla="*/ 969117 w 3275807"/>
              <a:gd name="connsiteY41" fmla="*/ 1583140 h 3316406"/>
              <a:gd name="connsiteX42" fmla="*/ 982765 w 3275807"/>
              <a:gd name="connsiteY42" fmla="*/ 1624083 h 3316406"/>
              <a:gd name="connsiteX43" fmla="*/ 1173834 w 3275807"/>
              <a:gd name="connsiteY43" fmla="*/ 1637731 h 3316406"/>
              <a:gd name="connsiteX44" fmla="*/ 1214777 w 3275807"/>
              <a:gd name="connsiteY44" fmla="*/ 1651379 h 3316406"/>
              <a:gd name="connsiteX45" fmla="*/ 1296664 w 3275807"/>
              <a:gd name="connsiteY45" fmla="*/ 1705970 h 3316406"/>
              <a:gd name="connsiteX46" fmla="*/ 1378550 w 3275807"/>
              <a:gd name="connsiteY46" fmla="*/ 1733265 h 3316406"/>
              <a:gd name="connsiteX47" fmla="*/ 1419493 w 3275807"/>
              <a:gd name="connsiteY47" fmla="*/ 1705970 h 3316406"/>
              <a:gd name="connsiteX48" fmla="*/ 1542323 w 3275807"/>
              <a:gd name="connsiteY48" fmla="*/ 1651379 h 3316406"/>
              <a:gd name="connsiteX49" fmla="*/ 1569619 w 3275807"/>
              <a:gd name="connsiteY49" fmla="*/ 1610436 h 3316406"/>
              <a:gd name="connsiteX50" fmla="*/ 1692449 w 3275807"/>
              <a:gd name="connsiteY50" fmla="*/ 1528549 h 3316406"/>
              <a:gd name="connsiteX51" fmla="*/ 1733392 w 3275807"/>
              <a:gd name="connsiteY51" fmla="*/ 1501254 h 3316406"/>
              <a:gd name="connsiteX52" fmla="*/ 1774335 w 3275807"/>
              <a:gd name="connsiteY52" fmla="*/ 1473958 h 3316406"/>
              <a:gd name="connsiteX53" fmla="*/ 1801631 w 3275807"/>
              <a:gd name="connsiteY53" fmla="*/ 1433015 h 3316406"/>
              <a:gd name="connsiteX54" fmla="*/ 1828926 w 3275807"/>
              <a:gd name="connsiteY54" fmla="*/ 1351128 h 3316406"/>
              <a:gd name="connsiteX55" fmla="*/ 1856222 w 3275807"/>
              <a:gd name="connsiteY55" fmla="*/ 1310185 h 3316406"/>
              <a:gd name="connsiteX56" fmla="*/ 1828926 w 3275807"/>
              <a:gd name="connsiteY56" fmla="*/ 1228298 h 3316406"/>
              <a:gd name="connsiteX57" fmla="*/ 1815278 w 3275807"/>
              <a:gd name="connsiteY57" fmla="*/ 1187355 h 3316406"/>
              <a:gd name="connsiteX58" fmla="*/ 1897165 w 3275807"/>
              <a:gd name="connsiteY58" fmla="*/ 1160060 h 3316406"/>
              <a:gd name="connsiteX59" fmla="*/ 1938108 w 3275807"/>
              <a:gd name="connsiteY59" fmla="*/ 1146412 h 3316406"/>
              <a:gd name="connsiteX60" fmla="*/ 1897165 w 3275807"/>
              <a:gd name="connsiteY60" fmla="*/ 1023582 h 3316406"/>
              <a:gd name="connsiteX61" fmla="*/ 1883517 w 3275807"/>
              <a:gd name="connsiteY61" fmla="*/ 982639 h 3316406"/>
              <a:gd name="connsiteX62" fmla="*/ 1801631 w 3275807"/>
              <a:gd name="connsiteY62" fmla="*/ 941695 h 3316406"/>
              <a:gd name="connsiteX63" fmla="*/ 1719744 w 3275807"/>
              <a:gd name="connsiteY63" fmla="*/ 914400 h 3316406"/>
              <a:gd name="connsiteX64" fmla="*/ 1678801 w 3275807"/>
              <a:gd name="connsiteY64" fmla="*/ 900752 h 3316406"/>
              <a:gd name="connsiteX65" fmla="*/ 1569619 w 3275807"/>
              <a:gd name="connsiteY65" fmla="*/ 873457 h 3316406"/>
              <a:gd name="connsiteX66" fmla="*/ 1487732 w 3275807"/>
              <a:gd name="connsiteY66" fmla="*/ 887104 h 3316406"/>
              <a:gd name="connsiteX67" fmla="*/ 1405846 w 3275807"/>
              <a:gd name="connsiteY67" fmla="*/ 914400 h 3316406"/>
              <a:gd name="connsiteX68" fmla="*/ 1364902 w 3275807"/>
              <a:gd name="connsiteY68" fmla="*/ 928048 h 3316406"/>
              <a:gd name="connsiteX69" fmla="*/ 1283016 w 3275807"/>
              <a:gd name="connsiteY69" fmla="*/ 941695 h 3316406"/>
              <a:gd name="connsiteX70" fmla="*/ 1201129 w 3275807"/>
              <a:gd name="connsiteY70" fmla="*/ 928048 h 3316406"/>
              <a:gd name="connsiteX71" fmla="*/ 1228425 w 3275807"/>
              <a:gd name="connsiteY71" fmla="*/ 887104 h 3316406"/>
              <a:gd name="connsiteX72" fmla="*/ 1255720 w 3275807"/>
              <a:gd name="connsiteY72" fmla="*/ 805218 h 3316406"/>
              <a:gd name="connsiteX73" fmla="*/ 1283016 w 3275807"/>
              <a:gd name="connsiteY73" fmla="*/ 764274 h 3316406"/>
              <a:gd name="connsiteX74" fmla="*/ 1323959 w 3275807"/>
              <a:gd name="connsiteY74" fmla="*/ 682388 h 3316406"/>
              <a:gd name="connsiteX75" fmla="*/ 1283016 w 3275807"/>
              <a:gd name="connsiteY75" fmla="*/ 600501 h 3316406"/>
              <a:gd name="connsiteX76" fmla="*/ 1310311 w 3275807"/>
              <a:gd name="connsiteY76" fmla="*/ 450376 h 3316406"/>
              <a:gd name="connsiteX77" fmla="*/ 1323959 w 3275807"/>
              <a:gd name="connsiteY77" fmla="*/ 409433 h 3316406"/>
              <a:gd name="connsiteX78" fmla="*/ 1378550 w 3275807"/>
              <a:gd name="connsiteY78" fmla="*/ 327546 h 3316406"/>
              <a:gd name="connsiteX79" fmla="*/ 1419493 w 3275807"/>
              <a:gd name="connsiteY79" fmla="*/ 300251 h 3316406"/>
              <a:gd name="connsiteX80" fmla="*/ 1487732 w 3275807"/>
              <a:gd name="connsiteY80" fmla="*/ 245660 h 3316406"/>
              <a:gd name="connsiteX81" fmla="*/ 1610562 w 3275807"/>
              <a:gd name="connsiteY81" fmla="*/ 177421 h 3316406"/>
              <a:gd name="connsiteX82" fmla="*/ 1651505 w 3275807"/>
              <a:gd name="connsiteY82" fmla="*/ 150125 h 3316406"/>
              <a:gd name="connsiteX83" fmla="*/ 1733392 w 3275807"/>
              <a:gd name="connsiteY83" fmla="*/ 122830 h 3316406"/>
              <a:gd name="connsiteX84" fmla="*/ 1774335 w 3275807"/>
              <a:gd name="connsiteY84" fmla="*/ 109182 h 3316406"/>
              <a:gd name="connsiteX85" fmla="*/ 1815278 w 3275807"/>
              <a:gd name="connsiteY85" fmla="*/ 95534 h 3316406"/>
              <a:gd name="connsiteX86" fmla="*/ 1924461 w 3275807"/>
              <a:gd name="connsiteY86" fmla="*/ 68239 h 3316406"/>
              <a:gd name="connsiteX87" fmla="*/ 2019995 w 3275807"/>
              <a:gd name="connsiteY87" fmla="*/ 81886 h 3316406"/>
              <a:gd name="connsiteX88" fmla="*/ 2047290 w 3275807"/>
              <a:gd name="connsiteY88" fmla="*/ 122830 h 3316406"/>
              <a:gd name="connsiteX89" fmla="*/ 2129177 w 3275807"/>
              <a:gd name="connsiteY89" fmla="*/ 163773 h 3316406"/>
              <a:gd name="connsiteX90" fmla="*/ 2170120 w 3275807"/>
              <a:gd name="connsiteY90" fmla="*/ 150125 h 3316406"/>
              <a:gd name="connsiteX91" fmla="*/ 2211064 w 3275807"/>
              <a:gd name="connsiteY91" fmla="*/ 68239 h 3316406"/>
              <a:gd name="connsiteX92" fmla="*/ 2292950 w 3275807"/>
              <a:gd name="connsiteY92" fmla="*/ 40943 h 3316406"/>
              <a:gd name="connsiteX93" fmla="*/ 2347541 w 3275807"/>
              <a:gd name="connsiteY93" fmla="*/ 27295 h 3316406"/>
              <a:gd name="connsiteX94" fmla="*/ 2388484 w 3275807"/>
              <a:gd name="connsiteY94" fmla="*/ 13648 h 3316406"/>
              <a:gd name="connsiteX95" fmla="*/ 2511314 w 3275807"/>
              <a:gd name="connsiteY95" fmla="*/ 0 h 3316406"/>
              <a:gd name="connsiteX96" fmla="*/ 2593201 w 3275807"/>
              <a:gd name="connsiteY96" fmla="*/ 13648 h 3316406"/>
              <a:gd name="connsiteX97" fmla="*/ 2716031 w 3275807"/>
              <a:gd name="connsiteY97" fmla="*/ 27295 h 3316406"/>
              <a:gd name="connsiteX98" fmla="*/ 2756974 w 3275807"/>
              <a:gd name="connsiteY98" fmla="*/ 54591 h 3316406"/>
              <a:gd name="connsiteX99" fmla="*/ 2838861 w 3275807"/>
              <a:gd name="connsiteY99" fmla="*/ 81886 h 3316406"/>
              <a:gd name="connsiteX100" fmla="*/ 2879804 w 3275807"/>
              <a:gd name="connsiteY100" fmla="*/ 95534 h 3316406"/>
              <a:gd name="connsiteX101" fmla="*/ 2948043 w 3275807"/>
              <a:gd name="connsiteY101" fmla="*/ 109182 h 3316406"/>
              <a:gd name="connsiteX102" fmla="*/ 3070872 w 3275807"/>
              <a:gd name="connsiteY102" fmla="*/ 177421 h 3316406"/>
              <a:gd name="connsiteX103" fmla="*/ 3111816 w 3275807"/>
              <a:gd name="connsiteY103" fmla="*/ 204716 h 3316406"/>
              <a:gd name="connsiteX104" fmla="*/ 3166407 w 3275807"/>
              <a:gd name="connsiteY104" fmla="*/ 272955 h 3316406"/>
              <a:gd name="connsiteX105" fmla="*/ 3234646 w 3275807"/>
              <a:gd name="connsiteY105" fmla="*/ 395785 h 3316406"/>
              <a:gd name="connsiteX106" fmla="*/ 3275589 w 3275807"/>
              <a:gd name="connsiteY106" fmla="*/ 696036 h 3316406"/>
              <a:gd name="connsiteX107" fmla="*/ 3248293 w 3275807"/>
              <a:gd name="connsiteY107" fmla="*/ 832513 h 3316406"/>
              <a:gd name="connsiteX108" fmla="*/ 3193702 w 3275807"/>
              <a:gd name="connsiteY108" fmla="*/ 1091821 h 3316406"/>
              <a:gd name="connsiteX109" fmla="*/ 3125464 w 3275807"/>
              <a:gd name="connsiteY109" fmla="*/ 1146412 h 3316406"/>
              <a:gd name="connsiteX110" fmla="*/ 3084520 w 3275807"/>
              <a:gd name="connsiteY110" fmla="*/ 1173707 h 3316406"/>
              <a:gd name="connsiteX111" fmla="*/ 3002634 w 3275807"/>
              <a:gd name="connsiteY111" fmla="*/ 1160060 h 3316406"/>
              <a:gd name="connsiteX112" fmla="*/ 2961690 w 3275807"/>
              <a:gd name="connsiteY112" fmla="*/ 1146412 h 3316406"/>
              <a:gd name="connsiteX113" fmla="*/ 2838861 w 3275807"/>
              <a:gd name="connsiteY113" fmla="*/ 1160060 h 3316406"/>
              <a:gd name="connsiteX114" fmla="*/ 2825213 w 3275807"/>
              <a:gd name="connsiteY114" fmla="*/ 1282889 h 3316406"/>
              <a:gd name="connsiteX115" fmla="*/ 2743326 w 3275807"/>
              <a:gd name="connsiteY115" fmla="*/ 1323833 h 3316406"/>
              <a:gd name="connsiteX116" fmla="*/ 2716031 w 3275807"/>
              <a:gd name="connsiteY116" fmla="*/ 1364776 h 3316406"/>
              <a:gd name="connsiteX117" fmla="*/ 2729678 w 3275807"/>
              <a:gd name="connsiteY117" fmla="*/ 1419367 h 3316406"/>
              <a:gd name="connsiteX118" fmla="*/ 2920747 w 3275807"/>
              <a:gd name="connsiteY118" fmla="*/ 1433015 h 3316406"/>
              <a:gd name="connsiteX119" fmla="*/ 3029929 w 3275807"/>
              <a:gd name="connsiteY119" fmla="*/ 1446663 h 3316406"/>
              <a:gd name="connsiteX120" fmla="*/ 3111816 w 3275807"/>
              <a:gd name="connsiteY120" fmla="*/ 1473958 h 3316406"/>
              <a:gd name="connsiteX121" fmla="*/ 3152759 w 3275807"/>
              <a:gd name="connsiteY121" fmla="*/ 1555845 h 3316406"/>
              <a:gd name="connsiteX122" fmla="*/ 3111816 w 3275807"/>
              <a:gd name="connsiteY122" fmla="*/ 1774209 h 3316406"/>
              <a:gd name="connsiteX123" fmla="*/ 3098168 w 3275807"/>
              <a:gd name="connsiteY123" fmla="*/ 1815152 h 3316406"/>
              <a:gd name="connsiteX124" fmla="*/ 3057225 w 3275807"/>
              <a:gd name="connsiteY124" fmla="*/ 1897039 h 3316406"/>
              <a:gd name="connsiteX125" fmla="*/ 3016281 w 3275807"/>
              <a:gd name="connsiteY125" fmla="*/ 1924334 h 3316406"/>
              <a:gd name="connsiteX126" fmla="*/ 2988986 w 3275807"/>
              <a:gd name="connsiteY126" fmla="*/ 1965277 h 3316406"/>
              <a:gd name="connsiteX127" fmla="*/ 2907099 w 3275807"/>
              <a:gd name="connsiteY127" fmla="*/ 1924334 h 3316406"/>
              <a:gd name="connsiteX128" fmla="*/ 2770622 w 3275807"/>
              <a:gd name="connsiteY128" fmla="*/ 1883391 h 3316406"/>
              <a:gd name="connsiteX129" fmla="*/ 2729678 w 3275807"/>
              <a:gd name="connsiteY129" fmla="*/ 1869743 h 3316406"/>
              <a:gd name="connsiteX130" fmla="*/ 2634144 w 3275807"/>
              <a:gd name="connsiteY130" fmla="*/ 1883391 h 3316406"/>
              <a:gd name="connsiteX131" fmla="*/ 2620496 w 3275807"/>
              <a:gd name="connsiteY131" fmla="*/ 1924334 h 3316406"/>
              <a:gd name="connsiteX132" fmla="*/ 2647792 w 3275807"/>
              <a:gd name="connsiteY132" fmla="*/ 2088107 h 3316406"/>
              <a:gd name="connsiteX133" fmla="*/ 2661440 w 3275807"/>
              <a:gd name="connsiteY133" fmla="*/ 2129051 h 3316406"/>
              <a:gd name="connsiteX134" fmla="*/ 2702383 w 3275807"/>
              <a:gd name="connsiteY134" fmla="*/ 2142698 h 3316406"/>
              <a:gd name="connsiteX135" fmla="*/ 2743326 w 3275807"/>
              <a:gd name="connsiteY135" fmla="*/ 2115403 h 3316406"/>
              <a:gd name="connsiteX136" fmla="*/ 2770622 w 3275807"/>
              <a:gd name="connsiteY136" fmla="*/ 2074460 h 3316406"/>
              <a:gd name="connsiteX137" fmla="*/ 2852508 w 3275807"/>
              <a:gd name="connsiteY137" fmla="*/ 2047164 h 3316406"/>
              <a:gd name="connsiteX138" fmla="*/ 2907099 w 3275807"/>
              <a:gd name="connsiteY138" fmla="*/ 2060812 h 3316406"/>
              <a:gd name="connsiteX139" fmla="*/ 2948043 w 3275807"/>
              <a:gd name="connsiteY139" fmla="*/ 2142698 h 3316406"/>
              <a:gd name="connsiteX140" fmla="*/ 2934395 w 3275807"/>
              <a:gd name="connsiteY140" fmla="*/ 2183642 h 3316406"/>
              <a:gd name="connsiteX141" fmla="*/ 2811565 w 3275807"/>
              <a:gd name="connsiteY141" fmla="*/ 2251880 h 3316406"/>
              <a:gd name="connsiteX142" fmla="*/ 2702383 w 3275807"/>
              <a:gd name="connsiteY142" fmla="*/ 2292824 h 3316406"/>
              <a:gd name="connsiteX143" fmla="*/ 2620496 w 3275807"/>
              <a:gd name="connsiteY143" fmla="*/ 2320119 h 3316406"/>
              <a:gd name="connsiteX144" fmla="*/ 2579553 w 3275807"/>
              <a:gd name="connsiteY144" fmla="*/ 2333767 h 3316406"/>
              <a:gd name="connsiteX145" fmla="*/ 2552258 w 3275807"/>
              <a:gd name="connsiteY145" fmla="*/ 2374710 h 3316406"/>
              <a:gd name="connsiteX146" fmla="*/ 2470371 w 3275807"/>
              <a:gd name="connsiteY146" fmla="*/ 2402006 h 3316406"/>
              <a:gd name="connsiteX147" fmla="*/ 2388484 w 3275807"/>
              <a:gd name="connsiteY147" fmla="*/ 2388358 h 3316406"/>
              <a:gd name="connsiteX148" fmla="*/ 2347541 w 3275807"/>
              <a:gd name="connsiteY148" fmla="*/ 2374710 h 3316406"/>
              <a:gd name="connsiteX149" fmla="*/ 2265655 w 3275807"/>
              <a:gd name="connsiteY149" fmla="*/ 2251880 h 3316406"/>
              <a:gd name="connsiteX150" fmla="*/ 2238359 w 3275807"/>
              <a:gd name="connsiteY150" fmla="*/ 2210937 h 3316406"/>
              <a:gd name="connsiteX151" fmla="*/ 2129177 w 3275807"/>
              <a:gd name="connsiteY151" fmla="*/ 2183642 h 3316406"/>
              <a:gd name="connsiteX152" fmla="*/ 2088234 w 3275807"/>
              <a:gd name="connsiteY152" fmla="*/ 2279176 h 3316406"/>
              <a:gd name="connsiteX153" fmla="*/ 2170120 w 3275807"/>
              <a:gd name="connsiteY153" fmla="*/ 2306471 h 3316406"/>
              <a:gd name="connsiteX154" fmla="*/ 2211064 w 3275807"/>
              <a:gd name="connsiteY154" fmla="*/ 2333767 h 3316406"/>
              <a:gd name="connsiteX155" fmla="*/ 2238359 w 3275807"/>
              <a:gd name="connsiteY155" fmla="*/ 2415654 h 3316406"/>
              <a:gd name="connsiteX156" fmla="*/ 2211064 w 3275807"/>
              <a:gd name="connsiteY156" fmla="*/ 2456597 h 3316406"/>
              <a:gd name="connsiteX157" fmla="*/ 2115529 w 3275807"/>
              <a:gd name="connsiteY157" fmla="*/ 2456597 h 3316406"/>
              <a:gd name="connsiteX158" fmla="*/ 2101881 w 3275807"/>
              <a:gd name="connsiteY158" fmla="*/ 2497540 h 3316406"/>
              <a:gd name="connsiteX159" fmla="*/ 2129177 w 3275807"/>
              <a:gd name="connsiteY159" fmla="*/ 2579427 h 3316406"/>
              <a:gd name="connsiteX160" fmla="*/ 2252007 w 3275807"/>
              <a:gd name="connsiteY160" fmla="*/ 2647665 h 3316406"/>
              <a:gd name="connsiteX161" fmla="*/ 2292950 w 3275807"/>
              <a:gd name="connsiteY161" fmla="*/ 2674961 h 3316406"/>
              <a:gd name="connsiteX162" fmla="*/ 2320246 w 3275807"/>
              <a:gd name="connsiteY162" fmla="*/ 2715904 h 3316406"/>
              <a:gd name="connsiteX163" fmla="*/ 2402132 w 3275807"/>
              <a:gd name="connsiteY163" fmla="*/ 2770495 h 3316406"/>
              <a:gd name="connsiteX164" fmla="*/ 2538610 w 3275807"/>
              <a:gd name="connsiteY164" fmla="*/ 2770495 h 3316406"/>
              <a:gd name="connsiteX165" fmla="*/ 2620496 w 3275807"/>
              <a:gd name="connsiteY165" fmla="*/ 2797791 h 3316406"/>
              <a:gd name="connsiteX166" fmla="*/ 2661440 w 3275807"/>
              <a:gd name="connsiteY166" fmla="*/ 2811439 h 3316406"/>
              <a:gd name="connsiteX167" fmla="*/ 2688735 w 3275807"/>
              <a:gd name="connsiteY167" fmla="*/ 2852382 h 3316406"/>
              <a:gd name="connsiteX168" fmla="*/ 2729678 w 3275807"/>
              <a:gd name="connsiteY168" fmla="*/ 2879677 h 3316406"/>
              <a:gd name="connsiteX169" fmla="*/ 2743326 w 3275807"/>
              <a:gd name="connsiteY169" fmla="*/ 2920621 h 3316406"/>
              <a:gd name="connsiteX170" fmla="*/ 2688735 w 3275807"/>
              <a:gd name="connsiteY170" fmla="*/ 2988860 h 3316406"/>
              <a:gd name="connsiteX171" fmla="*/ 2661440 w 3275807"/>
              <a:gd name="connsiteY171" fmla="*/ 3029803 h 3316406"/>
              <a:gd name="connsiteX172" fmla="*/ 2538610 w 3275807"/>
              <a:gd name="connsiteY172" fmla="*/ 3098042 h 3316406"/>
              <a:gd name="connsiteX173" fmla="*/ 2456723 w 3275807"/>
              <a:gd name="connsiteY173" fmla="*/ 3152633 h 3316406"/>
              <a:gd name="connsiteX174" fmla="*/ 2415780 w 3275807"/>
              <a:gd name="connsiteY174" fmla="*/ 3179928 h 3316406"/>
              <a:gd name="connsiteX175" fmla="*/ 2361189 w 3275807"/>
              <a:gd name="connsiteY175" fmla="*/ 3193576 h 3316406"/>
              <a:gd name="connsiteX176" fmla="*/ 2333893 w 3275807"/>
              <a:gd name="connsiteY176" fmla="*/ 3234519 h 3316406"/>
              <a:gd name="connsiteX177" fmla="*/ 2306598 w 3275807"/>
              <a:gd name="connsiteY177" fmla="*/ 3316406 h 3316406"/>
              <a:gd name="connsiteX178" fmla="*/ 2252007 w 3275807"/>
              <a:gd name="connsiteY178" fmla="*/ 3261815 h 3316406"/>
              <a:gd name="connsiteX179" fmla="*/ 2170120 w 3275807"/>
              <a:gd name="connsiteY179" fmla="*/ 3207224 h 3316406"/>
              <a:gd name="connsiteX180" fmla="*/ 2129177 w 3275807"/>
              <a:gd name="connsiteY180" fmla="*/ 3179928 h 3316406"/>
              <a:gd name="connsiteX181" fmla="*/ 2047290 w 3275807"/>
              <a:gd name="connsiteY181" fmla="*/ 3138985 h 3316406"/>
              <a:gd name="connsiteX182" fmla="*/ 2019995 w 3275807"/>
              <a:gd name="connsiteY182" fmla="*/ 3098042 h 3316406"/>
              <a:gd name="connsiteX183" fmla="*/ 1979052 w 3275807"/>
              <a:gd name="connsiteY183" fmla="*/ 3084394 h 3316406"/>
              <a:gd name="connsiteX184" fmla="*/ 1938108 w 3275807"/>
              <a:gd name="connsiteY184" fmla="*/ 3057098 h 3316406"/>
              <a:gd name="connsiteX185" fmla="*/ 1801631 w 3275807"/>
              <a:gd name="connsiteY185" fmla="*/ 3029803 h 3316406"/>
              <a:gd name="connsiteX186" fmla="*/ 1719744 w 3275807"/>
              <a:gd name="connsiteY186" fmla="*/ 3002507 h 3316406"/>
              <a:gd name="connsiteX187" fmla="*/ 1678801 w 3275807"/>
              <a:gd name="connsiteY187" fmla="*/ 2988860 h 3316406"/>
              <a:gd name="connsiteX188" fmla="*/ 1596914 w 3275807"/>
              <a:gd name="connsiteY188" fmla="*/ 2934268 h 3316406"/>
              <a:gd name="connsiteX189" fmla="*/ 1555971 w 3275807"/>
              <a:gd name="connsiteY189" fmla="*/ 2906973 h 3316406"/>
              <a:gd name="connsiteX190" fmla="*/ 1515028 w 3275807"/>
              <a:gd name="connsiteY190" fmla="*/ 2893325 h 3316406"/>
              <a:gd name="connsiteX191" fmla="*/ 1433141 w 3275807"/>
              <a:gd name="connsiteY191" fmla="*/ 2838734 h 3316406"/>
              <a:gd name="connsiteX192" fmla="*/ 1392198 w 3275807"/>
              <a:gd name="connsiteY192" fmla="*/ 2811439 h 3316406"/>
              <a:gd name="connsiteX193" fmla="*/ 1364902 w 3275807"/>
              <a:gd name="connsiteY193" fmla="*/ 2770495 h 3316406"/>
              <a:gd name="connsiteX194" fmla="*/ 1283016 w 3275807"/>
              <a:gd name="connsiteY194" fmla="*/ 2743200 h 3316406"/>
              <a:gd name="connsiteX195" fmla="*/ 1201129 w 3275807"/>
              <a:gd name="connsiteY195" fmla="*/ 2702257 h 3316406"/>
              <a:gd name="connsiteX196" fmla="*/ 1119243 w 3275807"/>
              <a:gd name="connsiteY196" fmla="*/ 2674961 h 3316406"/>
              <a:gd name="connsiteX197" fmla="*/ 1078299 w 3275807"/>
              <a:gd name="connsiteY197" fmla="*/ 2661313 h 3316406"/>
              <a:gd name="connsiteX198" fmla="*/ 996413 w 3275807"/>
              <a:gd name="connsiteY198" fmla="*/ 2606722 h 3316406"/>
              <a:gd name="connsiteX199" fmla="*/ 928174 w 3275807"/>
              <a:gd name="connsiteY199" fmla="*/ 2620370 h 3316406"/>
              <a:gd name="connsiteX200" fmla="*/ 846287 w 3275807"/>
              <a:gd name="connsiteY200" fmla="*/ 2647665 h 3316406"/>
              <a:gd name="connsiteX201" fmla="*/ 586980 w 3275807"/>
              <a:gd name="connsiteY201" fmla="*/ 2661313 h 3316406"/>
              <a:gd name="connsiteX202" fmla="*/ 436855 w 3275807"/>
              <a:gd name="connsiteY202" fmla="*/ 2702257 h 3316406"/>
              <a:gd name="connsiteX203" fmla="*/ 409559 w 3275807"/>
              <a:gd name="connsiteY203" fmla="*/ 2661313 h 3316406"/>
              <a:gd name="connsiteX204" fmla="*/ 368616 w 3275807"/>
              <a:gd name="connsiteY204" fmla="*/ 2647665 h 3316406"/>
              <a:gd name="connsiteX205" fmla="*/ 409559 w 3275807"/>
              <a:gd name="connsiteY205" fmla="*/ 2524836 h 3316406"/>
              <a:gd name="connsiteX206" fmla="*/ 450502 w 3275807"/>
              <a:gd name="connsiteY206" fmla="*/ 2511188 h 3316406"/>
              <a:gd name="connsiteX207" fmla="*/ 491446 w 3275807"/>
              <a:gd name="connsiteY207" fmla="*/ 2538483 h 3316406"/>
              <a:gd name="connsiteX208" fmla="*/ 464150 w 3275807"/>
              <a:gd name="connsiteY208" fmla="*/ 2497540 h 3316406"/>
              <a:gd name="connsiteX209" fmla="*/ 423207 w 3275807"/>
              <a:gd name="connsiteY209" fmla="*/ 2483892 h 3316406"/>
              <a:gd name="connsiteX210" fmla="*/ 382264 w 3275807"/>
              <a:gd name="connsiteY210" fmla="*/ 2456597 h 3316406"/>
              <a:gd name="connsiteX211" fmla="*/ 300377 w 3275807"/>
              <a:gd name="connsiteY211" fmla="*/ 2429301 h 3316406"/>
              <a:gd name="connsiteX212" fmla="*/ 218490 w 3275807"/>
              <a:gd name="connsiteY212" fmla="*/ 2456597 h 3316406"/>
              <a:gd name="connsiteX213" fmla="*/ 95661 w 3275807"/>
              <a:gd name="connsiteY213" fmla="*/ 2429301 h 3316406"/>
              <a:gd name="connsiteX214" fmla="*/ 126 w 3275807"/>
              <a:gd name="connsiteY214" fmla="*/ 2306471 h 3316406"/>
              <a:gd name="connsiteX0" fmla="*/ 126 w 3275766"/>
              <a:gd name="connsiteY0" fmla="*/ 2306471 h 3316406"/>
              <a:gd name="connsiteX1" fmla="*/ 109308 w 3275766"/>
              <a:gd name="connsiteY1" fmla="*/ 2251880 h 3316406"/>
              <a:gd name="connsiteX2" fmla="*/ 150252 w 3275766"/>
              <a:gd name="connsiteY2" fmla="*/ 2279176 h 3316406"/>
              <a:gd name="connsiteX3" fmla="*/ 177547 w 3275766"/>
              <a:gd name="connsiteY3" fmla="*/ 2320119 h 3316406"/>
              <a:gd name="connsiteX4" fmla="*/ 259434 w 3275766"/>
              <a:gd name="connsiteY4" fmla="*/ 2347415 h 3316406"/>
              <a:gd name="connsiteX5" fmla="*/ 314025 w 3275766"/>
              <a:gd name="connsiteY5" fmla="*/ 2292824 h 3316406"/>
              <a:gd name="connsiteX6" fmla="*/ 273081 w 3275766"/>
              <a:gd name="connsiteY6" fmla="*/ 2265528 h 3316406"/>
              <a:gd name="connsiteX7" fmla="*/ 191195 w 3275766"/>
              <a:gd name="connsiteY7" fmla="*/ 2238233 h 3316406"/>
              <a:gd name="connsiteX8" fmla="*/ 150252 w 3275766"/>
              <a:gd name="connsiteY8" fmla="*/ 2210937 h 3316406"/>
              <a:gd name="connsiteX9" fmla="*/ 109308 w 3275766"/>
              <a:gd name="connsiteY9" fmla="*/ 2197289 h 3316406"/>
              <a:gd name="connsiteX10" fmla="*/ 27422 w 3275766"/>
              <a:gd name="connsiteY10" fmla="*/ 2238233 h 3316406"/>
              <a:gd name="connsiteX11" fmla="*/ 68365 w 3275766"/>
              <a:gd name="connsiteY11" fmla="*/ 2156346 h 3316406"/>
              <a:gd name="connsiteX12" fmla="*/ 109308 w 3275766"/>
              <a:gd name="connsiteY12" fmla="*/ 2129051 h 3316406"/>
              <a:gd name="connsiteX13" fmla="*/ 163899 w 3275766"/>
              <a:gd name="connsiteY13" fmla="*/ 2047164 h 3316406"/>
              <a:gd name="connsiteX14" fmla="*/ 191195 w 3275766"/>
              <a:gd name="connsiteY14" fmla="*/ 2006221 h 3316406"/>
              <a:gd name="connsiteX15" fmla="*/ 273081 w 3275766"/>
              <a:gd name="connsiteY15" fmla="*/ 1965277 h 3316406"/>
              <a:gd name="connsiteX16" fmla="*/ 300377 w 3275766"/>
              <a:gd name="connsiteY16" fmla="*/ 1924334 h 3316406"/>
              <a:gd name="connsiteX17" fmla="*/ 327672 w 3275766"/>
              <a:gd name="connsiteY17" fmla="*/ 1842448 h 3316406"/>
              <a:gd name="connsiteX18" fmla="*/ 382264 w 3275766"/>
              <a:gd name="connsiteY18" fmla="*/ 1760561 h 3316406"/>
              <a:gd name="connsiteX19" fmla="*/ 450502 w 3275766"/>
              <a:gd name="connsiteY19" fmla="*/ 1555845 h 3316406"/>
              <a:gd name="connsiteX20" fmla="*/ 477798 w 3275766"/>
              <a:gd name="connsiteY20" fmla="*/ 1473958 h 3316406"/>
              <a:gd name="connsiteX21" fmla="*/ 491446 w 3275766"/>
              <a:gd name="connsiteY21" fmla="*/ 1433015 h 3316406"/>
              <a:gd name="connsiteX22" fmla="*/ 505093 w 3275766"/>
              <a:gd name="connsiteY22" fmla="*/ 1310185 h 3316406"/>
              <a:gd name="connsiteX23" fmla="*/ 532389 w 3275766"/>
              <a:gd name="connsiteY23" fmla="*/ 1228298 h 3316406"/>
              <a:gd name="connsiteX24" fmla="*/ 546037 w 3275766"/>
              <a:gd name="connsiteY24" fmla="*/ 1091821 h 3316406"/>
              <a:gd name="connsiteX25" fmla="*/ 573332 w 3275766"/>
              <a:gd name="connsiteY25" fmla="*/ 1050877 h 3316406"/>
              <a:gd name="connsiteX26" fmla="*/ 641571 w 3275766"/>
              <a:gd name="connsiteY26" fmla="*/ 955343 h 3316406"/>
              <a:gd name="connsiteX27" fmla="*/ 709810 w 3275766"/>
              <a:gd name="connsiteY27" fmla="*/ 968991 h 3316406"/>
              <a:gd name="connsiteX28" fmla="*/ 778049 w 3275766"/>
              <a:gd name="connsiteY28" fmla="*/ 1037230 h 3316406"/>
              <a:gd name="connsiteX29" fmla="*/ 1078299 w 3275766"/>
              <a:gd name="connsiteY29" fmla="*/ 1050877 h 3316406"/>
              <a:gd name="connsiteX30" fmla="*/ 1160186 w 3275766"/>
              <a:gd name="connsiteY30" fmla="*/ 1078173 h 3316406"/>
              <a:gd name="connsiteX31" fmla="*/ 1201129 w 3275766"/>
              <a:gd name="connsiteY31" fmla="*/ 1091821 h 3316406"/>
              <a:gd name="connsiteX32" fmla="*/ 1187481 w 3275766"/>
              <a:gd name="connsiteY32" fmla="*/ 1132764 h 3316406"/>
              <a:gd name="connsiteX33" fmla="*/ 1105595 w 3275766"/>
              <a:gd name="connsiteY33" fmla="*/ 1187355 h 3316406"/>
              <a:gd name="connsiteX34" fmla="*/ 1078299 w 3275766"/>
              <a:gd name="connsiteY34" fmla="*/ 1228298 h 3316406"/>
              <a:gd name="connsiteX35" fmla="*/ 1037356 w 3275766"/>
              <a:gd name="connsiteY35" fmla="*/ 1214651 h 3316406"/>
              <a:gd name="connsiteX36" fmla="*/ 996413 w 3275766"/>
              <a:gd name="connsiteY36" fmla="*/ 1228298 h 3316406"/>
              <a:gd name="connsiteX37" fmla="*/ 1010061 w 3275766"/>
              <a:gd name="connsiteY37" fmla="*/ 1364776 h 3316406"/>
              <a:gd name="connsiteX38" fmla="*/ 1051004 w 3275766"/>
              <a:gd name="connsiteY38" fmla="*/ 1446663 h 3316406"/>
              <a:gd name="connsiteX39" fmla="*/ 1064652 w 3275766"/>
              <a:gd name="connsiteY39" fmla="*/ 1487606 h 3316406"/>
              <a:gd name="connsiteX40" fmla="*/ 996413 w 3275766"/>
              <a:gd name="connsiteY40" fmla="*/ 1542197 h 3316406"/>
              <a:gd name="connsiteX41" fmla="*/ 969117 w 3275766"/>
              <a:gd name="connsiteY41" fmla="*/ 1583140 h 3316406"/>
              <a:gd name="connsiteX42" fmla="*/ 982765 w 3275766"/>
              <a:gd name="connsiteY42" fmla="*/ 1624083 h 3316406"/>
              <a:gd name="connsiteX43" fmla="*/ 1173834 w 3275766"/>
              <a:gd name="connsiteY43" fmla="*/ 1637731 h 3316406"/>
              <a:gd name="connsiteX44" fmla="*/ 1214777 w 3275766"/>
              <a:gd name="connsiteY44" fmla="*/ 1651379 h 3316406"/>
              <a:gd name="connsiteX45" fmla="*/ 1296664 w 3275766"/>
              <a:gd name="connsiteY45" fmla="*/ 1705970 h 3316406"/>
              <a:gd name="connsiteX46" fmla="*/ 1378550 w 3275766"/>
              <a:gd name="connsiteY46" fmla="*/ 1733265 h 3316406"/>
              <a:gd name="connsiteX47" fmla="*/ 1419493 w 3275766"/>
              <a:gd name="connsiteY47" fmla="*/ 1705970 h 3316406"/>
              <a:gd name="connsiteX48" fmla="*/ 1542323 w 3275766"/>
              <a:gd name="connsiteY48" fmla="*/ 1651379 h 3316406"/>
              <a:gd name="connsiteX49" fmla="*/ 1569619 w 3275766"/>
              <a:gd name="connsiteY49" fmla="*/ 1610436 h 3316406"/>
              <a:gd name="connsiteX50" fmla="*/ 1692449 w 3275766"/>
              <a:gd name="connsiteY50" fmla="*/ 1528549 h 3316406"/>
              <a:gd name="connsiteX51" fmla="*/ 1733392 w 3275766"/>
              <a:gd name="connsiteY51" fmla="*/ 1501254 h 3316406"/>
              <a:gd name="connsiteX52" fmla="*/ 1774335 w 3275766"/>
              <a:gd name="connsiteY52" fmla="*/ 1473958 h 3316406"/>
              <a:gd name="connsiteX53" fmla="*/ 1801631 w 3275766"/>
              <a:gd name="connsiteY53" fmla="*/ 1433015 h 3316406"/>
              <a:gd name="connsiteX54" fmla="*/ 1828926 w 3275766"/>
              <a:gd name="connsiteY54" fmla="*/ 1351128 h 3316406"/>
              <a:gd name="connsiteX55" fmla="*/ 1856222 w 3275766"/>
              <a:gd name="connsiteY55" fmla="*/ 1310185 h 3316406"/>
              <a:gd name="connsiteX56" fmla="*/ 1828926 w 3275766"/>
              <a:gd name="connsiteY56" fmla="*/ 1228298 h 3316406"/>
              <a:gd name="connsiteX57" fmla="*/ 1815278 w 3275766"/>
              <a:gd name="connsiteY57" fmla="*/ 1187355 h 3316406"/>
              <a:gd name="connsiteX58" fmla="*/ 1897165 w 3275766"/>
              <a:gd name="connsiteY58" fmla="*/ 1160060 h 3316406"/>
              <a:gd name="connsiteX59" fmla="*/ 1938108 w 3275766"/>
              <a:gd name="connsiteY59" fmla="*/ 1146412 h 3316406"/>
              <a:gd name="connsiteX60" fmla="*/ 1897165 w 3275766"/>
              <a:gd name="connsiteY60" fmla="*/ 1023582 h 3316406"/>
              <a:gd name="connsiteX61" fmla="*/ 1883517 w 3275766"/>
              <a:gd name="connsiteY61" fmla="*/ 982639 h 3316406"/>
              <a:gd name="connsiteX62" fmla="*/ 1801631 w 3275766"/>
              <a:gd name="connsiteY62" fmla="*/ 941695 h 3316406"/>
              <a:gd name="connsiteX63" fmla="*/ 1719744 w 3275766"/>
              <a:gd name="connsiteY63" fmla="*/ 914400 h 3316406"/>
              <a:gd name="connsiteX64" fmla="*/ 1678801 w 3275766"/>
              <a:gd name="connsiteY64" fmla="*/ 900752 h 3316406"/>
              <a:gd name="connsiteX65" fmla="*/ 1569619 w 3275766"/>
              <a:gd name="connsiteY65" fmla="*/ 873457 h 3316406"/>
              <a:gd name="connsiteX66" fmla="*/ 1487732 w 3275766"/>
              <a:gd name="connsiteY66" fmla="*/ 887104 h 3316406"/>
              <a:gd name="connsiteX67" fmla="*/ 1405846 w 3275766"/>
              <a:gd name="connsiteY67" fmla="*/ 914400 h 3316406"/>
              <a:gd name="connsiteX68" fmla="*/ 1364902 w 3275766"/>
              <a:gd name="connsiteY68" fmla="*/ 928048 h 3316406"/>
              <a:gd name="connsiteX69" fmla="*/ 1283016 w 3275766"/>
              <a:gd name="connsiteY69" fmla="*/ 941695 h 3316406"/>
              <a:gd name="connsiteX70" fmla="*/ 1201129 w 3275766"/>
              <a:gd name="connsiteY70" fmla="*/ 928048 h 3316406"/>
              <a:gd name="connsiteX71" fmla="*/ 1228425 w 3275766"/>
              <a:gd name="connsiteY71" fmla="*/ 887104 h 3316406"/>
              <a:gd name="connsiteX72" fmla="*/ 1255720 w 3275766"/>
              <a:gd name="connsiteY72" fmla="*/ 805218 h 3316406"/>
              <a:gd name="connsiteX73" fmla="*/ 1283016 w 3275766"/>
              <a:gd name="connsiteY73" fmla="*/ 764274 h 3316406"/>
              <a:gd name="connsiteX74" fmla="*/ 1323959 w 3275766"/>
              <a:gd name="connsiteY74" fmla="*/ 682388 h 3316406"/>
              <a:gd name="connsiteX75" fmla="*/ 1283016 w 3275766"/>
              <a:gd name="connsiteY75" fmla="*/ 600501 h 3316406"/>
              <a:gd name="connsiteX76" fmla="*/ 1310311 w 3275766"/>
              <a:gd name="connsiteY76" fmla="*/ 450376 h 3316406"/>
              <a:gd name="connsiteX77" fmla="*/ 1323959 w 3275766"/>
              <a:gd name="connsiteY77" fmla="*/ 409433 h 3316406"/>
              <a:gd name="connsiteX78" fmla="*/ 1378550 w 3275766"/>
              <a:gd name="connsiteY78" fmla="*/ 327546 h 3316406"/>
              <a:gd name="connsiteX79" fmla="*/ 1419493 w 3275766"/>
              <a:gd name="connsiteY79" fmla="*/ 300251 h 3316406"/>
              <a:gd name="connsiteX80" fmla="*/ 1487732 w 3275766"/>
              <a:gd name="connsiteY80" fmla="*/ 245660 h 3316406"/>
              <a:gd name="connsiteX81" fmla="*/ 1610562 w 3275766"/>
              <a:gd name="connsiteY81" fmla="*/ 177421 h 3316406"/>
              <a:gd name="connsiteX82" fmla="*/ 1651505 w 3275766"/>
              <a:gd name="connsiteY82" fmla="*/ 150125 h 3316406"/>
              <a:gd name="connsiteX83" fmla="*/ 1733392 w 3275766"/>
              <a:gd name="connsiteY83" fmla="*/ 122830 h 3316406"/>
              <a:gd name="connsiteX84" fmla="*/ 1774335 w 3275766"/>
              <a:gd name="connsiteY84" fmla="*/ 109182 h 3316406"/>
              <a:gd name="connsiteX85" fmla="*/ 1815278 w 3275766"/>
              <a:gd name="connsiteY85" fmla="*/ 95534 h 3316406"/>
              <a:gd name="connsiteX86" fmla="*/ 1924461 w 3275766"/>
              <a:gd name="connsiteY86" fmla="*/ 68239 h 3316406"/>
              <a:gd name="connsiteX87" fmla="*/ 2019995 w 3275766"/>
              <a:gd name="connsiteY87" fmla="*/ 81886 h 3316406"/>
              <a:gd name="connsiteX88" fmla="*/ 2047290 w 3275766"/>
              <a:gd name="connsiteY88" fmla="*/ 122830 h 3316406"/>
              <a:gd name="connsiteX89" fmla="*/ 2129177 w 3275766"/>
              <a:gd name="connsiteY89" fmla="*/ 163773 h 3316406"/>
              <a:gd name="connsiteX90" fmla="*/ 2170120 w 3275766"/>
              <a:gd name="connsiteY90" fmla="*/ 150125 h 3316406"/>
              <a:gd name="connsiteX91" fmla="*/ 2211064 w 3275766"/>
              <a:gd name="connsiteY91" fmla="*/ 68239 h 3316406"/>
              <a:gd name="connsiteX92" fmla="*/ 2292950 w 3275766"/>
              <a:gd name="connsiteY92" fmla="*/ 40943 h 3316406"/>
              <a:gd name="connsiteX93" fmla="*/ 2347541 w 3275766"/>
              <a:gd name="connsiteY93" fmla="*/ 27295 h 3316406"/>
              <a:gd name="connsiteX94" fmla="*/ 2388484 w 3275766"/>
              <a:gd name="connsiteY94" fmla="*/ 13648 h 3316406"/>
              <a:gd name="connsiteX95" fmla="*/ 2511314 w 3275766"/>
              <a:gd name="connsiteY95" fmla="*/ 0 h 3316406"/>
              <a:gd name="connsiteX96" fmla="*/ 2593201 w 3275766"/>
              <a:gd name="connsiteY96" fmla="*/ 13648 h 3316406"/>
              <a:gd name="connsiteX97" fmla="*/ 2716031 w 3275766"/>
              <a:gd name="connsiteY97" fmla="*/ 27295 h 3316406"/>
              <a:gd name="connsiteX98" fmla="*/ 2756974 w 3275766"/>
              <a:gd name="connsiteY98" fmla="*/ 54591 h 3316406"/>
              <a:gd name="connsiteX99" fmla="*/ 2838861 w 3275766"/>
              <a:gd name="connsiteY99" fmla="*/ 81886 h 3316406"/>
              <a:gd name="connsiteX100" fmla="*/ 2879804 w 3275766"/>
              <a:gd name="connsiteY100" fmla="*/ 95534 h 3316406"/>
              <a:gd name="connsiteX101" fmla="*/ 2948043 w 3275766"/>
              <a:gd name="connsiteY101" fmla="*/ 109182 h 3316406"/>
              <a:gd name="connsiteX102" fmla="*/ 3070872 w 3275766"/>
              <a:gd name="connsiteY102" fmla="*/ 177421 h 3316406"/>
              <a:gd name="connsiteX103" fmla="*/ 3111816 w 3275766"/>
              <a:gd name="connsiteY103" fmla="*/ 204716 h 3316406"/>
              <a:gd name="connsiteX104" fmla="*/ 3166407 w 3275766"/>
              <a:gd name="connsiteY104" fmla="*/ 272955 h 3316406"/>
              <a:gd name="connsiteX105" fmla="*/ 3261941 w 3275766"/>
              <a:gd name="connsiteY105" fmla="*/ 382138 h 3316406"/>
              <a:gd name="connsiteX106" fmla="*/ 3275589 w 3275766"/>
              <a:gd name="connsiteY106" fmla="*/ 696036 h 3316406"/>
              <a:gd name="connsiteX107" fmla="*/ 3248293 w 3275766"/>
              <a:gd name="connsiteY107" fmla="*/ 832513 h 3316406"/>
              <a:gd name="connsiteX108" fmla="*/ 3193702 w 3275766"/>
              <a:gd name="connsiteY108" fmla="*/ 1091821 h 3316406"/>
              <a:gd name="connsiteX109" fmla="*/ 3125464 w 3275766"/>
              <a:gd name="connsiteY109" fmla="*/ 1146412 h 3316406"/>
              <a:gd name="connsiteX110" fmla="*/ 3084520 w 3275766"/>
              <a:gd name="connsiteY110" fmla="*/ 1173707 h 3316406"/>
              <a:gd name="connsiteX111" fmla="*/ 3002634 w 3275766"/>
              <a:gd name="connsiteY111" fmla="*/ 1160060 h 3316406"/>
              <a:gd name="connsiteX112" fmla="*/ 2961690 w 3275766"/>
              <a:gd name="connsiteY112" fmla="*/ 1146412 h 3316406"/>
              <a:gd name="connsiteX113" fmla="*/ 2838861 w 3275766"/>
              <a:gd name="connsiteY113" fmla="*/ 1160060 h 3316406"/>
              <a:gd name="connsiteX114" fmla="*/ 2825213 w 3275766"/>
              <a:gd name="connsiteY114" fmla="*/ 1282889 h 3316406"/>
              <a:gd name="connsiteX115" fmla="*/ 2743326 w 3275766"/>
              <a:gd name="connsiteY115" fmla="*/ 1323833 h 3316406"/>
              <a:gd name="connsiteX116" fmla="*/ 2716031 w 3275766"/>
              <a:gd name="connsiteY116" fmla="*/ 1364776 h 3316406"/>
              <a:gd name="connsiteX117" fmla="*/ 2729678 w 3275766"/>
              <a:gd name="connsiteY117" fmla="*/ 1419367 h 3316406"/>
              <a:gd name="connsiteX118" fmla="*/ 2920747 w 3275766"/>
              <a:gd name="connsiteY118" fmla="*/ 1433015 h 3316406"/>
              <a:gd name="connsiteX119" fmla="*/ 3029929 w 3275766"/>
              <a:gd name="connsiteY119" fmla="*/ 1446663 h 3316406"/>
              <a:gd name="connsiteX120" fmla="*/ 3111816 w 3275766"/>
              <a:gd name="connsiteY120" fmla="*/ 1473958 h 3316406"/>
              <a:gd name="connsiteX121" fmla="*/ 3152759 w 3275766"/>
              <a:gd name="connsiteY121" fmla="*/ 1555845 h 3316406"/>
              <a:gd name="connsiteX122" fmla="*/ 3111816 w 3275766"/>
              <a:gd name="connsiteY122" fmla="*/ 1774209 h 3316406"/>
              <a:gd name="connsiteX123" fmla="*/ 3098168 w 3275766"/>
              <a:gd name="connsiteY123" fmla="*/ 1815152 h 3316406"/>
              <a:gd name="connsiteX124" fmla="*/ 3057225 w 3275766"/>
              <a:gd name="connsiteY124" fmla="*/ 1897039 h 3316406"/>
              <a:gd name="connsiteX125" fmla="*/ 3016281 w 3275766"/>
              <a:gd name="connsiteY125" fmla="*/ 1924334 h 3316406"/>
              <a:gd name="connsiteX126" fmla="*/ 2988986 w 3275766"/>
              <a:gd name="connsiteY126" fmla="*/ 1965277 h 3316406"/>
              <a:gd name="connsiteX127" fmla="*/ 2907099 w 3275766"/>
              <a:gd name="connsiteY127" fmla="*/ 1924334 h 3316406"/>
              <a:gd name="connsiteX128" fmla="*/ 2770622 w 3275766"/>
              <a:gd name="connsiteY128" fmla="*/ 1883391 h 3316406"/>
              <a:gd name="connsiteX129" fmla="*/ 2729678 w 3275766"/>
              <a:gd name="connsiteY129" fmla="*/ 1869743 h 3316406"/>
              <a:gd name="connsiteX130" fmla="*/ 2634144 w 3275766"/>
              <a:gd name="connsiteY130" fmla="*/ 1883391 h 3316406"/>
              <a:gd name="connsiteX131" fmla="*/ 2620496 w 3275766"/>
              <a:gd name="connsiteY131" fmla="*/ 1924334 h 3316406"/>
              <a:gd name="connsiteX132" fmla="*/ 2647792 w 3275766"/>
              <a:gd name="connsiteY132" fmla="*/ 2088107 h 3316406"/>
              <a:gd name="connsiteX133" fmla="*/ 2661440 w 3275766"/>
              <a:gd name="connsiteY133" fmla="*/ 2129051 h 3316406"/>
              <a:gd name="connsiteX134" fmla="*/ 2702383 w 3275766"/>
              <a:gd name="connsiteY134" fmla="*/ 2142698 h 3316406"/>
              <a:gd name="connsiteX135" fmla="*/ 2743326 w 3275766"/>
              <a:gd name="connsiteY135" fmla="*/ 2115403 h 3316406"/>
              <a:gd name="connsiteX136" fmla="*/ 2770622 w 3275766"/>
              <a:gd name="connsiteY136" fmla="*/ 2074460 h 3316406"/>
              <a:gd name="connsiteX137" fmla="*/ 2852508 w 3275766"/>
              <a:gd name="connsiteY137" fmla="*/ 2047164 h 3316406"/>
              <a:gd name="connsiteX138" fmla="*/ 2907099 w 3275766"/>
              <a:gd name="connsiteY138" fmla="*/ 2060812 h 3316406"/>
              <a:gd name="connsiteX139" fmla="*/ 2948043 w 3275766"/>
              <a:gd name="connsiteY139" fmla="*/ 2142698 h 3316406"/>
              <a:gd name="connsiteX140" fmla="*/ 2934395 w 3275766"/>
              <a:gd name="connsiteY140" fmla="*/ 2183642 h 3316406"/>
              <a:gd name="connsiteX141" fmla="*/ 2811565 w 3275766"/>
              <a:gd name="connsiteY141" fmla="*/ 2251880 h 3316406"/>
              <a:gd name="connsiteX142" fmla="*/ 2702383 w 3275766"/>
              <a:gd name="connsiteY142" fmla="*/ 2292824 h 3316406"/>
              <a:gd name="connsiteX143" fmla="*/ 2620496 w 3275766"/>
              <a:gd name="connsiteY143" fmla="*/ 2320119 h 3316406"/>
              <a:gd name="connsiteX144" fmla="*/ 2579553 w 3275766"/>
              <a:gd name="connsiteY144" fmla="*/ 2333767 h 3316406"/>
              <a:gd name="connsiteX145" fmla="*/ 2552258 w 3275766"/>
              <a:gd name="connsiteY145" fmla="*/ 2374710 h 3316406"/>
              <a:gd name="connsiteX146" fmla="*/ 2470371 w 3275766"/>
              <a:gd name="connsiteY146" fmla="*/ 2402006 h 3316406"/>
              <a:gd name="connsiteX147" fmla="*/ 2388484 w 3275766"/>
              <a:gd name="connsiteY147" fmla="*/ 2388358 h 3316406"/>
              <a:gd name="connsiteX148" fmla="*/ 2347541 w 3275766"/>
              <a:gd name="connsiteY148" fmla="*/ 2374710 h 3316406"/>
              <a:gd name="connsiteX149" fmla="*/ 2265655 w 3275766"/>
              <a:gd name="connsiteY149" fmla="*/ 2251880 h 3316406"/>
              <a:gd name="connsiteX150" fmla="*/ 2238359 w 3275766"/>
              <a:gd name="connsiteY150" fmla="*/ 2210937 h 3316406"/>
              <a:gd name="connsiteX151" fmla="*/ 2129177 w 3275766"/>
              <a:gd name="connsiteY151" fmla="*/ 2183642 h 3316406"/>
              <a:gd name="connsiteX152" fmla="*/ 2088234 w 3275766"/>
              <a:gd name="connsiteY152" fmla="*/ 2279176 h 3316406"/>
              <a:gd name="connsiteX153" fmla="*/ 2170120 w 3275766"/>
              <a:gd name="connsiteY153" fmla="*/ 2306471 h 3316406"/>
              <a:gd name="connsiteX154" fmla="*/ 2211064 w 3275766"/>
              <a:gd name="connsiteY154" fmla="*/ 2333767 h 3316406"/>
              <a:gd name="connsiteX155" fmla="*/ 2238359 w 3275766"/>
              <a:gd name="connsiteY155" fmla="*/ 2415654 h 3316406"/>
              <a:gd name="connsiteX156" fmla="*/ 2211064 w 3275766"/>
              <a:gd name="connsiteY156" fmla="*/ 2456597 h 3316406"/>
              <a:gd name="connsiteX157" fmla="*/ 2115529 w 3275766"/>
              <a:gd name="connsiteY157" fmla="*/ 2456597 h 3316406"/>
              <a:gd name="connsiteX158" fmla="*/ 2101881 w 3275766"/>
              <a:gd name="connsiteY158" fmla="*/ 2497540 h 3316406"/>
              <a:gd name="connsiteX159" fmla="*/ 2129177 w 3275766"/>
              <a:gd name="connsiteY159" fmla="*/ 2579427 h 3316406"/>
              <a:gd name="connsiteX160" fmla="*/ 2252007 w 3275766"/>
              <a:gd name="connsiteY160" fmla="*/ 2647665 h 3316406"/>
              <a:gd name="connsiteX161" fmla="*/ 2292950 w 3275766"/>
              <a:gd name="connsiteY161" fmla="*/ 2674961 h 3316406"/>
              <a:gd name="connsiteX162" fmla="*/ 2320246 w 3275766"/>
              <a:gd name="connsiteY162" fmla="*/ 2715904 h 3316406"/>
              <a:gd name="connsiteX163" fmla="*/ 2402132 w 3275766"/>
              <a:gd name="connsiteY163" fmla="*/ 2770495 h 3316406"/>
              <a:gd name="connsiteX164" fmla="*/ 2538610 w 3275766"/>
              <a:gd name="connsiteY164" fmla="*/ 2770495 h 3316406"/>
              <a:gd name="connsiteX165" fmla="*/ 2620496 w 3275766"/>
              <a:gd name="connsiteY165" fmla="*/ 2797791 h 3316406"/>
              <a:gd name="connsiteX166" fmla="*/ 2661440 w 3275766"/>
              <a:gd name="connsiteY166" fmla="*/ 2811439 h 3316406"/>
              <a:gd name="connsiteX167" fmla="*/ 2688735 w 3275766"/>
              <a:gd name="connsiteY167" fmla="*/ 2852382 h 3316406"/>
              <a:gd name="connsiteX168" fmla="*/ 2729678 w 3275766"/>
              <a:gd name="connsiteY168" fmla="*/ 2879677 h 3316406"/>
              <a:gd name="connsiteX169" fmla="*/ 2743326 w 3275766"/>
              <a:gd name="connsiteY169" fmla="*/ 2920621 h 3316406"/>
              <a:gd name="connsiteX170" fmla="*/ 2688735 w 3275766"/>
              <a:gd name="connsiteY170" fmla="*/ 2988860 h 3316406"/>
              <a:gd name="connsiteX171" fmla="*/ 2661440 w 3275766"/>
              <a:gd name="connsiteY171" fmla="*/ 3029803 h 3316406"/>
              <a:gd name="connsiteX172" fmla="*/ 2538610 w 3275766"/>
              <a:gd name="connsiteY172" fmla="*/ 3098042 h 3316406"/>
              <a:gd name="connsiteX173" fmla="*/ 2456723 w 3275766"/>
              <a:gd name="connsiteY173" fmla="*/ 3152633 h 3316406"/>
              <a:gd name="connsiteX174" fmla="*/ 2415780 w 3275766"/>
              <a:gd name="connsiteY174" fmla="*/ 3179928 h 3316406"/>
              <a:gd name="connsiteX175" fmla="*/ 2361189 w 3275766"/>
              <a:gd name="connsiteY175" fmla="*/ 3193576 h 3316406"/>
              <a:gd name="connsiteX176" fmla="*/ 2333893 w 3275766"/>
              <a:gd name="connsiteY176" fmla="*/ 3234519 h 3316406"/>
              <a:gd name="connsiteX177" fmla="*/ 2306598 w 3275766"/>
              <a:gd name="connsiteY177" fmla="*/ 3316406 h 3316406"/>
              <a:gd name="connsiteX178" fmla="*/ 2252007 w 3275766"/>
              <a:gd name="connsiteY178" fmla="*/ 3261815 h 3316406"/>
              <a:gd name="connsiteX179" fmla="*/ 2170120 w 3275766"/>
              <a:gd name="connsiteY179" fmla="*/ 3207224 h 3316406"/>
              <a:gd name="connsiteX180" fmla="*/ 2129177 w 3275766"/>
              <a:gd name="connsiteY180" fmla="*/ 3179928 h 3316406"/>
              <a:gd name="connsiteX181" fmla="*/ 2047290 w 3275766"/>
              <a:gd name="connsiteY181" fmla="*/ 3138985 h 3316406"/>
              <a:gd name="connsiteX182" fmla="*/ 2019995 w 3275766"/>
              <a:gd name="connsiteY182" fmla="*/ 3098042 h 3316406"/>
              <a:gd name="connsiteX183" fmla="*/ 1979052 w 3275766"/>
              <a:gd name="connsiteY183" fmla="*/ 3084394 h 3316406"/>
              <a:gd name="connsiteX184" fmla="*/ 1938108 w 3275766"/>
              <a:gd name="connsiteY184" fmla="*/ 3057098 h 3316406"/>
              <a:gd name="connsiteX185" fmla="*/ 1801631 w 3275766"/>
              <a:gd name="connsiteY185" fmla="*/ 3029803 h 3316406"/>
              <a:gd name="connsiteX186" fmla="*/ 1719744 w 3275766"/>
              <a:gd name="connsiteY186" fmla="*/ 3002507 h 3316406"/>
              <a:gd name="connsiteX187" fmla="*/ 1678801 w 3275766"/>
              <a:gd name="connsiteY187" fmla="*/ 2988860 h 3316406"/>
              <a:gd name="connsiteX188" fmla="*/ 1596914 w 3275766"/>
              <a:gd name="connsiteY188" fmla="*/ 2934268 h 3316406"/>
              <a:gd name="connsiteX189" fmla="*/ 1555971 w 3275766"/>
              <a:gd name="connsiteY189" fmla="*/ 2906973 h 3316406"/>
              <a:gd name="connsiteX190" fmla="*/ 1515028 w 3275766"/>
              <a:gd name="connsiteY190" fmla="*/ 2893325 h 3316406"/>
              <a:gd name="connsiteX191" fmla="*/ 1433141 w 3275766"/>
              <a:gd name="connsiteY191" fmla="*/ 2838734 h 3316406"/>
              <a:gd name="connsiteX192" fmla="*/ 1392198 w 3275766"/>
              <a:gd name="connsiteY192" fmla="*/ 2811439 h 3316406"/>
              <a:gd name="connsiteX193" fmla="*/ 1364902 w 3275766"/>
              <a:gd name="connsiteY193" fmla="*/ 2770495 h 3316406"/>
              <a:gd name="connsiteX194" fmla="*/ 1283016 w 3275766"/>
              <a:gd name="connsiteY194" fmla="*/ 2743200 h 3316406"/>
              <a:gd name="connsiteX195" fmla="*/ 1201129 w 3275766"/>
              <a:gd name="connsiteY195" fmla="*/ 2702257 h 3316406"/>
              <a:gd name="connsiteX196" fmla="*/ 1119243 w 3275766"/>
              <a:gd name="connsiteY196" fmla="*/ 2674961 h 3316406"/>
              <a:gd name="connsiteX197" fmla="*/ 1078299 w 3275766"/>
              <a:gd name="connsiteY197" fmla="*/ 2661313 h 3316406"/>
              <a:gd name="connsiteX198" fmla="*/ 996413 w 3275766"/>
              <a:gd name="connsiteY198" fmla="*/ 2606722 h 3316406"/>
              <a:gd name="connsiteX199" fmla="*/ 928174 w 3275766"/>
              <a:gd name="connsiteY199" fmla="*/ 2620370 h 3316406"/>
              <a:gd name="connsiteX200" fmla="*/ 846287 w 3275766"/>
              <a:gd name="connsiteY200" fmla="*/ 2647665 h 3316406"/>
              <a:gd name="connsiteX201" fmla="*/ 586980 w 3275766"/>
              <a:gd name="connsiteY201" fmla="*/ 2661313 h 3316406"/>
              <a:gd name="connsiteX202" fmla="*/ 436855 w 3275766"/>
              <a:gd name="connsiteY202" fmla="*/ 2702257 h 3316406"/>
              <a:gd name="connsiteX203" fmla="*/ 409559 w 3275766"/>
              <a:gd name="connsiteY203" fmla="*/ 2661313 h 3316406"/>
              <a:gd name="connsiteX204" fmla="*/ 368616 w 3275766"/>
              <a:gd name="connsiteY204" fmla="*/ 2647665 h 3316406"/>
              <a:gd name="connsiteX205" fmla="*/ 409559 w 3275766"/>
              <a:gd name="connsiteY205" fmla="*/ 2524836 h 3316406"/>
              <a:gd name="connsiteX206" fmla="*/ 450502 w 3275766"/>
              <a:gd name="connsiteY206" fmla="*/ 2511188 h 3316406"/>
              <a:gd name="connsiteX207" fmla="*/ 491446 w 3275766"/>
              <a:gd name="connsiteY207" fmla="*/ 2538483 h 3316406"/>
              <a:gd name="connsiteX208" fmla="*/ 464150 w 3275766"/>
              <a:gd name="connsiteY208" fmla="*/ 2497540 h 3316406"/>
              <a:gd name="connsiteX209" fmla="*/ 423207 w 3275766"/>
              <a:gd name="connsiteY209" fmla="*/ 2483892 h 3316406"/>
              <a:gd name="connsiteX210" fmla="*/ 382264 w 3275766"/>
              <a:gd name="connsiteY210" fmla="*/ 2456597 h 3316406"/>
              <a:gd name="connsiteX211" fmla="*/ 300377 w 3275766"/>
              <a:gd name="connsiteY211" fmla="*/ 2429301 h 3316406"/>
              <a:gd name="connsiteX212" fmla="*/ 218490 w 3275766"/>
              <a:gd name="connsiteY212" fmla="*/ 2456597 h 3316406"/>
              <a:gd name="connsiteX213" fmla="*/ 95661 w 3275766"/>
              <a:gd name="connsiteY213" fmla="*/ 2429301 h 3316406"/>
              <a:gd name="connsiteX214" fmla="*/ 126 w 3275766"/>
              <a:gd name="connsiteY214" fmla="*/ 2306471 h 3316406"/>
              <a:gd name="connsiteX0" fmla="*/ 126 w 3275766"/>
              <a:gd name="connsiteY0" fmla="*/ 2306471 h 3316406"/>
              <a:gd name="connsiteX1" fmla="*/ 109308 w 3275766"/>
              <a:gd name="connsiteY1" fmla="*/ 2251880 h 3316406"/>
              <a:gd name="connsiteX2" fmla="*/ 150252 w 3275766"/>
              <a:gd name="connsiteY2" fmla="*/ 2279176 h 3316406"/>
              <a:gd name="connsiteX3" fmla="*/ 177547 w 3275766"/>
              <a:gd name="connsiteY3" fmla="*/ 2320119 h 3316406"/>
              <a:gd name="connsiteX4" fmla="*/ 259434 w 3275766"/>
              <a:gd name="connsiteY4" fmla="*/ 2347415 h 3316406"/>
              <a:gd name="connsiteX5" fmla="*/ 314025 w 3275766"/>
              <a:gd name="connsiteY5" fmla="*/ 2292824 h 3316406"/>
              <a:gd name="connsiteX6" fmla="*/ 273081 w 3275766"/>
              <a:gd name="connsiteY6" fmla="*/ 2265528 h 3316406"/>
              <a:gd name="connsiteX7" fmla="*/ 191195 w 3275766"/>
              <a:gd name="connsiteY7" fmla="*/ 2238233 h 3316406"/>
              <a:gd name="connsiteX8" fmla="*/ 150252 w 3275766"/>
              <a:gd name="connsiteY8" fmla="*/ 2210937 h 3316406"/>
              <a:gd name="connsiteX9" fmla="*/ 109308 w 3275766"/>
              <a:gd name="connsiteY9" fmla="*/ 2197289 h 3316406"/>
              <a:gd name="connsiteX10" fmla="*/ 27422 w 3275766"/>
              <a:gd name="connsiteY10" fmla="*/ 2238233 h 3316406"/>
              <a:gd name="connsiteX11" fmla="*/ 68365 w 3275766"/>
              <a:gd name="connsiteY11" fmla="*/ 2156346 h 3316406"/>
              <a:gd name="connsiteX12" fmla="*/ 109308 w 3275766"/>
              <a:gd name="connsiteY12" fmla="*/ 2129051 h 3316406"/>
              <a:gd name="connsiteX13" fmla="*/ 163899 w 3275766"/>
              <a:gd name="connsiteY13" fmla="*/ 2047164 h 3316406"/>
              <a:gd name="connsiteX14" fmla="*/ 191195 w 3275766"/>
              <a:gd name="connsiteY14" fmla="*/ 2006221 h 3316406"/>
              <a:gd name="connsiteX15" fmla="*/ 273081 w 3275766"/>
              <a:gd name="connsiteY15" fmla="*/ 1965277 h 3316406"/>
              <a:gd name="connsiteX16" fmla="*/ 300377 w 3275766"/>
              <a:gd name="connsiteY16" fmla="*/ 1924334 h 3316406"/>
              <a:gd name="connsiteX17" fmla="*/ 327672 w 3275766"/>
              <a:gd name="connsiteY17" fmla="*/ 1842448 h 3316406"/>
              <a:gd name="connsiteX18" fmla="*/ 382264 w 3275766"/>
              <a:gd name="connsiteY18" fmla="*/ 1760561 h 3316406"/>
              <a:gd name="connsiteX19" fmla="*/ 450502 w 3275766"/>
              <a:gd name="connsiteY19" fmla="*/ 1555845 h 3316406"/>
              <a:gd name="connsiteX20" fmla="*/ 477798 w 3275766"/>
              <a:gd name="connsiteY20" fmla="*/ 1473958 h 3316406"/>
              <a:gd name="connsiteX21" fmla="*/ 491446 w 3275766"/>
              <a:gd name="connsiteY21" fmla="*/ 1433015 h 3316406"/>
              <a:gd name="connsiteX22" fmla="*/ 505093 w 3275766"/>
              <a:gd name="connsiteY22" fmla="*/ 1310185 h 3316406"/>
              <a:gd name="connsiteX23" fmla="*/ 532389 w 3275766"/>
              <a:gd name="connsiteY23" fmla="*/ 1228298 h 3316406"/>
              <a:gd name="connsiteX24" fmla="*/ 546037 w 3275766"/>
              <a:gd name="connsiteY24" fmla="*/ 1091821 h 3316406"/>
              <a:gd name="connsiteX25" fmla="*/ 573332 w 3275766"/>
              <a:gd name="connsiteY25" fmla="*/ 1050877 h 3316406"/>
              <a:gd name="connsiteX26" fmla="*/ 641571 w 3275766"/>
              <a:gd name="connsiteY26" fmla="*/ 955343 h 3316406"/>
              <a:gd name="connsiteX27" fmla="*/ 709810 w 3275766"/>
              <a:gd name="connsiteY27" fmla="*/ 968991 h 3316406"/>
              <a:gd name="connsiteX28" fmla="*/ 778049 w 3275766"/>
              <a:gd name="connsiteY28" fmla="*/ 1037230 h 3316406"/>
              <a:gd name="connsiteX29" fmla="*/ 1078299 w 3275766"/>
              <a:gd name="connsiteY29" fmla="*/ 1050877 h 3316406"/>
              <a:gd name="connsiteX30" fmla="*/ 1160186 w 3275766"/>
              <a:gd name="connsiteY30" fmla="*/ 1078173 h 3316406"/>
              <a:gd name="connsiteX31" fmla="*/ 1201129 w 3275766"/>
              <a:gd name="connsiteY31" fmla="*/ 1091821 h 3316406"/>
              <a:gd name="connsiteX32" fmla="*/ 1187481 w 3275766"/>
              <a:gd name="connsiteY32" fmla="*/ 1132764 h 3316406"/>
              <a:gd name="connsiteX33" fmla="*/ 1105595 w 3275766"/>
              <a:gd name="connsiteY33" fmla="*/ 1187355 h 3316406"/>
              <a:gd name="connsiteX34" fmla="*/ 1078299 w 3275766"/>
              <a:gd name="connsiteY34" fmla="*/ 1228298 h 3316406"/>
              <a:gd name="connsiteX35" fmla="*/ 1037356 w 3275766"/>
              <a:gd name="connsiteY35" fmla="*/ 1214651 h 3316406"/>
              <a:gd name="connsiteX36" fmla="*/ 996413 w 3275766"/>
              <a:gd name="connsiteY36" fmla="*/ 1228298 h 3316406"/>
              <a:gd name="connsiteX37" fmla="*/ 1010061 w 3275766"/>
              <a:gd name="connsiteY37" fmla="*/ 1364776 h 3316406"/>
              <a:gd name="connsiteX38" fmla="*/ 1051004 w 3275766"/>
              <a:gd name="connsiteY38" fmla="*/ 1446663 h 3316406"/>
              <a:gd name="connsiteX39" fmla="*/ 1064652 w 3275766"/>
              <a:gd name="connsiteY39" fmla="*/ 1487606 h 3316406"/>
              <a:gd name="connsiteX40" fmla="*/ 996413 w 3275766"/>
              <a:gd name="connsiteY40" fmla="*/ 1542197 h 3316406"/>
              <a:gd name="connsiteX41" fmla="*/ 969117 w 3275766"/>
              <a:gd name="connsiteY41" fmla="*/ 1583140 h 3316406"/>
              <a:gd name="connsiteX42" fmla="*/ 982765 w 3275766"/>
              <a:gd name="connsiteY42" fmla="*/ 1624083 h 3316406"/>
              <a:gd name="connsiteX43" fmla="*/ 1173834 w 3275766"/>
              <a:gd name="connsiteY43" fmla="*/ 1637731 h 3316406"/>
              <a:gd name="connsiteX44" fmla="*/ 1214777 w 3275766"/>
              <a:gd name="connsiteY44" fmla="*/ 1651379 h 3316406"/>
              <a:gd name="connsiteX45" fmla="*/ 1296664 w 3275766"/>
              <a:gd name="connsiteY45" fmla="*/ 1705970 h 3316406"/>
              <a:gd name="connsiteX46" fmla="*/ 1378550 w 3275766"/>
              <a:gd name="connsiteY46" fmla="*/ 1733265 h 3316406"/>
              <a:gd name="connsiteX47" fmla="*/ 1419493 w 3275766"/>
              <a:gd name="connsiteY47" fmla="*/ 1705970 h 3316406"/>
              <a:gd name="connsiteX48" fmla="*/ 1542323 w 3275766"/>
              <a:gd name="connsiteY48" fmla="*/ 1651379 h 3316406"/>
              <a:gd name="connsiteX49" fmla="*/ 1569619 w 3275766"/>
              <a:gd name="connsiteY49" fmla="*/ 1610436 h 3316406"/>
              <a:gd name="connsiteX50" fmla="*/ 1692449 w 3275766"/>
              <a:gd name="connsiteY50" fmla="*/ 1528549 h 3316406"/>
              <a:gd name="connsiteX51" fmla="*/ 1733392 w 3275766"/>
              <a:gd name="connsiteY51" fmla="*/ 1501254 h 3316406"/>
              <a:gd name="connsiteX52" fmla="*/ 1774335 w 3275766"/>
              <a:gd name="connsiteY52" fmla="*/ 1473958 h 3316406"/>
              <a:gd name="connsiteX53" fmla="*/ 1801631 w 3275766"/>
              <a:gd name="connsiteY53" fmla="*/ 1433015 h 3316406"/>
              <a:gd name="connsiteX54" fmla="*/ 1828926 w 3275766"/>
              <a:gd name="connsiteY54" fmla="*/ 1351128 h 3316406"/>
              <a:gd name="connsiteX55" fmla="*/ 1856222 w 3275766"/>
              <a:gd name="connsiteY55" fmla="*/ 1310185 h 3316406"/>
              <a:gd name="connsiteX56" fmla="*/ 1828926 w 3275766"/>
              <a:gd name="connsiteY56" fmla="*/ 1228298 h 3316406"/>
              <a:gd name="connsiteX57" fmla="*/ 1815278 w 3275766"/>
              <a:gd name="connsiteY57" fmla="*/ 1187355 h 3316406"/>
              <a:gd name="connsiteX58" fmla="*/ 1897165 w 3275766"/>
              <a:gd name="connsiteY58" fmla="*/ 1160060 h 3316406"/>
              <a:gd name="connsiteX59" fmla="*/ 1938108 w 3275766"/>
              <a:gd name="connsiteY59" fmla="*/ 1146412 h 3316406"/>
              <a:gd name="connsiteX60" fmla="*/ 1897165 w 3275766"/>
              <a:gd name="connsiteY60" fmla="*/ 1023582 h 3316406"/>
              <a:gd name="connsiteX61" fmla="*/ 1883517 w 3275766"/>
              <a:gd name="connsiteY61" fmla="*/ 982639 h 3316406"/>
              <a:gd name="connsiteX62" fmla="*/ 1801631 w 3275766"/>
              <a:gd name="connsiteY62" fmla="*/ 941695 h 3316406"/>
              <a:gd name="connsiteX63" fmla="*/ 1719744 w 3275766"/>
              <a:gd name="connsiteY63" fmla="*/ 914400 h 3316406"/>
              <a:gd name="connsiteX64" fmla="*/ 1678801 w 3275766"/>
              <a:gd name="connsiteY64" fmla="*/ 900752 h 3316406"/>
              <a:gd name="connsiteX65" fmla="*/ 1569619 w 3275766"/>
              <a:gd name="connsiteY65" fmla="*/ 873457 h 3316406"/>
              <a:gd name="connsiteX66" fmla="*/ 1487732 w 3275766"/>
              <a:gd name="connsiteY66" fmla="*/ 887104 h 3316406"/>
              <a:gd name="connsiteX67" fmla="*/ 1405846 w 3275766"/>
              <a:gd name="connsiteY67" fmla="*/ 914400 h 3316406"/>
              <a:gd name="connsiteX68" fmla="*/ 1364902 w 3275766"/>
              <a:gd name="connsiteY68" fmla="*/ 928048 h 3316406"/>
              <a:gd name="connsiteX69" fmla="*/ 1283016 w 3275766"/>
              <a:gd name="connsiteY69" fmla="*/ 941695 h 3316406"/>
              <a:gd name="connsiteX70" fmla="*/ 1201129 w 3275766"/>
              <a:gd name="connsiteY70" fmla="*/ 928048 h 3316406"/>
              <a:gd name="connsiteX71" fmla="*/ 1228425 w 3275766"/>
              <a:gd name="connsiteY71" fmla="*/ 887104 h 3316406"/>
              <a:gd name="connsiteX72" fmla="*/ 1255720 w 3275766"/>
              <a:gd name="connsiteY72" fmla="*/ 805218 h 3316406"/>
              <a:gd name="connsiteX73" fmla="*/ 1283016 w 3275766"/>
              <a:gd name="connsiteY73" fmla="*/ 764274 h 3316406"/>
              <a:gd name="connsiteX74" fmla="*/ 1323959 w 3275766"/>
              <a:gd name="connsiteY74" fmla="*/ 682388 h 3316406"/>
              <a:gd name="connsiteX75" fmla="*/ 1283016 w 3275766"/>
              <a:gd name="connsiteY75" fmla="*/ 600501 h 3316406"/>
              <a:gd name="connsiteX76" fmla="*/ 1310311 w 3275766"/>
              <a:gd name="connsiteY76" fmla="*/ 450376 h 3316406"/>
              <a:gd name="connsiteX77" fmla="*/ 1323959 w 3275766"/>
              <a:gd name="connsiteY77" fmla="*/ 409433 h 3316406"/>
              <a:gd name="connsiteX78" fmla="*/ 1378550 w 3275766"/>
              <a:gd name="connsiteY78" fmla="*/ 327546 h 3316406"/>
              <a:gd name="connsiteX79" fmla="*/ 1419493 w 3275766"/>
              <a:gd name="connsiteY79" fmla="*/ 300251 h 3316406"/>
              <a:gd name="connsiteX80" fmla="*/ 1487732 w 3275766"/>
              <a:gd name="connsiteY80" fmla="*/ 245660 h 3316406"/>
              <a:gd name="connsiteX81" fmla="*/ 1610562 w 3275766"/>
              <a:gd name="connsiteY81" fmla="*/ 177421 h 3316406"/>
              <a:gd name="connsiteX82" fmla="*/ 1651505 w 3275766"/>
              <a:gd name="connsiteY82" fmla="*/ 150125 h 3316406"/>
              <a:gd name="connsiteX83" fmla="*/ 1733392 w 3275766"/>
              <a:gd name="connsiteY83" fmla="*/ 122830 h 3316406"/>
              <a:gd name="connsiteX84" fmla="*/ 1774335 w 3275766"/>
              <a:gd name="connsiteY84" fmla="*/ 109182 h 3316406"/>
              <a:gd name="connsiteX85" fmla="*/ 1815278 w 3275766"/>
              <a:gd name="connsiteY85" fmla="*/ 95534 h 3316406"/>
              <a:gd name="connsiteX86" fmla="*/ 1924461 w 3275766"/>
              <a:gd name="connsiteY86" fmla="*/ 68239 h 3316406"/>
              <a:gd name="connsiteX87" fmla="*/ 2019995 w 3275766"/>
              <a:gd name="connsiteY87" fmla="*/ 81886 h 3316406"/>
              <a:gd name="connsiteX88" fmla="*/ 2047290 w 3275766"/>
              <a:gd name="connsiteY88" fmla="*/ 122830 h 3316406"/>
              <a:gd name="connsiteX89" fmla="*/ 2129177 w 3275766"/>
              <a:gd name="connsiteY89" fmla="*/ 163773 h 3316406"/>
              <a:gd name="connsiteX90" fmla="*/ 2170120 w 3275766"/>
              <a:gd name="connsiteY90" fmla="*/ 150125 h 3316406"/>
              <a:gd name="connsiteX91" fmla="*/ 2211064 w 3275766"/>
              <a:gd name="connsiteY91" fmla="*/ 68239 h 3316406"/>
              <a:gd name="connsiteX92" fmla="*/ 2292950 w 3275766"/>
              <a:gd name="connsiteY92" fmla="*/ 40943 h 3316406"/>
              <a:gd name="connsiteX93" fmla="*/ 2347541 w 3275766"/>
              <a:gd name="connsiteY93" fmla="*/ 27295 h 3316406"/>
              <a:gd name="connsiteX94" fmla="*/ 2388484 w 3275766"/>
              <a:gd name="connsiteY94" fmla="*/ 13648 h 3316406"/>
              <a:gd name="connsiteX95" fmla="*/ 2511314 w 3275766"/>
              <a:gd name="connsiteY95" fmla="*/ 0 h 3316406"/>
              <a:gd name="connsiteX96" fmla="*/ 2593201 w 3275766"/>
              <a:gd name="connsiteY96" fmla="*/ 13648 h 3316406"/>
              <a:gd name="connsiteX97" fmla="*/ 2716031 w 3275766"/>
              <a:gd name="connsiteY97" fmla="*/ 27295 h 3316406"/>
              <a:gd name="connsiteX98" fmla="*/ 2756974 w 3275766"/>
              <a:gd name="connsiteY98" fmla="*/ 54591 h 3316406"/>
              <a:gd name="connsiteX99" fmla="*/ 2838861 w 3275766"/>
              <a:gd name="connsiteY99" fmla="*/ 81886 h 3316406"/>
              <a:gd name="connsiteX100" fmla="*/ 2879804 w 3275766"/>
              <a:gd name="connsiteY100" fmla="*/ 95534 h 3316406"/>
              <a:gd name="connsiteX101" fmla="*/ 2948043 w 3275766"/>
              <a:gd name="connsiteY101" fmla="*/ 109182 h 3316406"/>
              <a:gd name="connsiteX102" fmla="*/ 3070872 w 3275766"/>
              <a:gd name="connsiteY102" fmla="*/ 177421 h 3316406"/>
              <a:gd name="connsiteX103" fmla="*/ 3111816 w 3275766"/>
              <a:gd name="connsiteY103" fmla="*/ 204716 h 3316406"/>
              <a:gd name="connsiteX104" fmla="*/ 3166407 w 3275766"/>
              <a:gd name="connsiteY104" fmla="*/ 272955 h 3316406"/>
              <a:gd name="connsiteX105" fmla="*/ 3261941 w 3275766"/>
              <a:gd name="connsiteY105" fmla="*/ 368490 h 3316406"/>
              <a:gd name="connsiteX106" fmla="*/ 3275589 w 3275766"/>
              <a:gd name="connsiteY106" fmla="*/ 696036 h 3316406"/>
              <a:gd name="connsiteX107" fmla="*/ 3248293 w 3275766"/>
              <a:gd name="connsiteY107" fmla="*/ 832513 h 3316406"/>
              <a:gd name="connsiteX108" fmla="*/ 3193702 w 3275766"/>
              <a:gd name="connsiteY108" fmla="*/ 1091821 h 3316406"/>
              <a:gd name="connsiteX109" fmla="*/ 3125464 w 3275766"/>
              <a:gd name="connsiteY109" fmla="*/ 1146412 h 3316406"/>
              <a:gd name="connsiteX110" fmla="*/ 3084520 w 3275766"/>
              <a:gd name="connsiteY110" fmla="*/ 1173707 h 3316406"/>
              <a:gd name="connsiteX111" fmla="*/ 3002634 w 3275766"/>
              <a:gd name="connsiteY111" fmla="*/ 1160060 h 3316406"/>
              <a:gd name="connsiteX112" fmla="*/ 2961690 w 3275766"/>
              <a:gd name="connsiteY112" fmla="*/ 1146412 h 3316406"/>
              <a:gd name="connsiteX113" fmla="*/ 2838861 w 3275766"/>
              <a:gd name="connsiteY113" fmla="*/ 1160060 h 3316406"/>
              <a:gd name="connsiteX114" fmla="*/ 2825213 w 3275766"/>
              <a:gd name="connsiteY114" fmla="*/ 1282889 h 3316406"/>
              <a:gd name="connsiteX115" fmla="*/ 2743326 w 3275766"/>
              <a:gd name="connsiteY115" fmla="*/ 1323833 h 3316406"/>
              <a:gd name="connsiteX116" fmla="*/ 2716031 w 3275766"/>
              <a:gd name="connsiteY116" fmla="*/ 1364776 h 3316406"/>
              <a:gd name="connsiteX117" fmla="*/ 2729678 w 3275766"/>
              <a:gd name="connsiteY117" fmla="*/ 1419367 h 3316406"/>
              <a:gd name="connsiteX118" fmla="*/ 2920747 w 3275766"/>
              <a:gd name="connsiteY118" fmla="*/ 1433015 h 3316406"/>
              <a:gd name="connsiteX119" fmla="*/ 3029929 w 3275766"/>
              <a:gd name="connsiteY119" fmla="*/ 1446663 h 3316406"/>
              <a:gd name="connsiteX120" fmla="*/ 3111816 w 3275766"/>
              <a:gd name="connsiteY120" fmla="*/ 1473958 h 3316406"/>
              <a:gd name="connsiteX121" fmla="*/ 3152759 w 3275766"/>
              <a:gd name="connsiteY121" fmla="*/ 1555845 h 3316406"/>
              <a:gd name="connsiteX122" fmla="*/ 3111816 w 3275766"/>
              <a:gd name="connsiteY122" fmla="*/ 1774209 h 3316406"/>
              <a:gd name="connsiteX123" fmla="*/ 3098168 w 3275766"/>
              <a:gd name="connsiteY123" fmla="*/ 1815152 h 3316406"/>
              <a:gd name="connsiteX124" fmla="*/ 3057225 w 3275766"/>
              <a:gd name="connsiteY124" fmla="*/ 1897039 h 3316406"/>
              <a:gd name="connsiteX125" fmla="*/ 3016281 w 3275766"/>
              <a:gd name="connsiteY125" fmla="*/ 1924334 h 3316406"/>
              <a:gd name="connsiteX126" fmla="*/ 2988986 w 3275766"/>
              <a:gd name="connsiteY126" fmla="*/ 1965277 h 3316406"/>
              <a:gd name="connsiteX127" fmla="*/ 2907099 w 3275766"/>
              <a:gd name="connsiteY127" fmla="*/ 1924334 h 3316406"/>
              <a:gd name="connsiteX128" fmla="*/ 2770622 w 3275766"/>
              <a:gd name="connsiteY128" fmla="*/ 1883391 h 3316406"/>
              <a:gd name="connsiteX129" fmla="*/ 2729678 w 3275766"/>
              <a:gd name="connsiteY129" fmla="*/ 1869743 h 3316406"/>
              <a:gd name="connsiteX130" fmla="*/ 2634144 w 3275766"/>
              <a:gd name="connsiteY130" fmla="*/ 1883391 h 3316406"/>
              <a:gd name="connsiteX131" fmla="*/ 2620496 w 3275766"/>
              <a:gd name="connsiteY131" fmla="*/ 1924334 h 3316406"/>
              <a:gd name="connsiteX132" fmla="*/ 2647792 w 3275766"/>
              <a:gd name="connsiteY132" fmla="*/ 2088107 h 3316406"/>
              <a:gd name="connsiteX133" fmla="*/ 2661440 w 3275766"/>
              <a:gd name="connsiteY133" fmla="*/ 2129051 h 3316406"/>
              <a:gd name="connsiteX134" fmla="*/ 2702383 w 3275766"/>
              <a:gd name="connsiteY134" fmla="*/ 2142698 h 3316406"/>
              <a:gd name="connsiteX135" fmla="*/ 2743326 w 3275766"/>
              <a:gd name="connsiteY135" fmla="*/ 2115403 h 3316406"/>
              <a:gd name="connsiteX136" fmla="*/ 2770622 w 3275766"/>
              <a:gd name="connsiteY136" fmla="*/ 2074460 h 3316406"/>
              <a:gd name="connsiteX137" fmla="*/ 2852508 w 3275766"/>
              <a:gd name="connsiteY137" fmla="*/ 2047164 h 3316406"/>
              <a:gd name="connsiteX138" fmla="*/ 2907099 w 3275766"/>
              <a:gd name="connsiteY138" fmla="*/ 2060812 h 3316406"/>
              <a:gd name="connsiteX139" fmla="*/ 2948043 w 3275766"/>
              <a:gd name="connsiteY139" fmla="*/ 2142698 h 3316406"/>
              <a:gd name="connsiteX140" fmla="*/ 2934395 w 3275766"/>
              <a:gd name="connsiteY140" fmla="*/ 2183642 h 3316406"/>
              <a:gd name="connsiteX141" fmla="*/ 2811565 w 3275766"/>
              <a:gd name="connsiteY141" fmla="*/ 2251880 h 3316406"/>
              <a:gd name="connsiteX142" fmla="*/ 2702383 w 3275766"/>
              <a:gd name="connsiteY142" fmla="*/ 2292824 h 3316406"/>
              <a:gd name="connsiteX143" fmla="*/ 2620496 w 3275766"/>
              <a:gd name="connsiteY143" fmla="*/ 2320119 h 3316406"/>
              <a:gd name="connsiteX144" fmla="*/ 2579553 w 3275766"/>
              <a:gd name="connsiteY144" fmla="*/ 2333767 h 3316406"/>
              <a:gd name="connsiteX145" fmla="*/ 2552258 w 3275766"/>
              <a:gd name="connsiteY145" fmla="*/ 2374710 h 3316406"/>
              <a:gd name="connsiteX146" fmla="*/ 2470371 w 3275766"/>
              <a:gd name="connsiteY146" fmla="*/ 2402006 h 3316406"/>
              <a:gd name="connsiteX147" fmla="*/ 2388484 w 3275766"/>
              <a:gd name="connsiteY147" fmla="*/ 2388358 h 3316406"/>
              <a:gd name="connsiteX148" fmla="*/ 2347541 w 3275766"/>
              <a:gd name="connsiteY148" fmla="*/ 2374710 h 3316406"/>
              <a:gd name="connsiteX149" fmla="*/ 2265655 w 3275766"/>
              <a:gd name="connsiteY149" fmla="*/ 2251880 h 3316406"/>
              <a:gd name="connsiteX150" fmla="*/ 2238359 w 3275766"/>
              <a:gd name="connsiteY150" fmla="*/ 2210937 h 3316406"/>
              <a:gd name="connsiteX151" fmla="*/ 2129177 w 3275766"/>
              <a:gd name="connsiteY151" fmla="*/ 2183642 h 3316406"/>
              <a:gd name="connsiteX152" fmla="*/ 2088234 w 3275766"/>
              <a:gd name="connsiteY152" fmla="*/ 2279176 h 3316406"/>
              <a:gd name="connsiteX153" fmla="*/ 2170120 w 3275766"/>
              <a:gd name="connsiteY153" fmla="*/ 2306471 h 3316406"/>
              <a:gd name="connsiteX154" fmla="*/ 2211064 w 3275766"/>
              <a:gd name="connsiteY154" fmla="*/ 2333767 h 3316406"/>
              <a:gd name="connsiteX155" fmla="*/ 2238359 w 3275766"/>
              <a:gd name="connsiteY155" fmla="*/ 2415654 h 3316406"/>
              <a:gd name="connsiteX156" fmla="*/ 2211064 w 3275766"/>
              <a:gd name="connsiteY156" fmla="*/ 2456597 h 3316406"/>
              <a:gd name="connsiteX157" fmla="*/ 2115529 w 3275766"/>
              <a:gd name="connsiteY157" fmla="*/ 2456597 h 3316406"/>
              <a:gd name="connsiteX158" fmla="*/ 2101881 w 3275766"/>
              <a:gd name="connsiteY158" fmla="*/ 2497540 h 3316406"/>
              <a:gd name="connsiteX159" fmla="*/ 2129177 w 3275766"/>
              <a:gd name="connsiteY159" fmla="*/ 2579427 h 3316406"/>
              <a:gd name="connsiteX160" fmla="*/ 2252007 w 3275766"/>
              <a:gd name="connsiteY160" fmla="*/ 2647665 h 3316406"/>
              <a:gd name="connsiteX161" fmla="*/ 2292950 w 3275766"/>
              <a:gd name="connsiteY161" fmla="*/ 2674961 h 3316406"/>
              <a:gd name="connsiteX162" fmla="*/ 2320246 w 3275766"/>
              <a:gd name="connsiteY162" fmla="*/ 2715904 h 3316406"/>
              <a:gd name="connsiteX163" fmla="*/ 2402132 w 3275766"/>
              <a:gd name="connsiteY163" fmla="*/ 2770495 h 3316406"/>
              <a:gd name="connsiteX164" fmla="*/ 2538610 w 3275766"/>
              <a:gd name="connsiteY164" fmla="*/ 2770495 h 3316406"/>
              <a:gd name="connsiteX165" fmla="*/ 2620496 w 3275766"/>
              <a:gd name="connsiteY165" fmla="*/ 2797791 h 3316406"/>
              <a:gd name="connsiteX166" fmla="*/ 2661440 w 3275766"/>
              <a:gd name="connsiteY166" fmla="*/ 2811439 h 3316406"/>
              <a:gd name="connsiteX167" fmla="*/ 2688735 w 3275766"/>
              <a:gd name="connsiteY167" fmla="*/ 2852382 h 3316406"/>
              <a:gd name="connsiteX168" fmla="*/ 2729678 w 3275766"/>
              <a:gd name="connsiteY168" fmla="*/ 2879677 h 3316406"/>
              <a:gd name="connsiteX169" fmla="*/ 2743326 w 3275766"/>
              <a:gd name="connsiteY169" fmla="*/ 2920621 h 3316406"/>
              <a:gd name="connsiteX170" fmla="*/ 2688735 w 3275766"/>
              <a:gd name="connsiteY170" fmla="*/ 2988860 h 3316406"/>
              <a:gd name="connsiteX171" fmla="*/ 2661440 w 3275766"/>
              <a:gd name="connsiteY171" fmla="*/ 3029803 h 3316406"/>
              <a:gd name="connsiteX172" fmla="*/ 2538610 w 3275766"/>
              <a:gd name="connsiteY172" fmla="*/ 3098042 h 3316406"/>
              <a:gd name="connsiteX173" fmla="*/ 2456723 w 3275766"/>
              <a:gd name="connsiteY173" fmla="*/ 3152633 h 3316406"/>
              <a:gd name="connsiteX174" fmla="*/ 2415780 w 3275766"/>
              <a:gd name="connsiteY174" fmla="*/ 3179928 h 3316406"/>
              <a:gd name="connsiteX175" fmla="*/ 2361189 w 3275766"/>
              <a:gd name="connsiteY175" fmla="*/ 3193576 h 3316406"/>
              <a:gd name="connsiteX176" fmla="*/ 2333893 w 3275766"/>
              <a:gd name="connsiteY176" fmla="*/ 3234519 h 3316406"/>
              <a:gd name="connsiteX177" fmla="*/ 2306598 w 3275766"/>
              <a:gd name="connsiteY177" fmla="*/ 3316406 h 3316406"/>
              <a:gd name="connsiteX178" fmla="*/ 2252007 w 3275766"/>
              <a:gd name="connsiteY178" fmla="*/ 3261815 h 3316406"/>
              <a:gd name="connsiteX179" fmla="*/ 2170120 w 3275766"/>
              <a:gd name="connsiteY179" fmla="*/ 3207224 h 3316406"/>
              <a:gd name="connsiteX180" fmla="*/ 2129177 w 3275766"/>
              <a:gd name="connsiteY180" fmla="*/ 3179928 h 3316406"/>
              <a:gd name="connsiteX181" fmla="*/ 2047290 w 3275766"/>
              <a:gd name="connsiteY181" fmla="*/ 3138985 h 3316406"/>
              <a:gd name="connsiteX182" fmla="*/ 2019995 w 3275766"/>
              <a:gd name="connsiteY182" fmla="*/ 3098042 h 3316406"/>
              <a:gd name="connsiteX183" fmla="*/ 1979052 w 3275766"/>
              <a:gd name="connsiteY183" fmla="*/ 3084394 h 3316406"/>
              <a:gd name="connsiteX184" fmla="*/ 1938108 w 3275766"/>
              <a:gd name="connsiteY184" fmla="*/ 3057098 h 3316406"/>
              <a:gd name="connsiteX185" fmla="*/ 1801631 w 3275766"/>
              <a:gd name="connsiteY185" fmla="*/ 3029803 h 3316406"/>
              <a:gd name="connsiteX186" fmla="*/ 1719744 w 3275766"/>
              <a:gd name="connsiteY186" fmla="*/ 3002507 h 3316406"/>
              <a:gd name="connsiteX187" fmla="*/ 1678801 w 3275766"/>
              <a:gd name="connsiteY187" fmla="*/ 2988860 h 3316406"/>
              <a:gd name="connsiteX188" fmla="*/ 1596914 w 3275766"/>
              <a:gd name="connsiteY188" fmla="*/ 2934268 h 3316406"/>
              <a:gd name="connsiteX189" fmla="*/ 1555971 w 3275766"/>
              <a:gd name="connsiteY189" fmla="*/ 2906973 h 3316406"/>
              <a:gd name="connsiteX190" fmla="*/ 1515028 w 3275766"/>
              <a:gd name="connsiteY190" fmla="*/ 2893325 h 3316406"/>
              <a:gd name="connsiteX191" fmla="*/ 1433141 w 3275766"/>
              <a:gd name="connsiteY191" fmla="*/ 2838734 h 3316406"/>
              <a:gd name="connsiteX192" fmla="*/ 1392198 w 3275766"/>
              <a:gd name="connsiteY192" fmla="*/ 2811439 h 3316406"/>
              <a:gd name="connsiteX193" fmla="*/ 1364902 w 3275766"/>
              <a:gd name="connsiteY193" fmla="*/ 2770495 h 3316406"/>
              <a:gd name="connsiteX194" fmla="*/ 1283016 w 3275766"/>
              <a:gd name="connsiteY194" fmla="*/ 2743200 h 3316406"/>
              <a:gd name="connsiteX195" fmla="*/ 1201129 w 3275766"/>
              <a:gd name="connsiteY195" fmla="*/ 2702257 h 3316406"/>
              <a:gd name="connsiteX196" fmla="*/ 1119243 w 3275766"/>
              <a:gd name="connsiteY196" fmla="*/ 2674961 h 3316406"/>
              <a:gd name="connsiteX197" fmla="*/ 1078299 w 3275766"/>
              <a:gd name="connsiteY197" fmla="*/ 2661313 h 3316406"/>
              <a:gd name="connsiteX198" fmla="*/ 996413 w 3275766"/>
              <a:gd name="connsiteY198" fmla="*/ 2606722 h 3316406"/>
              <a:gd name="connsiteX199" fmla="*/ 928174 w 3275766"/>
              <a:gd name="connsiteY199" fmla="*/ 2620370 h 3316406"/>
              <a:gd name="connsiteX200" fmla="*/ 846287 w 3275766"/>
              <a:gd name="connsiteY200" fmla="*/ 2647665 h 3316406"/>
              <a:gd name="connsiteX201" fmla="*/ 586980 w 3275766"/>
              <a:gd name="connsiteY201" fmla="*/ 2661313 h 3316406"/>
              <a:gd name="connsiteX202" fmla="*/ 436855 w 3275766"/>
              <a:gd name="connsiteY202" fmla="*/ 2702257 h 3316406"/>
              <a:gd name="connsiteX203" fmla="*/ 409559 w 3275766"/>
              <a:gd name="connsiteY203" fmla="*/ 2661313 h 3316406"/>
              <a:gd name="connsiteX204" fmla="*/ 368616 w 3275766"/>
              <a:gd name="connsiteY204" fmla="*/ 2647665 h 3316406"/>
              <a:gd name="connsiteX205" fmla="*/ 409559 w 3275766"/>
              <a:gd name="connsiteY205" fmla="*/ 2524836 h 3316406"/>
              <a:gd name="connsiteX206" fmla="*/ 450502 w 3275766"/>
              <a:gd name="connsiteY206" fmla="*/ 2511188 h 3316406"/>
              <a:gd name="connsiteX207" fmla="*/ 491446 w 3275766"/>
              <a:gd name="connsiteY207" fmla="*/ 2538483 h 3316406"/>
              <a:gd name="connsiteX208" fmla="*/ 464150 w 3275766"/>
              <a:gd name="connsiteY208" fmla="*/ 2497540 h 3316406"/>
              <a:gd name="connsiteX209" fmla="*/ 423207 w 3275766"/>
              <a:gd name="connsiteY209" fmla="*/ 2483892 h 3316406"/>
              <a:gd name="connsiteX210" fmla="*/ 382264 w 3275766"/>
              <a:gd name="connsiteY210" fmla="*/ 2456597 h 3316406"/>
              <a:gd name="connsiteX211" fmla="*/ 300377 w 3275766"/>
              <a:gd name="connsiteY211" fmla="*/ 2429301 h 3316406"/>
              <a:gd name="connsiteX212" fmla="*/ 218490 w 3275766"/>
              <a:gd name="connsiteY212" fmla="*/ 2456597 h 3316406"/>
              <a:gd name="connsiteX213" fmla="*/ 95661 w 3275766"/>
              <a:gd name="connsiteY213" fmla="*/ 2429301 h 3316406"/>
              <a:gd name="connsiteX214" fmla="*/ 126 w 3275766"/>
              <a:gd name="connsiteY214" fmla="*/ 2306471 h 3316406"/>
              <a:gd name="connsiteX0" fmla="*/ 126 w 3275766"/>
              <a:gd name="connsiteY0" fmla="*/ 2306471 h 3316406"/>
              <a:gd name="connsiteX1" fmla="*/ 109308 w 3275766"/>
              <a:gd name="connsiteY1" fmla="*/ 2251880 h 3316406"/>
              <a:gd name="connsiteX2" fmla="*/ 150252 w 3275766"/>
              <a:gd name="connsiteY2" fmla="*/ 2279176 h 3316406"/>
              <a:gd name="connsiteX3" fmla="*/ 177547 w 3275766"/>
              <a:gd name="connsiteY3" fmla="*/ 2320119 h 3316406"/>
              <a:gd name="connsiteX4" fmla="*/ 259434 w 3275766"/>
              <a:gd name="connsiteY4" fmla="*/ 2347415 h 3316406"/>
              <a:gd name="connsiteX5" fmla="*/ 314025 w 3275766"/>
              <a:gd name="connsiteY5" fmla="*/ 2292824 h 3316406"/>
              <a:gd name="connsiteX6" fmla="*/ 273081 w 3275766"/>
              <a:gd name="connsiteY6" fmla="*/ 2265528 h 3316406"/>
              <a:gd name="connsiteX7" fmla="*/ 191195 w 3275766"/>
              <a:gd name="connsiteY7" fmla="*/ 2238233 h 3316406"/>
              <a:gd name="connsiteX8" fmla="*/ 150252 w 3275766"/>
              <a:gd name="connsiteY8" fmla="*/ 2210937 h 3316406"/>
              <a:gd name="connsiteX9" fmla="*/ 109308 w 3275766"/>
              <a:gd name="connsiteY9" fmla="*/ 2197289 h 3316406"/>
              <a:gd name="connsiteX10" fmla="*/ 27422 w 3275766"/>
              <a:gd name="connsiteY10" fmla="*/ 2238233 h 3316406"/>
              <a:gd name="connsiteX11" fmla="*/ 68365 w 3275766"/>
              <a:gd name="connsiteY11" fmla="*/ 2156346 h 3316406"/>
              <a:gd name="connsiteX12" fmla="*/ 109308 w 3275766"/>
              <a:gd name="connsiteY12" fmla="*/ 2129051 h 3316406"/>
              <a:gd name="connsiteX13" fmla="*/ 163899 w 3275766"/>
              <a:gd name="connsiteY13" fmla="*/ 2047164 h 3316406"/>
              <a:gd name="connsiteX14" fmla="*/ 191195 w 3275766"/>
              <a:gd name="connsiteY14" fmla="*/ 2006221 h 3316406"/>
              <a:gd name="connsiteX15" fmla="*/ 273081 w 3275766"/>
              <a:gd name="connsiteY15" fmla="*/ 1965277 h 3316406"/>
              <a:gd name="connsiteX16" fmla="*/ 300377 w 3275766"/>
              <a:gd name="connsiteY16" fmla="*/ 1924334 h 3316406"/>
              <a:gd name="connsiteX17" fmla="*/ 327672 w 3275766"/>
              <a:gd name="connsiteY17" fmla="*/ 1842448 h 3316406"/>
              <a:gd name="connsiteX18" fmla="*/ 382264 w 3275766"/>
              <a:gd name="connsiteY18" fmla="*/ 1760561 h 3316406"/>
              <a:gd name="connsiteX19" fmla="*/ 450502 w 3275766"/>
              <a:gd name="connsiteY19" fmla="*/ 1555845 h 3316406"/>
              <a:gd name="connsiteX20" fmla="*/ 477798 w 3275766"/>
              <a:gd name="connsiteY20" fmla="*/ 1473958 h 3316406"/>
              <a:gd name="connsiteX21" fmla="*/ 491446 w 3275766"/>
              <a:gd name="connsiteY21" fmla="*/ 1433015 h 3316406"/>
              <a:gd name="connsiteX22" fmla="*/ 505093 w 3275766"/>
              <a:gd name="connsiteY22" fmla="*/ 1310185 h 3316406"/>
              <a:gd name="connsiteX23" fmla="*/ 532389 w 3275766"/>
              <a:gd name="connsiteY23" fmla="*/ 1228298 h 3316406"/>
              <a:gd name="connsiteX24" fmla="*/ 546037 w 3275766"/>
              <a:gd name="connsiteY24" fmla="*/ 1091821 h 3316406"/>
              <a:gd name="connsiteX25" fmla="*/ 573332 w 3275766"/>
              <a:gd name="connsiteY25" fmla="*/ 1050877 h 3316406"/>
              <a:gd name="connsiteX26" fmla="*/ 641571 w 3275766"/>
              <a:gd name="connsiteY26" fmla="*/ 955343 h 3316406"/>
              <a:gd name="connsiteX27" fmla="*/ 709810 w 3275766"/>
              <a:gd name="connsiteY27" fmla="*/ 968991 h 3316406"/>
              <a:gd name="connsiteX28" fmla="*/ 778049 w 3275766"/>
              <a:gd name="connsiteY28" fmla="*/ 1037230 h 3316406"/>
              <a:gd name="connsiteX29" fmla="*/ 1078299 w 3275766"/>
              <a:gd name="connsiteY29" fmla="*/ 1050877 h 3316406"/>
              <a:gd name="connsiteX30" fmla="*/ 1160186 w 3275766"/>
              <a:gd name="connsiteY30" fmla="*/ 1078173 h 3316406"/>
              <a:gd name="connsiteX31" fmla="*/ 1201129 w 3275766"/>
              <a:gd name="connsiteY31" fmla="*/ 1091821 h 3316406"/>
              <a:gd name="connsiteX32" fmla="*/ 1187481 w 3275766"/>
              <a:gd name="connsiteY32" fmla="*/ 1132764 h 3316406"/>
              <a:gd name="connsiteX33" fmla="*/ 1105595 w 3275766"/>
              <a:gd name="connsiteY33" fmla="*/ 1187355 h 3316406"/>
              <a:gd name="connsiteX34" fmla="*/ 1078299 w 3275766"/>
              <a:gd name="connsiteY34" fmla="*/ 1228298 h 3316406"/>
              <a:gd name="connsiteX35" fmla="*/ 1037356 w 3275766"/>
              <a:gd name="connsiteY35" fmla="*/ 1214651 h 3316406"/>
              <a:gd name="connsiteX36" fmla="*/ 996413 w 3275766"/>
              <a:gd name="connsiteY36" fmla="*/ 1228298 h 3316406"/>
              <a:gd name="connsiteX37" fmla="*/ 1010061 w 3275766"/>
              <a:gd name="connsiteY37" fmla="*/ 1364776 h 3316406"/>
              <a:gd name="connsiteX38" fmla="*/ 1051004 w 3275766"/>
              <a:gd name="connsiteY38" fmla="*/ 1446663 h 3316406"/>
              <a:gd name="connsiteX39" fmla="*/ 1064652 w 3275766"/>
              <a:gd name="connsiteY39" fmla="*/ 1487606 h 3316406"/>
              <a:gd name="connsiteX40" fmla="*/ 996413 w 3275766"/>
              <a:gd name="connsiteY40" fmla="*/ 1542197 h 3316406"/>
              <a:gd name="connsiteX41" fmla="*/ 969117 w 3275766"/>
              <a:gd name="connsiteY41" fmla="*/ 1583140 h 3316406"/>
              <a:gd name="connsiteX42" fmla="*/ 982765 w 3275766"/>
              <a:gd name="connsiteY42" fmla="*/ 1624083 h 3316406"/>
              <a:gd name="connsiteX43" fmla="*/ 1173834 w 3275766"/>
              <a:gd name="connsiteY43" fmla="*/ 1637731 h 3316406"/>
              <a:gd name="connsiteX44" fmla="*/ 1214777 w 3275766"/>
              <a:gd name="connsiteY44" fmla="*/ 1651379 h 3316406"/>
              <a:gd name="connsiteX45" fmla="*/ 1296664 w 3275766"/>
              <a:gd name="connsiteY45" fmla="*/ 1705970 h 3316406"/>
              <a:gd name="connsiteX46" fmla="*/ 1378550 w 3275766"/>
              <a:gd name="connsiteY46" fmla="*/ 1733265 h 3316406"/>
              <a:gd name="connsiteX47" fmla="*/ 1419493 w 3275766"/>
              <a:gd name="connsiteY47" fmla="*/ 1705970 h 3316406"/>
              <a:gd name="connsiteX48" fmla="*/ 1542323 w 3275766"/>
              <a:gd name="connsiteY48" fmla="*/ 1651379 h 3316406"/>
              <a:gd name="connsiteX49" fmla="*/ 1569619 w 3275766"/>
              <a:gd name="connsiteY49" fmla="*/ 1610436 h 3316406"/>
              <a:gd name="connsiteX50" fmla="*/ 1692449 w 3275766"/>
              <a:gd name="connsiteY50" fmla="*/ 1528549 h 3316406"/>
              <a:gd name="connsiteX51" fmla="*/ 1733392 w 3275766"/>
              <a:gd name="connsiteY51" fmla="*/ 1501254 h 3316406"/>
              <a:gd name="connsiteX52" fmla="*/ 1774335 w 3275766"/>
              <a:gd name="connsiteY52" fmla="*/ 1473958 h 3316406"/>
              <a:gd name="connsiteX53" fmla="*/ 1801631 w 3275766"/>
              <a:gd name="connsiteY53" fmla="*/ 1433015 h 3316406"/>
              <a:gd name="connsiteX54" fmla="*/ 1828926 w 3275766"/>
              <a:gd name="connsiteY54" fmla="*/ 1351128 h 3316406"/>
              <a:gd name="connsiteX55" fmla="*/ 1856222 w 3275766"/>
              <a:gd name="connsiteY55" fmla="*/ 1310185 h 3316406"/>
              <a:gd name="connsiteX56" fmla="*/ 1828926 w 3275766"/>
              <a:gd name="connsiteY56" fmla="*/ 1228298 h 3316406"/>
              <a:gd name="connsiteX57" fmla="*/ 1815278 w 3275766"/>
              <a:gd name="connsiteY57" fmla="*/ 1187355 h 3316406"/>
              <a:gd name="connsiteX58" fmla="*/ 1897165 w 3275766"/>
              <a:gd name="connsiteY58" fmla="*/ 1160060 h 3316406"/>
              <a:gd name="connsiteX59" fmla="*/ 1938108 w 3275766"/>
              <a:gd name="connsiteY59" fmla="*/ 1146412 h 3316406"/>
              <a:gd name="connsiteX60" fmla="*/ 1897165 w 3275766"/>
              <a:gd name="connsiteY60" fmla="*/ 1023582 h 3316406"/>
              <a:gd name="connsiteX61" fmla="*/ 1883517 w 3275766"/>
              <a:gd name="connsiteY61" fmla="*/ 982639 h 3316406"/>
              <a:gd name="connsiteX62" fmla="*/ 1801631 w 3275766"/>
              <a:gd name="connsiteY62" fmla="*/ 941695 h 3316406"/>
              <a:gd name="connsiteX63" fmla="*/ 1719744 w 3275766"/>
              <a:gd name="connsiteY63" fmla="*/ 914400 h 3316406"/>
              <a:gd name="connsiteX64" fmla="*/ 1678801 w 3275766"/>
              <a:gd name="connsiteY64" fmla="*/ 900752 h 3316406"/>
              <a:gd name="connsiteX65" fmla="*/ 1569619 w 3275766"/>
              <a:gd name="connsiteY65" fmla="*/ 873457 h 3316406"/>
              <a:gd name="connsiteX66" fmla="*/ 1487732 w 3275766"/>
              <a:gd name="connsiteY66" fmla="*/ 887104 h 3316406"/>
              <a:gd name="connsiteX67" fmla="*/ 1405846 w 3275766"/>
              <a:gd name="connsiteY67" fmla="*/ 914400 h 3316406"/>
              <a:gd name="connsiteX68" fmla="*/ 1364902 w 3275766"/>
              <a:gd name="connsiteY68" fmla="*/ 928048 h 3316406"/>
              <a:gd name="connsiteX69" fmla="*/ 1283016 w 3275766"/>
              <a:gd name="connsiteY69" fmla="*/ 941695 h 3316406"/>
              <a:gd name="connsiteX70" fmla="*/ 1201129 w 3275766"/>
              <a:gd name="connsiteY70" fmla="*/ 928048 h 3316406"/>
              <a:gd name="connsiteX71" fmla="*/ 1228425 w 3275766"/>
              <a:gd name="connsiteY71" fmla="*/ 887104 h 3316406"/>
              <a:gd name="connsiteX72" fmla="*/ 1255720 w 3275766"/>
              <a:gd name="connsiteY72" fmla="*/ 805218 h 3316406"/>
              <a:gd name="connsiteX73" fmla="*/ 1283016 w 3275766"/>
              <a:gd name="connsiteY73" fmla="*/ 764274 h 3316406"/>
              <a:gd name="connsiteX74" fmla="*/ 1323959 w 3275766"/>
              <a:gd name="connsiteY74" fmla="*/ 682388 h 3316406"/>
              <a:gd name="connsiteX75" fmla="*/ 1283016 w 3275766"/>
              <a:gd name="connsiteY75" fmla="*/ 600501 h 3316406"/>
              <a:gd name="connsiteX76" fmla="*/ 1310311 w 3275766"/>
              <a:gd name="connsiteY76" fmla="*/ 450376 h 3316406"/>
              <a:gd name="connsiteX77" fmla="*/ 1323959 w 3275766"/>
              <a:gd name="connsiteY77" fmla="*/ 409433 h 3316406"/>
              <a:gd name="connsiteX78" fmla="*/ 1378550 w 3275766"/>
              <a:gd name="connsiteY78" fmla="*/ 327546 h 3316406"/>
              <a:gd name="connsiteX79" fmla="*/ 1419493 w 3275766"/>
              <a:gd name="connsiteY79" fmla="*/ 300251 h 3316406"/>
              <a:gd name="connsiteX80" fmla="*/ 1487732 w 3275766"/>
              <a:gd name="connsiteY80" fmla="*/ 245660 h 3316406"/>
              <a:gd name="connsiteX81" fmla="*/ 1610562 w 3275766"/>
              <a:gd name="connsiteY81" fmla="*/ 177421 h 3316406"/>
              <a:gd name="connsiteX82" fmla="*/ 1651505 w 3275766"/>
              <a:gd name="connsiteY82" fmla="*/ 150125 h 3316406"/>
              <a:gd name="connsiteX83" fmla="*/ 1733392 w 3275766"/>
              <a:gd name="connsiteY83" fmla="*/ 122830 h 3316406"/>
              <a:gd name="connsiteX84" fmla="*/ 1774335 w 3275766"/>
              <a:gd name="connsiteY84" fmla="*/ 109182 h 3316406"/>
              <a:gd name="connsiteX85" fmla="*/ 1815278 w 3275766"/>
              <a:gd name="connsiteY85" fmla="*/ 95534 h 3316406"/>
              <a:gd name="connsiteX86" fmla="*/ 1924461 w 3275766"/>
              <a:gd name="connsiteY86" fmla="*/ 68239 h 3316406"/>
              <a:gd name="connsiteX87" fmla="*/ 2019995 w 3275766"/>
              <a:gd name="connsiteY87" fmla="*/ 81886 h 3316406"/>
              <a:gd name="connsiteX88" fmla="*/ 2047290 w 3275766"/>
              <a:gd name="connsiteY88" fmla="*/ 122830 h 3316406"/>
              <a:gd name="connsiteX89" fmla="*/ 2129177 w 3275766"/>
              <a:gd name="connsiteY89" fmla="*/ 163773 h 3316406"/>
              <a:gd name="connsiteX90" fmla="*/ 2170120 w 3275766"/>
              <a:gd name="connsiteY90" fmla="*/ 150125 h 3316406"/>
              <a:gd name="connsiteX91" fmla="*/ 2211064 w 3275766"/>
              <a:gd name="connsiteY91" fmla="*/ 68239 h 3316406"/>
              <a:gd name="connsiteX92" fmla="*/ 2292950 w 3275766"/>
              <a:gd name="connsiteY92" fmla="*/ 40943 h 3316406"/>
              <a:gd name="connsiteX93" fmla="*/ 2347541 w 3275766"/>
              <a:gd name="connsiteY93" fmla="*/ 27295 h 3316406"/>
              <a:gd name="connsiteX94" fmla="*/ 2388484 w 3275766"/>
              <a:gd name="connsiteY94" fmla="*/ 13648 h 3316406"/>
              <a:gd name="connsiteX95" fmla="*/ 2511314 w 3275766"/>
              <a:gd name="connsiteY95" fmla="*/ 0 h 3316406"/>
              <a:gd name="connsiteX96" fmla="*/ 2593201 w 3275766"/>
              <a:gd name="connsiteY96" fmla="*/ 13648 h 3316406"/>
              <a:gd name="connsiteX97" fmla="*/ 2716031 w 3275766"/>
              <a:gd name="connsiteY97" fmla="*/ 27295 h 3316406"/>
              <a:gd name="connsiteX98" fmla="*/ 2756974 w 3275766"/>
              <a:gd name="connsiteY98" fmla="*/ 54591 h 3316406"/>
              <a:gd name="connsiteX99" fmla="*/ 2838861 w 3275766"/>
              <a:gd name="connsiteY99" fmla="*/ 81886 h 3316406"/>
              <a:gd name="connsiteX100" fmla="*/ 2879804 w 3275766"/>
              <a:gd name="connsiteY100" fmla="*/ 95534 h 3316406"/>
              <a:gd name="connsiteX101" fmla="*/ 2948043 w 3275766"/>
              <a:gd name="connsiteY101" fmla="*/ 109182 h 3316406"/>
              <a:gd name="connsiteX102" fmla="*/ 3070872 w 3275766"/>
              <a:gd name="connsiteY102" fmla="*/ 177421 h 3316406"/>
              <a:gd name="connsiteX103" fmla="*/ 3111816 w 3275766"/>
              <a:gd name="connsiteY103" fmla="*/ 204716 h 3316406"/>
              <a:gd name="connsiteX104" fmla="*/ 3193702 w 3275766"/>
              <a:gd name="connsiteY104" fmla="*/ 272955 h 3316406"/>
              <a:gd name="connsiteX105" fmla="*/ 3261941 w 3275766"/>
              <a:gd name="connsiteY105" fmla="*/ 368490 h 3316406"/>
              <a:gd name="connsiteX106" fmla="*/ 3275589 w 3275766"/>
              <a:gd name="connsiteY106" fmla="*/ 696036 h 3316406"/>
              <a:gd name="connsiteX107" fmla="*/ 3248293 w 3275766"/>
              <a:gd name="connsiteY107" fmla="*/ 832513 h 3316406"/>
              <a:gd name="connsiteX108" fmla="*/ 3193702 w 3275766"/>
              <a:gd name="connsiteY108" fmla="*/ 1091821 h 3316406"/>
              <a:gd name="connsiteX109" fmla="*/ 3125464 w 3275766"/>
              <a:gd name="connsiteY109" fmla="*/ 1146412 h 3316406"/>
              <a:gd name="connsiteX110" fmla="*/ 3084520 w 3275766"/>
              <a:gd name="connsiteY110" fmla="*/ 1173707 h 3316406"/>
              <a:gd name="connsiteX111" fmla="*/ 3002634 w 3275766"/>
              <a:gd name="connsiteY111" fmla="*/ 1160060 h 3316406"/>
              <a:gd name="connsiteX112" fmla="*/ 2961690 w 3275766"/>
              <a:gd name="connsiteY112" fmla="*/ 1146412 h 3316406"/>
              <a:gd name="connsiteX113" fmla="*/ 2838861 w 3275766"/>
              <a:gd name="connsiteY113" fmla="*/ 1160060 h 3316406"/>
              <a:gd name="connsiteX114" fmla="*/ 2825213 w 3275766"/>
              <a:gd name="connsiteY114" fmla="*/ 1282889 h 3316406"/>
              <a:gd name="connsiteX115" fmla="*/ 2743326 w 3275766"/>
              <a:gd name="connsiteY115" fmla="*/ 1323833 h 3316406"/>
              <a:gd name="connsiteX116" fmla="*/ 2716031 w 3275766"/>
              <a:gd name="connsiteY116" fmla="*/ 1364776 h 3316406"/>
              <a:gd name="connsiteX117" fmla="*/ 2729678 w 3275766"/>
              <a:gd name="connsiteY117" fmla="*/ 1419367 h 3316406"/>
              <a:gd name="connsiteX118" fmla="*/ 2920747 w 3275766"/>
              <a:gd name="connsiteY118" fmla="*/ 1433015 h 3316406"/>
              <a:gd name="connsiteX119" fmla="*/ 3029929 w 3275766"/>
              <a:gd name="connsiteY119" fmla="*/ 1446663 h 3316406"/>
              <a:gd name="connsiteX120" fmla="*/ 3111816 w 3275766"/>
              <a:gd name="connsiteY120" fmla="*/ 1473958 h 3316406"/>
              <a:gd name="connsiteX121" fmla="*/ 3152759 w 3275766"/>
              <a:gd name="connsiteY121" fmla="*/ 1555845 h 3316406"/>
              <a:gd name="connsiteX122" fmla="*/ 3111816 w 3275766"/>
              <a:gd name="connsiteY122" fmla="*/ 1774209 h 3316406"/>
              <a:gd name="connsiteX123" fmla="*/ 3098168 w 3275766"/>
              <a:gd name="connsiteY123" fmla="*/ 1815152 h 3316406"/>
              <a:gd name="connsiteX124" fmla="*/ 3057225 w 3275766"/>
              <a:gd name="connsiteY124" fmla="*/ 1897039 h 3316406"/>
              <a:gd name="connsiteX125" fmla="*/ 3016281 w 3275766"/>
              <a:gd name="connsiteY125" fmla="*/ 1924334 h 3316406"/>
              <a:gd name="connsiteX126" fmla="*/ 2988986 w 3275766"/>
              <a:gd name="connsiteY126" fmla="*/ 1965277 h 3316406"/>
              <a:gd name="connsiteX127" fmla="*/ 2907099 w 3275766"/>
              <a:gd name="connsiteY127" fmla="*/ 1924334 h 3316406"/>
              <a:gd name="connsiteX128" fmla="*/ 2770622 w 3275766"/>
              <a:gd name="connsiteY128" fmla="*/ 1883391 h 3316406"/>
              <a:gd name="connsiteX129" fmla="*/ 2729678 w 3275766"/>
              <a:gd name="connsiteY129" fmla="*/ 1869743 h 3316406"/>
              <a:gd name="connsiteX130" fmla="*/ 2634144 w 3275766"/>
              <a:gd name="connsiteY130" fmla="*/ 1883391 h 3316406"/>
              <a:gd name="connsiteX131" fmla="*/ 2620496 w 3275766"/>
              <a:gd name="connsiteY131" fmla="*/ 1924334 h 3316406"/>
              <a:gd name="connsiteX132" fmla="*/ 2647792 w 3275766"/>
              <a:gd name="connsiteY132" fmla="*/ 2088107 h 3316406"/>
              <a:gd name="connsiteX133" fmla="*/ 2661440 w 3275766"/>
              <a:gd name="connsiteY133" fmla="*/ 2129051 h 3316406"/>
              <a:gd name="connsiteX134" fmla="*/ 2702383 w 3275766"/>
              <a:gd name="connsiteY134" fmla="*/ 2142698 h 3316406"/>
              <a:gd name="connsiteX135" fmla="*/ 2743326 w 3275766"/>
              <a:gd name="connsiteY135" fmla="*/ 2115403 h 3316406"/>
              <a:gd name="connsiteX136" fmla="*/ 2770622 w 3275766"/>
              <a:gd name="connsiteY136" fmla="*/ 2074460 h 3316406"/>
              <a:gd name="connsiteX137" fmla="*/ 2852508 w 3275766"/>
              <a:gd name="connsiteY137" fmla="*/ 2047164 h 3316406"/>
              <a:gd name="connsiteX138" fmla="*/ 2907099 w 3275766"/>
              <a:gd name="connsiteY138" fmla="*/ 2060812 h 3316406"/>
              <a:gd name="connsiteX139" fmla="*/ 2948043 w 3275766"/>
              <a:gd name="connsiteY139" fmla="*/ 2142698 h 3316406"/>
              <a:gd name="connsiteX140" fmla="*/ 2934395 w 3275766"/>
              <a:gd name="connsiteY140" fmla="*/ 2183642 h 3316406"/>
              <a:gd name="connsiteX141" fmla="*/ 2811565 w 3275766"/>
              <a:gd name="connsiteY141" fmla="*/ 2251880 h 3316406"/>
              <a:gd name="connsiteX142" fmla="*/ 2702383 w 3275766"/>
              <a:gd name="connsiteY142" fmla="*/ 2292824 h 3316406"/>
              <a:gd name="connsiteX143" fmla="*/ 2620496 w 3275766"/>
              <a:gd name="connsiteY143" fmla="*/ 2320119 h 3316406"/>
              <a:gd name="connsiteX144" fmla="*/ 2579553 w 3275766"/>
              <a:gd name="connsiteY144" fmla="*/ 2333767 h 3316406"/>
              <a:gd name="connsiteX145" fmla="*/ 2552258 w 3275766"/>
              <a:gd name="connsiteY145" fmla="*/ 2374710 h 3316406"/>
              <a:gd name="connsiteX146" fmla="*/ 2470371 w 3275766"/>
              <a:gd name="connsiteY146" fmla="*/ 2402006 h 3316406"/>
              <a:gd name="connsiteX147" fmla="*/ 2388484 w 3275766"/>
              <a:gd name="connsiteY147" fmla="*/ 2388358 h 3316406"/>
              <a:gd name="connsiteX148" fmla="*/ 2347541 w 3275766"/>
              <a:gd name="connsiteY148" fmla="*/ 2374710 h 3316406"/>
              <a:gd name="connsiteX149" fmla="*/ 2265655 w 3275766"/>
              <a:gd name="connsiteY149" fmla="*/ 2251880 h 3316406"/>
              <a:gd name="connsiteX150" fmla="*/ 2238359 w 3275766"/>
              <a:gd name="connsiteY150" fmla="*/ 2210937 h 3316406"/>
              <a:gd name="connsiteX151" fmla="*/ 2129177 w 3275766"/>
              <a:gd name="connsiteY151" fmla="*/ 2183642 h 3316406"/>
              <a:gd name="connsiteX152" fmla="*/ 2088234 w 3275766"/>
              <a:gd name="connsiteY152" fmla="*/ 2279176 h 3316406"/>
              <a:gd name="connsiteX153" fmla="*/ 2170120 w 3275766"/>
              <a:gd name="connsiteY153" fmla="*/ 2306471 h 3316406"/>
              <a:gd name="connsiteX154" fmla="*/ 2211064 w 3275766"/>
              <a:gd name="connsiteY154" fmla="*/ 2333767 h 3316406"/>
              <a:gd name="connsiteX155" fmla="*/ 2238359 w 3275766"/>
              <a:gd name="connsiteY155" fmla="*/ 2415654 h 3316406"/>
              <a:gd name="connsiteX156" fmla="*/ 2211064 w 3275766"/>
              <a:gd name="connsiteY156" fmla="*/ 2456597 h 3316406"/>
              <a:gd name="connsiteX157" fmla="*/ 2115529 w 3275766"/>
              <a:gd name="connsiteY157" fmla="*/ 2456597 h 3316406"/>
              <a:gd name="connsiteX158" fmla="*/ 2101881 w 3275766"/>
              <a:gd name="connsiteY158" fmla="*/ 2497540 h 3316406"/>
              <a:gd name="connsiteX159" fmla="*/ 2129177 w 3275766"/>
              <a:gd name="connsiteY159" fmla="*/ 2579427 h 3316406"/>
              <a:gd name="connsiteX160" fmla="*/ 2252007 w 3275766"/>
              <a:gd name="connsiteY160" fmla="*/ 2647665 h 3316406"/>
              <a:gd name="connsiteX161" fmla="*/ 2292950 w 3275766"/>
              <a:gd name="connsiteY161" fmla="*/ 2674961 h 3316406"/>
              <a:gd name="connsiteX162" fmla="*/ 2320246 w 3275766"/>
              <a:gd name="connsiteY162" fmla="*/ 2715904 h 3316406"/>
              <a:gd name="connsiteX163" fmla="*/ 2402132 w 3275766"/>
              <a:gd name="connsiteY163" fmla="*/ 2770495 h 3316406"/>
              <a:gd name="connsiteX164" fmla="*/ 2538610 w 3275766"/>
              <a:gd name="connsiteY164" fmla="*/ 2770495 h 3316406"/>
              <a:gd name="connsiteX165" fmla="*/ 2620496 w 3275766"/>
              <a:gd name="connsiteY165" fmla="*/ 2797791 h 3316406"/>
              <a:gd name="connsiteX166" fmla="*/ 2661440 w 3275766"/>
              <a:gd name="connsiteY166" fmla="*/ 2811439 h 3316406"/>
              <a:gd name="connsiteX167" fmla="*/ 2688735 w 3275766"/>
              <a:gd name="connsiteY167" fmla="*/ 2852382 h 3316406"/>
              <a:gd name="connsiteX168" fmla="*/ 2729678 w 3275766"/>
              <a:gd name="connsiteY168" fmla="*/ 2879677 h 3316406"/>
              <a:gd name="connsiteX169" fmla="*/ 2743326 w 3275766"/>
              <a:gd name="connsiteY169" fmla="*/ 2920621 h 3316406"/>
              <a:gd name="connsiteX170" fmla="*/ 2688735 w 3275766"/>
              <a:gd name="connsiteY170" fmla="*/ 2988860 h 3316406"/>
              <a:gd name="connsiteX171" fmla="*/ 2661440 w 3275766"/>
              <a:gd name="connsiteY171" fmla="*/ 3029803 h 3316406"/>
              <a:gd name="connsiteX172" fmla="*/ 2538610 w 3275766"/>
              <a:gd name="connsiteY172" fmla="*/ 3098042 h 3316406"/>
              <a:gd name="connsiteX173" fmla="*/ 2456723 w 3275766"/>
              <a:gd name="connsiteY173" fmla="*/ 3152633 h 3316406"/>
              <a:gd name="connsiteX174" fmla="*/ 2415780 w 3275766"/>
              <a:gd name="connsiteY174" fmla="*/ 3179928 h 3316406"/>
              <a:gd name="connsiteX175" fmla="*/ 2361189 w 3275766"/>
              <a:gd name="connsiteY175" fmla="*/ 3193576 h 3316406"/>
              <a:gd name="connsiteX176" fmla="*/ 2333893 w 3275766"/>
              <a:gd name="connsiteY176" fmla="*/ 3234519 h 3316406"/>
              <a:gd name="connsiteX177" fmla="*/ 2306598 w 3275766"/>
              <a:gd name="connsiteY177" fmla="*/ 3316406 h 3316406"/>
              <a:gd name="connsiteX178" fmla="*/ 2252007 w 3275766"/>
              <a:gd name="connsiteY178" fmla="*/ 3261815 h 3316406"/>
              <a:gd name="connsiteX179" fmla="*/ 2170120 w 3275766"/>
              <a:gd name="connsiteY179" fmla="*/ 3207224 h 3316406"/>
              <a:gd name="connsiteX180" fmla="*/ 2129177 w 3275766"/>
              <a:gd name="connsiteY180" fmla="*/ 3179928 h 3316406"/>
              <a:gd name="connsiteX181" fmla="*/ 2047290 w 3275766"/>
              <a:gd name="connsiteY181" fmla="*/ 3138985 h 3316406"/>
              <a:gd name="connsiteX182" fmla="*/ 2019995 w 3275766"/>
              <a:gd name="connsiteY182" fmla="*/ 3098042 h 3316406"/>
              <a:gd name="connsiteX183" fmla="*/ 1979052 w 3275766"/>
              <a:gd name="connsiteY183" fmla="*/ 3084394 h 3316406"/>
              <a:gd name="connsiteX184" fmla="*/ 1938108 w 3275766"/>
              <a:gd name="connsiteY184" fmla="*/ 3057098 h 3316406"/>
              <a:gd name="connsiteX185" fmla="*/ 1801631 w 3275766"/>
              <a:gd name="connsiteY185" fmla="*/ 3029803 h 3316406"/>
              <a:gd name="connsiteX186" fmla="*/ 1719744 w 3275766"/>
              <a:gd name="connsiteY186" fmla="*/ 3002507 h 3316406"/>
              <a:gd name="connsiteX187" fmla="*/ 1678801 w 3275766"/>
              <a:gd name="connsiteY187" fmla="*/ 2988860 h 3316406"/>
              <a:gd name="connsiteX188" fmla="*/ 1596914 w 3275766"/>
              <a:gd name="connsiteY188" fmla="*/ 2934268 h 3316406"/>
              <a:gd name="connsiteX189" fmla="*/ 1555971 w 3275766"/>
              <a:gd name="connsiteY189" fmla="*/ 2906973 h 3316406"/>
              <a:gd name="connsiteX190" fmla="*/ 1515028 w 3275766"/>
              <a:gd name="connsiteY190" fmla="*/ 2893325 h 3316406"/>
              <a:gd name="connsiteX191" fmla="*/ 1433141 w 3275766"/>
              <a:gd name="connsiteY191" fmla="*/ 2838734 h 3316406"/>
              <a:gd name="connsiteX192" fmla="*/ 1392198 w 3275766"/>
              <a:gd name="connsiteY192" fmla="*/ 2811439 h 3316406"/>
              <a:gd name="connsiteX193" fmla="*/ 1364902 w 3275766"/>
              <a:gd name="connsiteY193" fmla="*/ 2770495 h 3316406"/>
              <a:gd name="connsiteX194" fmla="*/ 1283016 w 3275766"/>
              <a:gd name="connsiteY194" fmla="*/ 2743200 h 3316406"/>
              <a:gd name="connsiteX195" fmla="*/ 1201129 w 3275766"/>
              <a:gd name="connsiteY195" fmla="*/ 2702257 h 3316406"/>
              <a:gd name="connsiteX196" fmla="*/ 1119243 w 3275766"/>
              <a:gd name="connsiteY196" fmla="*/ 2674961 h 3316406"/>
              <a:gd name="connsiteX197" fmla="*/ 1078299 w 3275766"/>
              <a:gd name="connsiteY197" fmla="*/ 2661313 h 3316406"/>
              <a:gd name="connsiteX198" fmla="*/ 996413 w 3275766"/>
              <a:gd name="connsiteY198" fmla="*/ 2606722 h 3316406"/>
              <a:gd name="connsiteX199" fmla="*/ 928174 w 3275766"/>
              <a:gd name="connsiteY199" fmla="*/ 2620370 h 3316406"/>
              <a:gd name="connsiteX200" fmla="*/ 846287 w 3275766"/>
              <a:gd name="connsiteY200" fmla="*/ 2647665 h 3316406"/>
              <a:gd name="connsiteX201" fmla="*/ 586980 w 3275766"/>
              <a:gd name="connsiteY201" fmla="*/ 2661313 h 3316406"/>
              <a:gd name="connsiteX202" fmla="*/ 436855 w 3275766"/>
              <a:gd name="connsiteY202" fmla="*/ 2702257 h 3316406"/>
              <a:gd name="connsiteX203" fmla="*/ 409559 w 3275766"/>
              <a:gd name="connsiteY203" fmla="*/ 2661313 h 3316406"/>
              <a:gd name="connsiteX204" fmla="*/ 368616 w 3275766"/>
              <a:gd name="connsiteY204" fmla="*/ 2647665 h 3316406"/>
              <a:gd name="connsiteX205" fmla="*/ 409559 w 3275766"/>
              <a:gd name="connsiteY205" fmla="*/ 2524836 h 3316406"/>
              <a:gd name="connsiteX206" fmla="*/ 450502 w 3275766"/>
              <a:gd name="connsiteY206" fmla="*/ 2511188 h 3316406"/>
              <a:gd name="connsiteX207" fmla="*/ 491446 w 3275766"/>
              <a:gd name="connsiteY207" fmla="*/ 2538483 h 3316406"/>
              <a:gd name="connsiteX208" fmla="*/ 464150 w 3275766"/>
              <a:gd name="connsiteY208" fmla="*/ 2497540 h 3316406"/>
              <a:gd name="connsiteX209" fmla="*/ 423207 w 3275766"/>
              <a:gd name="connsiteY209" fmla="*/ 2483892 h 3316406"/>
              <a:gd name="connsiteX210" fmla="*/ 382264 w 3275766"/>
              <a:gd name="connsiteY210" fmla="*/ 2456597 h 3316406"/>
              <a:gd name="connsiteX211" fmla="*/ 300377 w 3275766"/>
              <a:gd name="connsiteY211" fmla="*/ 2429301 h 3316406"/>
              <a:gd name="connsiteX212" fmla="*/ 218490 w 3275766"/>
              <a:gd name="connsiteY212" fmla="*/ 2456597 h 3316406"/>
              <a:gd name="connsiteX213" fmla="*/ 95661 w 3275766"/>
              <a:gd name="connsiteY213" fmla="*/ 2429301 h 3316406"/>
              <a:gd name="connsiteX214" fmla="*/ 126 w 3275766"/>
              <a:gd name="connsiteY214" fmla="*/ 2306471 h 3316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3275766" h="3316406">
                <a:moveTo>
                  <a:pt x="126" y="2306471"/>
                </a:moveTo>
                <a:cubicBezTo>
                  <a:pt x="2400" y="2276901"/>
                  <a:pt x="86315" y="2248048"/>
                  <a:pt x="109308" y="2251880"/>
                </a:cubicBezTo>
                <a:cubicBezTo>
                  <a:pt x="125488" y="2254577"/>
                  <a:pt x="136604" y="2270077"/>
                  <a:pt x="150252" y="2279176"/>
                </a:cubicBezTo>
                <a:cubicBezTo>
                  <a:pt x="159350" y="2292824"/>
                  <a:pt x="163638" y="2311426"/>
                  <a:pt x="177547" y="2320119"/>
                </a:cubicBezTo>
                <a:cubicBezTo>
                  <a:pt x="201946" y="2335368"/>
                  <a:pt x="259434" y="2347415"/>
                  <a:pt x="259434" y="2347415"/>
                </a:cubicBezTo>
                <a:cubicBezTo>
                  <a:pt x="300943" y="2339113"/>
                  <a:pt x="360332" y="2350708"/>
                  <a:pt x="314025" y="2292824"/>
                </a:cubicBezTo>
                <a:cubicBezTo>
                  <a:pt x="303778" y="2280016"/>
                  <a:pt x="288070" y="2272190"/>
                  <a:pt x="273081" y="2265528"/>
                </a:cubicBezTo>
                <a:cubicBezTo>
                  <a:pt x="246789" y="2253843"/>
                  <a:pt x="191195" y="2238233"/>
                  <a:pt x="191195" y="2238233"/>
                </a:cubicBezTo>
                <a:cubicBezTo>
                  <a:pt x="177547" y="2229134"/>
                  <a:pt x="164923" y="2218273"/>
                  <a:pt x="150252" y="2210937"/>
                </a:cubicBezTo>
                <a:cubicBezTo>
                  <a:pt x="137385" y="2204503"/>
                  <a:pt x="123694" y="2197289"/>
                  <a:pt x="109308" y="2197289"/>
                </a:cubicBezTo>
                <a:cubicBezTo>
                  <a:pt x="81056" y="2197289"/>
                  <a:pt x="48122" y="2224432"/>
                  <a:pt x="27422" y="2238233"/>
                </a:cubicBezTo>
                <a:cubicBezTo>
                  <a:pt x="38522" y="2204931"/>
                  <a:pt x="41906" y="2182804"/>
                  <a:pt x="68365" y="2156346"/>
                </a:cubicBezTo>
                <a:cubicBezTo>
                  <a:pt x="79963" y="2144748"/>
                  <a:pt x="95660" y="2138149"/>
                  <a:pt x="109308" y="2129051"/>
                </a:cubicBezTo>
                <a:lnTo>
                  <a:pt x="163899" y="2047164"/>
                </a:lnTo>
                <a:cubicBezTo>
                  <a:pt x="172998" y="2033516"/>
                  <a:pt x="175634" y="2011408"/>
                  <a:pt x="191195" y="2006221"/>
                </a:cubicBezTo>
                <a:cubicBezTo>
                  <a:pt x="247699" y="1987386"/>
                  <a:pt x="220168" y="2000553"/>
                  <a:pt x="273081" y="1965277"/>
                </a:cubicBezTo>
                <a:cubicBezTo>
                  <a:pt x="282180" y="1951629"/>
                  <a:pt x="293715" y="1939323"/>
                  <a:pt x="300377" y="1924334"/>
                </a:cubicBezTo>
                <a:cubicBezTo>
                  <a:pt x="312062" y="1898042"/>
                  <a:pt x="311712" y="1866387"/>
                  <a:pt x="327672" y="1842448"/>
                </a:cubicBezTo>
                <a:lnTo>
                  <a:pt x="382264" y="1760561"/>
                </a:lnTo>
                <a:lnTo>
                  <a:pt x="450502" y="1555845"/>
                </a:lnTo>
                <a:lnTo>
                  <a:pt x="477798" y="1473958"/>
                </a:lnTo>
                <a:lnTo>
                  <a:pt x="491446" y="1433015"/>
                </a:lnTo>
                <a:cubicBezTo>
                  <a:pt x="495995" y="1392072"/>
                  <a:pt x="497014" y="1350580"/>
                  <a:pt x="505093" y="1310185"/>
                </a:cubicBezTo>
                <a:cubicBezTo>
                  <a:pt x="510736" y="1281972"/>
                  <a:pt x="532389" y="1228298"/>
                  <a:pt x="532389" y="1228298"/>
                </a:cubicBezTo>
                <a:cubicBezTo>
                  <a:pt x="536938" y="1182806"/>
                  <a:pt x="535757" y="1136369"/>
                  <a:pt x="546037" y="1091821"/>
                </a:cubicBezTo>
                <a:cubicBezTo>
                  <a:pt x="549725" y="1075838"/>
                  <a:pt x="566670" y="1065866"/>
                  <a:pt x="573332" y="1050877"/>
                </a:cubicBezTo>
                <a:cubicBezTo>
                  <a:pt x="617637" y="951190"/>
                  <a:pt x="567103" y="980166"/>
                  <a:pt x="641571" y="955343"/>
                </a:cubicBezTo>
                <a:cubicBezTo>
                  <a:pt x="664317" y="959892"/>
                  <a:pt x="689670" y="957482"/>
                  <a:pt x="709810" y="968991"/>
                </a:cubicBezTo>
                <a:cubicBezTo>
                  <a:pt x="754958" y="994790"/>
                  <a:pt x="714703" y="1029628"/>
                  <a:pt x="778049" y="1037230"/>
                </a:cubicBezTo>
                <a:cubicBezTo>
                  <a:pt x="877522" y="1049167"/>
                  <a:pt x="978216" y="1046328"/>
                  <a:pt x="1078299" y="1050877"/>
                </a:cubicBezTo>
                <a:lnTo>
                  <a:pt x="1160186" y="1078173"/>
                </a:lnTo>
                <a:lnTo>
                  <a:pt x="1201129" y="1091821"/>
                </a:lnTo>
                <a:cubicBezTo>
                  <a:pt x="1196580" y="1105469"/>
                  <a:pt x="1197653" y="1122592"/>
                  <a:pt x="1187481" y="1132764"/>
                </a:cubicBezTo>
                <a:cubicBezTo>
                  <a:pt x="1164284" y="1155961"/>
                  <a:pt x="1105595" y="1187355"/>
                  <a:pt x="1105595" y="1187355"/>
                </a:cubicBezTo>
                <a:cubicBezTo>
                  <a:pt x="1096496" y="1201003"/>
                  <a:pt x="1093528" y="1222206"/>
                  <a:pt x="1078299" y="1228298"/>
                </a:cubicBezTo>
                <a:cubicBezTo>
                  <a:pt x="1064942" y="1233641"/>
                  <a:pt x="1051742" y="1214651"/>
                  <a:pt x="1037356" y="1214651"/>
                </a:cubicBezTo>
                <a:cubicBezTo>
                  <a:pt x="1022970" y="1214651"/>
                  <a:pt x="1010061" y="1223749"/>
                  <a:pt x="996413" y="1228298"/>
                </a:cubicBezTo>
                <a:cubicBezTo>
                  <a:pt x="1000962" y="1273791"/>
                  <a:pt x="1003109" y="1319588"/>
                  <a:pt x="1010061" y="1364776"/>
                </a:cubicBezTo>
                <a:cubicBezTo>
                  <a:pt x="1017684" y="1414327"/>
                  <a:pt x="1028511" y="1401677"/>
                  <a:pt x="1051004" y="1446663"/>
                </a:cubicBezTo>
                <a:cubicBezTo>
                  <a:pt x="1057438" y="1459530"/>
                  <a:pt x="1060103" y="1473958"/>
                  <a:pt x="1064652" y="1487606"/>
                </a:cubicBezTo>
                <a:cubicBezTo>
                  <a:pt x="986425" y="1604943"/>
                  <a:pt x="1090587" y="1466858"/>
                  <a:pt x="996413" y="1542197"/>
                </a:cubicBezTo>
                <a:cubicBezTo>
                  <a:pt x="983605" y="1552444"/>
                  <a:pt x="978216" y="1569492"/>
                  <a:pt x="969117" y="1583140"/>
                </a:cubicBezTo>
                <a:cubicBezTo>
                  <a:pt x="973666" y="1596788"/>
                  <a:pt x="968865" y="1620376"/>
                  <a:pt x="982765" y="1624083"/>
                </a:cubicBezTo>
                <a:cubicBezTo>
                  <a:pt x="1044461" y="1640535"/>
                  <a:pt x="1110419" y="1630270"/>
                  <a:pt x="1173834" y="1637731"/>
                </a:cubicBezTo>
                <a:cubicBezTo>
                  <a:pt x="1188121" y="1639412"/>
                  <a:pt x="1202201" y="1644393"/>
                  <a:pt x="1214777" y="1651379"/>
                </a:cubicBezTo>
                <a:cubicBezTo>
                  <a:pt x="1243454" y="1667311"/>
                  <a:pt x="1265542" y="1695596"/>
                  <a:pt x="1296664" y="1705970"/>
                </a:cubicBezTo>
                <a:lnTo>
                  <a:pt x="1378550" y="1733265"/>
                </a:lnTo>
                <a:cubicBezTo>
                  <a:pt x="1392198" y="1724167"/>
                  <a:pt x="1404504" y="1712632"/>
                  <a:pt x="1419493" y="1705970"/>
                </a:cubicBezTo>
                <a:cubicBezTo>
                  <a:pt x="1565664" y="1641005"/>
                  <a:pt x="1449664" y="1713151"/>
                  <a:pt x="1542323" y="1651379"/>
                </a:cubicBezTo>
                <a:cubicBezTo>
                  <a:pt x="1551422" y="1637731"/>
                  <a:pt x="1557275" y="1621237"/>
                  <a:pt x="1569619" y="1610436"/>
                </a:cubicBezTo>
                <a:cubicBezTo>
                  <a:pt x="1569620" y="1610435"/>
                  <a:pt x="1671977" y="1542197"/>
                  <a:pt x="1692449" y="1528549"/>
                </a:cubicBezTo>
                <a:lnTo>
                  <a:pt x="1733392" y="1501254"/>
                </a:lnTo>
                <a:lnTo>
                  <a:pt x="1774335" y="1473958"/>
                </a:lnTo>
                <a:cubicBezTo>
                  <a:pt x="1783434" y="1460310"/>
                  <a:pt x="1794969" y="1448004"/>
                  <a:pt x="1801631" y="1433015"/>
                </a:cubicBezTo>
                <a:cubicBezTo>
                  <a:pt x="1813316" y="1406723"/>
                  <a:pt x="1812966" y="1375068"/>
                  <a:pt x="1828926" y="1351128"/>
                </a:cubicBezTo>
                <a:lnTo>
                  <a:pt x="1856222" y="1310185"/>
                </a:lnTo>
                <a:lnTo>
                  <a:pt x="1828926" y="1228298"/>
                </a:lnTo>
                <a:lnTo>
                  <a:pt x="1815278" y="1187355"/>
                </a:lnTo>
                <a:lnTo>
                  <a:pt x="1897165" y="1160060"/>
                </a:lnTo>
                <a:lnTo>
                  <a:pt x="1938108" y="1146412"/>
                </a:lnTo>
                <a:lnTo>
                  <a:pt x="1897165" y="1023582"/>
                </a:lnTo>
                <a:cubicBezTo>
                  <a:pt x="1892616" y="1009934"/>
                  <a:pt x="1897165" y="987188"/>
                  <a:pt x="1883517" y="982639"/>
                </a:cubicBezTo>
                <a:cubicBezTo>
                  <a:pt x="1734184" y="932860"/>
                  <a:pt x="1960386" y="1012253"/>
                  <a:pt x="1801631" y="941695"/>
                </a:cubicBezTo>
                <a:cubicBezTo>
                  <a:pt x="1775339" y="930010"/>
                  <a:pt x="1747040" y="923498"/>
                  <a:pt x="1719744" y="914400"/>
                </a:cubicBezTo>
                <a:cubicBezTo>
                  <a:pt x="1706096" y="909851"/>
                  <a:pt x="1692908" y="903573"/>
                  <a:pt x="1678801" y="900752"/>
                </a:cubicBezTo>
                <a:cubicBezTo>
                  <a:pt x="1596456" y="884283"/>
                  <a:pt x="1632569" y="894439"/>
                  <a:pt x="1569619" y="873457"/>
                </a:cubicBezTo>
                <a:cubicBezTo>
                  <a:pt x="1542323" y="878006"/>
                  <a:pt x="1514578" y="880393"/>
                  <a:pt x="1487732" y="887104"/>
                </a:cubicBezTo>
                <a:cubicBezTo>
                  <a:pt x="1459819" y="894082"/>
                  <a:pt x="1433141" y="905301"/>
                  <a:pt x="1405846" y="914400"/>
                </a:cubicBezTo>
                <a:cubicBezTo>
                  <a:pt x="1392198" y="918949"/>
                  <a:pt x="1379093" y="925683"/>
                  <a:pt x="1364902" y="928048"/>
                </a:cubicBezTo>
                <a:lnTo>
                  <a:pt x="1283016" y="941695"/>
                </a:lnTo>
                <a:cubicBezTo>
                  <a:pt x="1255720" y="937146"/>
                  <a:pt x="1220696" y="947615"/>
                  <a:pt x="1201129" y="928048"/>
                </a:cubicBezTo>
                <a:cubicBezTo>
                  <a:pt x="1189530" y="916449"/>
                  <a:pt x="1221763" y="902093"/>
                  <a:pt x="1228425" y="887104"/>
                </a:cubicBezTo>
                <a:cubicBezTo>
                  <a:pt x="1240110" y="860812"/>
                  <a:pt x="1239760" y="829158"/>
                  <a:pt x="1255720" y="805218"/>
                </a:cubicBezTo>
                <a:cubicBezTo>
                  <a:pt x="1264819" y="791570"/>
                  <a:pt x="1275680" y="778945"/>
                  <a:pt x="1283016" y="764274"/>
                </a:cubicBezTo>
                <a:cubicBezTo>
                  <a:pt x="1339522" y="651263"/>
                  <a:pt x="1245732" y="799729"/>
                  <a:pt x="1323959" y="682388"/>
                </a:cubicBezTo>
                <a:cubicBezTo>
                  <a:pt x="1310158" y="661687"/>
                  <a:pt x="1283016" y="628753"/>
                  <a:pt x="1283016" y="600501"/>
                </a:cubicBezTo>
                <a:cubicBezTo>
                  <a:pt x="1283016" y="561850"/>
                  <a:pt x="1298367" y="492179"/>
                  <a:pt x="1310311" y="450376"/>
                </a:cubicBezTo>
                <a:cubicBezTo>
                  <a:pt x="1314263" y="436544"/>
                  <a:pt x="1316973" y="422009"/>
                  <a:pt x="1323959" y="409433"/>
                </a:cubicBezTo>
                <a:cubicBezTo>
                  <a:pt x="1339891" y="380756"/>
                  <a:pt x="1351254" y="345743"/>
                  <a:pt x="1378550" y="327546"/>
                </a:cubicBezTo>
                <a:lnTo>
                  <a:pt x="1419493" y="300251"/>
                </a:lnTo>
                <a:cubicBezTo>
                  <a:pt x="1469929" y="224597"/>
                  <a:pt x="1417932" y="284438"/>
                  <a:pt x="1487732" y="245660"/>
                </a:cubicBezTo>
                <a:cubicBezTo>
                  <a:pt x="1628516" y="167446"/>
                  <a:pt x="1517918" y="208301"/>
                  <a:pt x="1610562" y="177421"/>
                </a:cubicBezTo>
                <a:cubicBezTo>
                  <a:pt x="1624210" y="168322"/>
                  <a:pt x="1636516" y="156787"/>
                  <a:pt x="1651505" y="150125"/>
                </a:cubicBezTo>
                <a:cubicBezTo>
                  <a:pt x="1677797" y="138440"/>
                  <a:pt x="1706096" y="131928"/>
                  <a:pt x="1733392" y="122830"/>
                </a:cubicBezTo>
                <a:lnTo>
                  <a:pt x="1774335" y="109182"/>
                </a:lnTo>
                <a:cubicBezTo>
                  <a:pt x="1787983" y="104633"/>
                  <a:pt x="1801171" y="98355"/>
                  <a:pt x="1815278" y="95534"/>
                </a:cubicBezTo>
                <a:cubicBezTo>
                  <a:pt x="1897624" y="79065"/>
                  <a:pt x="1861510" y="89221"/>
                  <a:pt x="1924461" y="68239"/>
                </a:cubicBezTo>
                <a:cubicBezTo>
                  <a:pt x="1956306" y="72788"/>
                  <a:pt x="1990600" y="68821"/>
                  <a:pt x="2019995" y="81886"/>
                </a:cubicBezTo>
                <a:cubicBezTo>
                  <a:pt x="2034984" y="88548"/>
                  <a:pt x="2035692" y="111232"/>
                  <a:pt x="2047290" y="122830"/>
                </a:cubicBezTo>
                <a:cubicBezTo>
                  <a:pt x="2073745" y="149285"/>
                  <a:pt x="2095879" y="152673"/>
                  <a:pt x="2129177" y="163773"/>
                </a:cubicBezTo>
                <a:cubicBezTo>
                  <a:pt x="2142825" y="159224"/>
                  <a:pt x="2159948" y="160297"/>
                  <a:pt x="2170120" y="150125"/>
                </a:cubicBezTo>
                <a:cubicBezTo>
                  <a:pt x="2217218" y="103027"/>
                  <a:pt x="2143564" y="110427"/>
                  <a:pt x="2211064" y="68239"/>
                </a:cubicBezTo>
                <a:cubicBezTo>
                  <a:pt x="2235462" y="52990"/>
                  <a:pt x="2265037" y="47921"/>
                  <a:pt x="2292950" y="40943"/>
                </a:cubicBezTo>
                <a:cubicBezTo>
                  <a:pt x="2311147" y="36394"/>
                  <a:pt x="2329506" y="32448"/>
                  <a:pt x="2347541" y="27295"/>
                </a:cubicBezTo>
                <a:cubicBezTo>
                  <a:pt x="2361373" y="23343"/>
                  <a:pt x="2374294" y="16013"/>
                  <a:pt x="2388484" y="13648"/>
                </a:cubicBezTo>
                <a:cubicBezTo>
                  <a:pt x="2429119" y="6876"/>
                  <a:pt x="2470371" y="4549"/>
                  <a:pt x="2511314" y="0"/>
                </a:cubicBezTo>
                <a:cubicBezTo>
                  <a:pt x="2538610" y="4549"/>
                  <a:pt x="2565772" y="9991"/>
                  <a:pt x="2593201" y="13648"/>
                </a:cubicBezTo>
                <a:cubicBezTo>
                  <a:pt x="2634035" y="19092"/>
                  <a:pt x="2676066" y="17304"/>
                  <a:pt x="2716031" y="27295"/>
                </a:cubicBezTo>
                <a:cubicBezTo>
                  <a:pt x="2731944" y="31273"/>
                  <a:pt x="2741985" y="47929"/>
                  <a:pt x="2756974" y="54591"/>
                </a:cubicBezTo>
                <a:cubicBezTo>
                  <a:pt x="2783266" y="66276"/>
                  <a:pt x="2811565" y="72788"/>
                  <a:pt x="2838861" y="81886"/>
                </a:cubicBezTo>
                <a:cubicBezTo>
                  <a:pt x="2852509" y="86435"/>
                  <a:pt x="2865697" y="92713"/>
                  <a:pt x="2879804" y="95534"/>
                </a:cubicBezTo>
                <a:cubicBezTo>
                  <a:pt x="2902550" y="100083"/>
                  <a:pt x="2925539" y="103556"/>
                  <a:pt x="2948043" y="109182"/>
                </a:cubicBezTo>
                <a:cubicBezTo>
                  <a:pt x="3005695" y="123595"/>
                  <a:pt x="3009883" y="136762"/>
                  <a:pt x="3070872" y="177421"/>
                </a:cubicBezTo>
                <a:cubicBezTo>
                  <a:pt x="3084520" y="186519"/>
                  <a:pt x="3091344" y="188794"/>
                  <a:pt x="3111816" y="204716"/>
                </a:cubicBezTo>
                <a:cubicBezTo>
                  <a:pt x="3132288" y="220638"/>
                  <a:pt x="3168681" y="245659"/>
                  <a:pt x="3193702" y="272955"/>
                </a:cubicBezTo>
                <a:cubicBezTo>
                  <a:pt x="3218723" y="300251"/>
                  <a:pt x="3243196" y="312256"/>
                  <a:pt x="3261941" y="368490"/>
                </a:cubicBezTo>
                <a:cubicBezTo>
                  <a:pt x="3257392" y="464024"/>
                  <a:pt x="3277864" y="618699"/>
                  <a:pt x="3275589" y="696036"/>
                </a:cubicBezTo>
                <a:cubicBezTo>
                  <a:pt x="3273314" y="773373"/>
                  <a:pt x="3261941" y="766549"/>
                  <a:pt x="3248293" y="832513"/>
                </a:cubicBezTo>
                <a:cubicBezTo>
                  <a:pt x="3234645" y="898477"/>
                  <a:pt x="3214173" y="1039505"/>
                  <a:pt x="3193702" y="1091821"/>
                </a:cubicBezTo>
                <a:cubicBezTo>
                  <a:pt x="3173231" y="1144137"/>
                  <a:pt x="3156410" y="1130939"/>
                  <a:pt x="3125464" y="1146412"/>
                </a:cubicBezTo>
                <a:cubicBezTo>
                  <a:pt x="3110793" y="1153747"/>
                  <a:pt x="3098168" y="1164609"/>
                  <a:pt x="3084520" y="1173707"/>
                </a:cubicBezTo>
                <a:cubicBezTo>
                  <a:pt x="3057225" y="1169158"/>
                  <a:pt x="3029647" y="1166063"/>
                  <a:pt x="3002634" y="1160060"/>
                </a:cubicBezTo>
                <a:cubicBezTo>
                  <a:pt x="2988590" y="1156939"/>
                  <a:pt x="2976076" y="1146412"/>
                  <a:pt x="2961690" y="1146412"/>
                </a:cubicBezTo>
                <a:cubicBezTo>
                  <a:pt x="2920495" y="1146412"/>
                  <a:pt x="2879804" y="1155511"/>
                  <a:pt x="2838861" y="1160060"/>
                </a:cubicBezTo>
                <a:cubicBezTo>
                  <a:pt x="2807016" y="1255594"/>
                  <a:pt x="2802466" y="1214651"/>
                  <a:pt x="2825213" y="1282889"/>
                </a:cubicBezTo>
                <a:cubicBezTo>
                  <a:pt x="2791912" y="1293989"/>
                  <a:pt x="2769783" y="1297375"/>
                  <a:pt x="2743326" y="1323833"/>
                </a:cubicBezTo>
                <a:cubicBezTo>
                  <a:pt x="2731728" y="1335431"/>
                  <a:pt x="2725129" y="1351128"/>
                  <a:pt x="2716031" y="1364776"/>
                </a:cubicBezTo>
                <a:cubicBezTo>
                  <a:pt x="2720580" y="1382973"/>
                  <a:pt x="2719274" y="1403760"/>
                  <a:pt x="2729678" y="1419367"/>
                </a:cubicBezTo>
                <a:cubicBezTo>
                  <a:pt x="2769084" y="1478476"/>
                  <a:pt x="2887074" y="1436076"/>
                  <a:pt x="2920747" y="1433015"/>
                </a:cubicBezTo>
                <a:cubicBezTo>
                  <a:pt x="2957141" y="1437564"/>
                  <a:pt x="2994066" y="1438978"/>
                  <a:pt x="3029929" y="1446663"/>
                </a:cubicBezTo>
                <a:cubicBezTo>
                  <a:pt x="3058062" y="1452692"/>
                  <a:pt x="3111816" y="1473958"/>
                  <a:pt x="3111816" y="1473958"/>
                </a:cubicBezTo>
                <a:cubicBezTo>
                  <a:pt x="3125617" y="1494659"/>
                  <a:pt x="3152759" y="1527593"/>
                  <a:pt x="3152759" y="1555845"/>
                </a:cubicBezTo>
                <a:cubicBezTo>
                  <a:pt x="3152759" y="1671415"/>
                  <a:pt x="3143178" y="1680123"/>
                  <a:pt x="3111816" y="1774209"/>
                </a:cubicBezTo>
                <a:lnTo>
                  <a:pt x="3098168" y="1815152"/>
                </a:lnTo>
                <a:cubicBezTo>
                  <a:pt x="3087068" y="1848450"/>
                  <a:pt x="3083680" y="1870584"/>
                  <a:pt x="3057225" y="1897039"/>
                </a:cubicBezTo>
                <a:cubicBezTo>
                  <a:pt x="3045627" y="1908637"/>
                  <a:pt x="3029929" y="1915236"/>
                  <a:pt x="3016281" y="1924334"/>
                </a:cubicBezTo>
                <a:cubicBezTo>
                  <a:pt x="3007183" y="1937982"/>
                  <a:pt x="3004215" y="1959185"/>
                  <a:pt x="2988986" y="1965277"/>
                </a:cubicBezTo>
                <a:cubicBezTo>
                  <a:pt x="2969338" y="1973136"/>
                  <a:pt x="2917989" y="1929174"/>
                  <a:pt x="2907099" y="1924334"/>
                </a:cubicBezTo>
                <a:cubicBezTo>
                  <a:pt x="2848725" y="1898390"/>
                  <a:pt x="2826197" y="1899270"/>
                  <a:pt x="2770622" y="1883391"/>
                </a:cubicBezTo>
                <a:cubicBezTo>
                  <a:pt x="2756789" y="1879439"/>
                  <a:pt x="2743326" y="1874292"/>
                  <a:pt x="2729678" y="1869743"/>
                </a:cubicBezTo>
                <a:cubicBezTo>
                  <a:pt x="2697833" y="1874292"/>
                  <a:pt x="2662916" y="1869005"/>
                  <a:pt x="2634144" y="1883391"/>
                </a:cubicBezTo>
                <a:cubicBezTo>
                  <a:pt x="2621277" y="1889825"/>
                  <a:pt x="2619539" y="1909980"/>
                  <a:pt x="2620496" y="1924334"/>
                </a:cubicBezTo>
                <a:cubicBezTo>
                  <a:pt x="2624178" y="1979555"/>
                  <a:pt x="2630291" y="2035603"/>
                  <a:pt x="2647792" y="2088107"/>
                </a:cubicBezTo>
                <a:cubicBezTo>
                  <a:pt x="2652341" y="2101755"/>
                  <a:pt x="2651267" y="2118878"/>
                  <a:pt x="2661440" y="2129051"/>
                </a:cubicBezTo>
                <a:cubicBezTo>
                  <a:pt x="2671612" y="2139223"/>
                  <a:pt x="2688735" y="2138149"/>
                  <a:pt x="2702383" y="2142698"/>
                </a:cubicBezTo>
                <a:cubicBezTo>
                  <a:pt x="2716031" y="2133600"/>
                  <a:pt x="2731728" y="2127001"/>
                  <a:pt x="2743326" y="2115403"/>
                </a:cubicBezTo>
                <a:cubicBezTo>
                  <a:pt x="2754924" y="2103805"/>
                  <a:pt x="2756713" y="2083153"/>
                  <a:pt x="2770622" y="2074460"/>
                </a:cubicBezTo>
                <a:cubicBezTo>
                  <a:pt x="2795020" y="2059211"/>
                  <a:pt x="2852508" y="2047164"/>
                  <a:pt x="2852508" y="2047164"/>
                </a:cubicBezTo>
                <a:cubicBezTo>
                  <a:pt x="2870705" y="2051713"/>
                  <a:pt x="2891492" y="2050407"/>
                  <a:pt x="2907099" y="2060812"/>
                </a:cubicBezTo>
                <a:cubicBezTo>
                  <a:pt x="2929777" y="2075930"/>
                  <a:pt x="2940257" y="2119342"/>
                  <a:pt x="2948043" y="2142698"/>
                </a:cubicBezTo>
                <a:cubicBezTo>
                  <a:pt x="2943494" y="2156346"/>
                  <a:pt x="2944568" y="2173469"/>
                  <a:pt x="2934395" y="2183642"/>
                </a:cubicBezTo>
                <a:cubicBezTo>
                  <a:pt x="2887466" y="2230571"/>
                  <a:pt x="2863051" y="2234719"/>
                  <a:pt x="2811565" y="2251880"/>
                </a:cubicBezTo>
                <a:cubicBezTo>
                  <a:pt x="2740315" y="2299381"/>
                  <a:pt x="2802271" y="2265582"/>
                  <a:pt x="2702383" y="2292824"/>
                </a:cubicBezTo>
                <a:cubicBezTo>
                  <a:pt x="2674625" y="2300394"/>
                  <a:pt x="2647792" y="2311021"/>
                  <a:pt x="2620496" y="2320119"/>
                </a:cubicBezTo>
                <a:lnTo>
                  <a:pt x="2579553" y="2333767"/>
                </a:lnTo>
                <a:cubicBezTo>
                  <a:pt x="2570455" y="2347415"/>
                  <a:pt x="2566167" y="2366017"/>
                  <a:pt x="2552258" y="2374710"/>
                </a:cubicBezTo>
                <a:cubicBezTo>
                  <a:pt x="2527859" y="2389959"/>
                  <a:pt x="2470371" y="2402006"/>
                  <a:pt x="2470371" y="2402006"/>
                </a:cubicBezTo>
                <a:cubicBezTo>
                  <a:pt x="2443075" y="2397457"/>
                  <a:pt x="2415497" y="2394361"/>
                  <a:pt x="2388484" y="2388358"/>
                </a:cubicBezTo>
                <a:cubicBezTo>
                  <a:pt x="2374441" y="2385237"/>
                  <a:pt x="2357713" y="2384882"/>
                  <a:pt x="2347541" y="2374710"/>
                </a:cubicBezTo>
                <a:cubicBezTo>
                  <a:pt x="2347530" y="2374699"/>
                  <a:pt x="2279307" y="2272358"/>
                  <a:pt x="2265655" y="2251880"/>
                </a:cubicBezTo>
                <a:cubicBezTo>
                  <a:pt x="2256557" y="2238232"/>
                  <a:pt x="2253920" y="2216124"/>
                  <a:pt x="2238359" y="2210937"/>
                </a:cubicBezTo>
                <a:cubicBezTo>
                  <a:pt x="2175410" y="2189953"/>
                  <a:pt x="2211523" y="2200110"/>
                  <a:pt x="2129177" y="2183642"/>
                </a:cubicBezTo>
                <a:cubicBezTo>
                  <a:pt x="2087288" y="2194114"/>
                  <a:pt x="2013156" y="2193373"/>
                  <a:pt x="2088234" y="2279176"/>
                </a:cubicBezTo>
                <a:cubicBezTo>
                  <a:pt x="2107180" y="2300829"/>
                  <a:pt x="2170120" y="2306471"/>
                  <a:pt x="2170120" y="2306471"/>
                </a:cubicBezTo>
                <a:cubicBezTo>
                  <a:pt x="2183768" y="2315570"/>
                  <a:pt x="2202371" y="2319857"/>
                  <a:pt x="2211064" y="2333767"/>
                </a:cubicBezTo>
                <a:cubicBezTo>
                  <a:pt x="2226313" y="2358166"/>
                  <a:pt x="2238359" y="2415654"/>
                  <a:pt x="2238359" y="2415654"/>
                </a:cubicBezTo>
                <a:cubicBezTo>
                  <a:pt x="2229261" y="2429302"/>
                  <a:pt x="2223872" y="2446351"/>
                  <a:pt x="2211064" y="2456597"/>
                </a:cubicBezTo>
                <a:cubicBezTo>
                  <a:pt x="2178431" y="2482703"/>
                  <a:pt x="2150039" y="2465225"/>
                  <a:pt x="2115529" y="2456597"/>
                </a:cubicBezTo>
                <a:cubicBezTo>
                  <a:pt x="2110980" y="2470245"/>
                  <a:pt x="2100292" y="2483242"/>
                  <a:pt x="2101881" y="2497540"/>
                </a:cubicBezTo>
                <a:cubicBezTo>
                  <a:pt x="2105058" y="2526136"/>
                  <a:pt x="2105237" y="2563467"/>
                  <a:pt x="2129177" y="2579427"/>
                </a:cubicBezTo>
                <a:cubicBezTo>
                  <a:pt x="2223034" y="2641998"/>
                  <a:pt x="2179942" y="2623645"/>
                  <a:pt x="2252007" y="2647665"/>
                </a:cubicBezTo>
                <a:cubicBezTo>
                  <a:pt x="2265655" y="2656764"/>
                  <a:pt x="2281352" y="2663363"/>
                  <a:pt x="2292950" y="2674961"/>
                </a:cubicBezTo>
                <a:cubicBezTo>
                  <a:pt x="2304548" y="2686559"/>
                  <a:pt x="2307902" y="2705103"/>
                  <a:pt x="2320246" y="2715904"/>
                </a:cubicBezTo>
                <a:cubicBezTo>
                  <a:pt x="2344934" y="2737506"/>
                  <a:pt x="2402132" y="2770495"/>
                  <a:pt x="2402132" y="2770495"/>
                </a:cubicBezTo>
                <a:cubicBezTo>
                  <a:pt x="2472226" y="2752972"/>
                  <a:pt x="2454955" y="2749581"/>
                  <a:pt x="2538610" y="2770495"/>
                </a:cubicBezTo>
                <a:cubicBezTo>
                  <a:pt x="2566523" y="2777473"/>
                  <a:pt x="2593201" y="2788692"/>
                  <a:pt x="2620496" y="2797791"/>
                </a:cubicBezTo>
                <a:lnTo>
                  <a:pt x="2661440" y="2811439"/>
                </a:lnTo>
                <a:cubicBezTo>
                  <a:pt x="2670538" y="2825087"/>
                  <a:pt x="2677137" y="2840784"/>
                  <a:pt x="2688735" y="2852382"/>
                </a:cubicBezTo>
                <a:cubicBezTo>
                  <a:pt x="2700333" y="2863980"/>
                  <a:pt x="2719432" y="2866869"/>
                  <a:pt x="2729678" y="2879677"/>
                </a:cubicBezTo>
                <a:cubicBezTo>
                  <a:pt x="2738665" y="2890911"/>
                  <a:pt x="2738777" y="2906973"/>
                  <a:pt x="2743326" y="2920621"/>
                </a:cubicBezTo>
                <a:cubicBezTo>
                  <a:pt x="2716756" y="3000329"/>
                  <a:pt x="2750467" y="2927127"/>
                  <a:pt x="2688735" y="2988860"/>
                </a:cubicBezTo>
                <a:cubicBezTo>
                  <a:pt x="2677137" y="3000458"/>
                  <a:pt x="2673784" y="3019002"/>
                  <a:pt x="2661440" y="3029803"/>
                </a:cubicBezTo>
                <a:cubicBezTo>
                  <a:pt x="2514478" y="3158394"/>
                  <a:pt x="2633962" y="3045068"/>
                  <a:pt x="2538610" y="3098042"/>
                </a:cubicBezTo>
                <a:cubicBezTo>
                  <a:pt x="2509933" y="3113974"/>
                  <a:pt x="2484019" y="3134436"/>
                  <a:pt x="2456723" y="3152633"/>
                </a:cubicBezTo>
                <a:cubicBezTo>
                  <a:pt x="2443075" y="3161731"/>
                  <a:pt x="2431693" y="3175950"/>
                  <a:pt x="2415780" y="3179928"/>
                </a:cubicBezTo>
                <a:lnTo>
                  <a:pt x="2361189" y="3193576"/>
                </a:lnTo>
                <a:cubicBezTo>
                  <a:pt x="2352090" y="3207224"/>
                  <a:pt x="2340555" y="3219530"/>
                  <a:pt x="2333893" y="3234519"/>
                </a:cubicBezTo>
                <a:cubicBezTo>
                  <a:pt x="2322208" y="3260811"/>
                  <a:pt x="2306598" y="3316406"/>
                  <a:pt x="2306598" y="3316406"/>
                </a:cubicBezTo>
                <a:cubicBezTo>
                  <a:pt x="2197416" y="3280011"/>
                  <a:pt x="2324796" y="3334603"/>
                  <a:pt x="2252007" y="3261815"/>
                </a:cubicBezTo>
                <a:cubicBezTo>
                  <a:pt x="2228810" y="3238618"/>
                  <a:pt x="2197416" y="3225421"/>
                  <a:pt x="2170120" y="3207224"/>
                </a:cubicBezTo>
                <a:cubicBezTo>
                  <a:pt x="2156472" y="3198125"/>
                  <a:pt x="2144738" y="3185115"/>
                  <a:pt x="2129177" y="3179928"/>
                </a:cubicBezTo>
                <a:cubicBezTo>
                  <a:pt x="2072673" y="3161093"/>
                  <a:pt x="2100204" y="3174260"/>
                  <a:pt x="2047290" y="3138985"/>
                </a:cubicBezTo>
                <a:cubicBezTo>
                  <a:pt x="2038192" y="3125337"/>
                  <a:pt x="2032803" y="3108289"/>
                  <a:pt x="2019995" y="3098042"/>
                </a:cubicBezTo>
                <a:cubicBezTo>
                  <a:pt x="2008762" y="3089055"/>
                  <a:pt x="1991919" y="3090828"/>
                  <a:pt x="1979052" y="3084394"/>
                </a:cubicBezTo>
                <a:cubicBezTo>
                  <a:pt x="1964381" y="3077058"/>
                  <a:pt x="1952779" y="3064434"/>
                  <a:pt x="1938108" y="3057098"/>
                </a:cubicBezTo>
                <a:cubicBezTo>
                  <a:pt x="1899999" y="3038044"/>
                  <a:pt x="1836830" y="3034832"/>
                  <a:pt x="1801631" y="3029803"/>
                </a:cubicBezTo>
                <a:lnTo>
                  <a:pt x="1719744" y="3002507"/>
                </a:lnTo>
                <a:lnTo>
                  <a:pt x="1678801" y="2988860"/>
                </a:lnTo>
                <a:lnTo>
                  <a:pt x="1596914" y="2934268"/>
                </a:lnTo>
                <a:cubicBezTo>
                  <a:pt x="1583266" y="2925170"/>
                  <a:pt x="1571532" y="2912160"/>
                  <a:pt x="1555971" y="2906973"/>
                </a:cubicBezTo>
                <a:cubicBezTo>
                  <a:pt x="1542323" y="2902424"/>
                  <a:pt x="1527604" y="2900311"/>
                  <a:pt x="1515028" y="2893325"/>
                </a:cubicBezTo>
                <a:cubicBezTo>
                  <a:pt x="1486351" y="2877393"/>
                  <a:pt x="1460437" y="2856931"/>
                  <a:pt x="1433141" y="2838734"/>
                </a:cubicBezTo>
                <a:lnTo>
                  <a:pt x="1392198" y="2811439"/>
                </a:lnTo>
                <a:cubicBezTo>
                  <a:pt x="1383099" y="2797791"/>
                  <a:pt x="1378812" y="2779189"/>
                  <a:pt x="1364902" y="2770495"/>
                </a:cubicBezTo>
                <a:cubicBezTo>
                  <a:pt x="1340504" y="2755246"/>
                  <a:pt x="1310311" y="2752298"/>
                  <a:pt x="1283016" y="2743200"/>
                </a:cubicBezTo>
                <a:cubicBezTo>
                  <a:pt x="1133703" y="2693430"/>
                  <a:pt x="1359856" y="2772803"/>
                  <a:pt x="1201129" y="2702257"/>
                </a:cubicBezTo>
                <a:cubicBezTo>
                  <a:pt x="1174837" y="2690572"/>
                  <a:pt x="1146538" y="2684060"/>
                  <a:pt x="1119243" y="2674961"/>
                </a:cubicBezTo>
                <a:cubicBezTo>
                  <a:pt x="1105595" y="2670412"/>
                  <a:pt x="1090269" y="2669293"/>
                  <a:pt x="1078299" y="2661313"/>
                </a:cubicBezTo>
                <a:lnTo>
                  <a:pt x="996413" y="2606722"/>
                </a:lnTo>
                <a:cubicBezTo>
                  <a:pt x="973667" y="2611271"/>
                  <a:pt x="950553" y="2614267"/>
                  <a:pt x="928174" y="2620370"/>
                </a:cubicBezTo>
                <a:cubicBezTo>
                  <a:pt x="900416" y="2627940"/>
                  <a:pt x="875019" y="2646153"/>
                  <a:pt x="846287" y="2647665"/>
                </a:cubicBezTo>
                <a:lnTo>
                  <a:pt x="586980" y="2661313"/>
                </a:lnTo>
                <a:cubicBezTo>
                  <a:pt x="483087" y="2695944"/>
                  <a:pt x="533306" y="2682966"/>
                  <a:pt x="436855" y="2702257"/>
                </a:cubicBezTo>
                <a:cubicBezTo>
                  <a:pt x="427756" y="2688609"/>
                  <a:pt x="422367" y="2671560"/>
                  <a:pt x="409559" y="2661313"/>
                </a:cubicBezTo>
                <a:cubicBezTo>
                  <a:pt x="398326" y="2652326"/>
                  <a:pt x="372568" y="2661497"/>
                  <a:pt x="368616" y="2647665"/>
                </a:cubicBezTo>
                <a:cubicBezTo>
                  <a:pt x="360563" y="2619479"/>
                  <a:pt x="381376" y="2547383"/>
                  <a:pt x="409559" y="2524836"/>
                </a:cubicBezTo>
                <a:cubicBezTo>
                  <a:pt x="420792" y="2515849"/>
                  <a:pt x="436854" y="2515737"/>
                  <a:pt x="450502" y="2511188"/>
                </a:cubicBezTo>
                <a:cubicBezTo>
                  <a:pt x="464150" y="2520286"/>
                  <a:pt x="479848" y="2550081"/>
                  <a:pt x="491446" y="2538483"/>
                </a:cubicBezTo>
                <a:cubicBezTo>
                  <a:pt x="503044" y="2526885"/>
                  <a:pt x="476958" y="2507787"/>
                  <a:pt x="464150" y="2497540"/>
                </a:cubicBezTo>
                <a:cubicBezTo>
                  <a:pt x="452916" y="2488553"/>
                  <a:pt x="436074" y="2490326"/>
                  <a:pt x="423207" y="2483892"/>
                </a:cubicBezTo>
                <a:cubicBezTo>
                  <a:pt x="408536" y="2476557"/>
                  <a:pt x="397253" y="2463259"/>
                  <a:pt x="382264" y="2456597"/>
                </a:cubicBezTo>
                <a:cubicBezTo>
                  <a:pt x="355972" y="2444912"/>
                  <a:pt x="300377" y="2429301"/>
                  <a:pt x="300377" y="2429301"/>
                </a:cubicBezTo>
                <a:cubicBezTo>
                  <a:pt x="273081" y="2438400"/>
                  <a:pt x="246871" y="2461327"/>
                  <a:pt x="218490" y="2456597"/>
                </a:cubicBezTo>
                <a:cubicBezTo>
                  <a:pt x="196270" y="2452894"/>
                  <a:pt x="124460" y="2445300"/>
                  <a:pt x="95661" y="2429301"/>
                </a:cubicBezTo>
                <a:cubicBezTo>
                  <a:pt x="26217" y="2390721"/>
                  <a:pt x="-2148" y="2336041"/>
                  <a:pt x="126" y="2306471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5099708" y="95528"/>
            <a:ext cx="3116244" cy="1487612"/>
          </a:xfrm>
          <a:custGeom>
            <a:avLst/>
            <a:gdLst>
              <a:gd name="connsiteX0" fmla="*/ 4555 w 3116244"/>
              <a:gd name="connsiteY0" fmla="*/ 1487612 h 1487612"/>
              <a:gd name="connsiteX1" fmla="*/ 59146 w 3116244"/>
              <a:gd name="connsiteY1" fmla="*/ 1419373 h 1487612"/>
              <a:gd name="connsiteX2" fmla="*/ 86441 w 3116244"/>
              <a:gd name="connsiteY2" fmla="*/ 1337487 h 1487612"/>
              <a:gd name="connsiteX3" fmla="*/ 113737 w 3116244"/>
              <a:gd name="connsiteY3" fmla="*/ 1296544 h 1487612"/>
              <a:gd name="connsiteX4" fmla="*/ 168328 w 3116244"/>
              <a:gd name="connsiteY4" fmla="*/ 1241953 h 1487612"/>
              <a:gd name="connsiteX5" fmla="*/ 195623 w 3116244"/>
              <a:gd name="connsiteY5" fmla="*/ 1201009 h 1487612"/>
              <a:gd name="connsiteX6" fmla="*/ 181976 w 3116244"/>
              <a:gd name="connsiteY6" fmla="*/ 1160066 h 1487612"/>
              <a:gd name="connsiteX7" fmla="*/ 141032 w 3116244"/>
              <a:gd name="connsiteY7" fmla="*/ 1119123 h 1487612"/>
              <a:gd name="connsiteX8" fmla="*/ 209271 w 3116244"/>
              <a:gd name="connsiteY8" fmla="*/ 996293 h 1487612"/>
              <a:gd name="connsiteX9" fmla="*/ 250214 w 3116244"/>
              <a:gd name="connsiteY9" fmla="*/ 968997 h 1487612"/>
              <a:gd name="connsiteX10" fmla="*/ 318453 w 3116244"/>
              <a:gd name="connsiteY10" fmla="*/ 914406 h 1487612"/>
              <a:gd name="connsiteX11" fmla="*/ 345749 w 3116244"/>
              <a:gd name="connsiteY11" fmla="*/ 873463 h 1487612"/>
              <a:gd name="connsiteX12" fmla="*/ 386692 w 3116244"/>
              <a:gd name="connsiteY12" fmla="*/ 859815 h 1487612"/>
              <a:gd name="connsiteX13" fmla="*/ 468579 w 3116244"/>
              <a:gd name="connsiteY13" fmla="*/ 818872 h 1487612"/>
              <a:gd name="connsiteX14" fmla="*/ 550465 w 3116244"/>
              <a:gd name="connsiteY14" fmla="*/ 777929 h 1487612"/>
              <a:gd name="connsiteX15" fmla="*/ 591408 w 3116244"/>
              <a:gd name="connsiteY15" fmla="*/ 750633 h 1487612"/>
              <a:gd name="connsiteX16" fmla="*/ 673295 w 3116244"/>
              <a:gd name="connsiteY16" fmla="*/ 723338 h 1487612"/>
              <a:gd name="connsiteX17" fmla="*/ 796125 w 3116244"/>
              <a:gd name="connsiteY17" fmla="*/ 696042 h 1487612"/>
              <a:gd name="connsiteX18" fmla="*/ 1000841 w 3116244"/>
              <a:gd name="connsiteY18" fmla="*/ 627803 h 1487612"/>
              <a:gd name="connsiteX19" fmla="*/ 1041785 w 3116244"/>
              <a:gd name="connsiteY19" fmla="*/ 614156 h 1487612"/>
              <a:gd name="connsiteX20" fmla="*/ 1082728 w 3116244"/>
              <a:gd name="connsiteY20" fmla="*/ 600508 h 1487612"/>
              <a:gd name="connsiteX21" fmla="*/ 1328388 w 3116244"/>
              <a:gd name="connsiteY21" fmla="*/ 600508 h 1487612"/>
              <a:gd name="connsiteX22" fmla="*/ 1369331 w 3116244"/>
              <a:gd name="connsiteY22" fmla="*/ 586860 h 1487612"/>
              <a:gd name="connsiteX23" fmla="*/ 1423922 w 3116244"/>
              <a:gd name="connsiteY23" fmla="*/ 573212 h 1487612"/>
              <a:gd name="connsiteX24" fmla="*/ 1492161 w 3116244"/>
              <a:gd name="connsiteY24" fmla="*/ 559565 h 1487612"/>
              <a:gd name="connsiteX25" fmla="*/ 1574047 w 3116244"/>
              <a:gd name="connsiteY25" fmla="*/ 532269 h 1487612"/>
              <a:gd name="connsiteX26" fmla="*/ 1614991 w 3116244"/>
              <a:gd name="connsiteY26" fmla="*/ 518621 h 1487612"/>
              <a:gd name="connsiteX27" fmla="*/ 1655934 w 3116244"/>
              <a:gd name="connsiteY27" fmla="*/ 504973 h 1487612"/>
              <a:gd name="connsiteX28" fmla="*/ 1696877 w 3116244"/>
              <a:gd name="connsiteY28" fmla="*/ 491326 h 1487612"/>
              <a:gd name="connsiteX29" fmla="*/ 1737820 w 3116244"/>
              <a:gd name="connsiteY29" fmla="*/ 464030 h 1487612"/>
              <a:gd name="connsiteX30" fmla="*/ 1819707 w 3116244"/>
              <a:gd name="connsiteY30" fmla="*/ 436735 h 1487612"/>
              <a:gd name="connsiteX31" fmla="*/ 1942537 w 3116244"/>
              <a:gd name="connsiteY31" fmla="*/ 409439 h 1487612"/>
              <a:gd name="connsiteX32" fmla="*/ 2147253 w 3116244"/>
              <a:gd name="connsiteY32" fmla="*/ 341200 h 1487612"/>
              <a:gd name="connsiteX33" fmla="*/ 2188196 w 3116244"/>
              <a:gd name="connsiteY33" fmla="*/ 327553 h 1487612"/>
              <a:gd name="connsiteX34" fmla="*/ 2229140 w 3116244"/>
              <a:gd name="connsiteY34" fmla="*/ 313905 h 1487612"/>
              <a:gd name="connsiteX35" fmla="*/ 2270083 w 3116244"/>
              <a:gd name="connsiteY35" fmla="*/ 286609 h 1487612"/>
              <a:gd name="connsiteX36" fmla="*/ 2311026 w 3116244"/>
              <a:gd name="connsiteY36" fmla="*/ 245666 h 1487612"/>
              <a:gd name="connsiteX37" fmla="*/ 2392913 w 3116244"/>
              <a:gd name="connsiteY37" fmla="*/ 218371 h 1487612"/>
              <a:gd name="connsiteX38" fmla="*/ 2474799 w 3116244"/>
              <a:gd name="connsiteY38" fmla="*/ 163779 h 1487612"/>
              <a:gd name="connsiteX39" fmla="*/ 2624925 w 3116244"/>
              <a:gd name="connsiteY39" fmla="*/ 122836 h 1487612"/>
              <a:gd name="connsiteX40" fmla="*/ 2706811 w 3116244"/>
              <a:gd name="connsiteY40" fmla="*/ 95541 h 1487612"/>
              <a:gd name="connsiteX41" fmla="*/ 2747755 w 3116244"/>
              <a:gd name="connsiteY41" fmla="*/ 81893 h 1487612"/>
              <a:gd name="connsiteX42" fmla="*/ 2802346 w 3116244"/>
              <a:gd name="connsiteY42" fmla="*/ 95541 h 1487612"/>
              <a:gd name="connsiteX43" fmla="*/ 2993414 w 3116244"/>
              <a:gd name="connsiteY43" fmla="*/ 68245 h 1487612"/>
              <a:gd name="connsiteX44" fmla="*/ 3075301 w 3116244"/>
              <a:gd name="connsiteY44" fmla="*/ 40950 h 1487612"/>
              <a:gd name="connsiteX45" fmla="*/ 3116244 w 3116244"/>
              <a:gd name="connsiteY45" fmla="*/ 13654 h 1487612"/>
              <a:gd name="connsiteX46" fmla="*/ 3075301 w 3116244"/>
              <a:gd name="connsiteY46" fmla="*/ 6 h 1487612"/>
              <a:gd name="connsiteX47" fmla="*/ 2897880 w 3116244"/>
              <a:gd name="connsiteY47" fmla="*/ 13654 h 1487612"/>
              <a:gd name="connsiteX48" fmla="*/ 2693164 w 3116244"/>
              <a:gd name="connsiteY48" fmla="*/ 54597 h 1487612"/>
              <a:gd name="connsiteX49" fmla="*/ 2638573 w 3116244"/>
              <a:gd name="connsiteY49" fmla="*/ 68245 h 1487612"/>
              <a:gd name="connsiteX50" fmla="*/ 2556686 w 3116244"/>
              <a:gd name="connsiteY50" fmla="*/ 95541 h 1487612"/>
              <a:gd name="connsiteX51" fmla="*/ 2515743 w 3116244"/>
              <a:gd name="connsiteY51" fmla="*/ 109188 h 1487612"/>
              <a:gd name="connsiteX52" fmla="*/ 2270083 w 3116244"/>
              <a:gd name="connsiteY52" fmla="*/ 191075 h 1487612"/>
              <a:gd name="connsiteX53" fmla="*/ 2147253 w 3116244"/>
              <a:gd name="connsiteY53" fmla="*/ 232018 h 1487612"/>
              <a:gd name="connsiteX54" fmla="*/ 2106310 w 3116244"/>
              <a:gd name="connsiteY54" fmla="*/ 245666 h 1487612"/>
              <a:gd name="connsiteX55" fmla="*/ 2024423 w 3116244"/>
              <a:gd name="connsiteY55" fmla="*/ 286609 h 1487612"/>
              <a:gd name="connsiteX56" fmla="*/ 1901593 w 3116244"/>
              <a:gd name="connsiteY56" fmla="*/ 341200 h 1487612"/>
              <a:gd name="connsiteX57" fmla="*/ 1860650 w 3116244"/>
              <a:gd name="connsiteY57" fmla="*/ 354848 h 1487612"/>
              <a:gd name="connsiteX58" fmla="*/ 1819707 w 3116244"/>
              <a:gd name="connsiteY58" fmla="*/ 368496 h 1487612"/>
              <a:gd name="connsiteX59" fmla="*/ 1737820 w 3116244"/>
              <a:gd name="connsiteY59" fmla="*/ 409439 h 1487612"/>
              <a:gd name="connsiteX60" fmla="*/ 1696877 w 3116244"/>
              <a:gd name="connsiteY60" fmla="*/ 436735 h 1487612"/>
              <a:gd name="connsiteX61" fmla="*/ 1614991 w 3116244"/>
              <a:gd name="connsiteY61" fmla="*/ 464030 h 1487612"/>
              <a:gd name="connsiteX62" fmla="*/ 1574047 w 3116244"/>
              <a:gd name="connsiteY62" fmla="*/ 477678 h 1487612"/>
              <a:gd name="connsiteX63" fmla="*/ 1519456 w 3116244"/>
              <a:gd name="connsiteY63" fmla="*/ 491326 h 1487612"/>
              <a:gd name="connsiteX64" fmla="*/ 1437570 w 3116244"/>
              <a:gd name="connsiteY64" fmla="*/ 518621 h 1487612"/>
              <a:gd name="connsiteX65" fmla="*/ 1396626 w 3116244"/>
              <a:gd name="connsiteY65" fmla="*/ 532269 h 1487612"/>
              <a:gd name="connsiteX66" fmla="*/ 1342035 w 3116244"/>
              <a:gd name="connsiteY66" fmla="*/ 545917 h 1487612"/>
              <a:gd name="connsiteX67" fmla="*/ 987193 w 3116244"/>
              <a:gd name="connsiteY67" fmla="*/ 559565 h 1487612"/>
              <a:gd name="connsiteX68" fmla="*/ 741534 w 3116244"/>
              <a:gd name="connsiteY68" fmla="*/ 641451 h 1487612"/>
              <a:gd name="connsiteX69" fmla="*/ 659647 w 3116244"/>
              <a:gd name="connsiteY69" fmla="*/ 668747 h 1487612"/>
              <a:gd name="connsiteX70" fmla="*/ 618704 w 3116244"/>
              <a:gd name="connsiteY70" fmla="*/ 682394 h 1487612"/>
              <a:gd name="connsiteX71" fmla="*/ 577761 w 3116244"/>
              <a:gd name="connsiteY71" fmla="*/ 709690 h 1487612"/>
              <a:gd name="connsiteX72" fmla="*/ 495874 w 3116244"/>
              <a:gd name="connsiteY72" fmla="*/ 736985 h 1487612"/>
              <a:gd name="connsiteX73" fmla="*/ 373044 w 3116244"/>
              <a:gd name="connsiteY73" fmla="*/ 805224 h 1487612"/>
              <a:gd name="connsiteX74" fmla="*/ 250214 w 3116244"/>
              <a:gd name="connsiteY74" fmla="*/ 887111 h 1487612"/>
              <a:gd name="connsiteX75" fmla="*/ 209271 w 3116244"/>
              <a:gd name="connsiteY75" fmla="*/ 914406 h 1487612"/>
              <a:gd name="connsiteX76" fmla="*/ 127385 w 3116244"/>
              <a:gd name="connsiteY76" fmla="*/ 1037236 h 1487612"/>
              <a:gd name="connsiteX77" fmla="*/ 100089 w 3116244"/>
              <a:gd name="connsiteY77" fmla="*/ 1078179 h 1487612"/>
              <a:gd name="connsiteX78" fmla="*/ 86441 w 3116244"/>
              <a:gd name="connsiteY78" fmla="*/ 1119123 h 1487612"/>
              <a:gd name="connsiteX79" fmla="*/ 31850 w 3116244"/>
              <a:gd name="connsiteY79" fmla="*/ 1201009 h 1487612"/>
              <a:gd name="connsiteX80" fmla="*/ 18202 w 3116244"/>
              <a:gd name="connsiteY80" fmla="*/ 1378430 h 1487612"/>
              <a:gd name="connsiteX81" fmla="*/ 72793 w 3116244"/>
              <a:gd name="connsiteY81" fmla="*/ 1378430 h 1487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3116244" h="1487612">
                <a:moveTo>
                  <a:pt x="4555" y="1487612"/>
                </a:moveTo>
                <a:cubicBezTo>
                  <a:pt x="22752" y="1464866"/>
                  <a:pt x="45197" y="1444946"/>
                  <a:pt x="59146" y="1419373"/>
                </a:cubicBezTo>
                <a:cubicBezTo>
                  <a:pt x="72923" y="1394114"/>
                  <a:pt x="70481" y="1361426"/>
                  <a:pt x="86441" y="1337487"/>
                </a:cubicBezTo>
                <a:lnTo>
                  <a:pt x="113737" y="1296544"/>
                </a:lnTo>
                <a:cubicBezTo>
                  <a:pt x="143515" y="1207210"/>
                  <a:pt x="102156" y="1294891"/>
                  <a:pt x="168328" y="1241953"/>
                </a:cubicBezTo>
                <a:cubicBezTo>
                  <a:pt x="181136" y="1231706"/>
                  <a:pt x="186525" y="1214657"/>
                  <a:pt x="195623" y="1201009"/>
                </a:cubicBezTo>
                <a:cubicBezTo>
                  <a:pt x="191074" y="1187361"/>
                  <a:pt x="194466" y="1167203"/>
                  <a:pt x="181976" y="1160066"/>
                </a:cubicBezTo>
                <a:cubicBezTo>
                  <a:pt x="115970" y="1122348"/>
                  <a:pt x="58061" y="1174436"/>
                  <a:pt x="141032" y="1119123"/>
                </a:cubicBezTo>
                <a:cubicBezTo>
                  <a:pt x="155254" y="1076457"/>
                  <a:pt x="169046" y="1023110"/>
                  <a:pt x="209271" y="996293"/>
                </a:cubicBezTo>
                <a:lnTo>
                  <a:pt x="250214" y="968997"/>
                </a:lnTo>
                <a:cubicBezTo>
                  <a:pt x="328441" y="851660"/>
                  <a:pt x="224279" y="989745"/>
                  <a:pt x="318453" y="914406"/>
                </a:cubicBezTo>
                <a:cubicBezTo>
                  <a:pt x="331261" y="904159"/>
                  <a:pt x="332941" y="883710"/>
                  <a:pt x="345749" y="873463"/>
                </a:cubicBezTo>
                <a:cubicBezTo>
                  <a:pt x="356983" y="864476"/>
                  <a:pt x="373825" y="866249"/>
                  <a:pt x="386692" y="859815"/>
                </a:cubicBezTo>
                <a:cubicBezTo>
                  <a:pt x="492516" y="806903"/>
                  <a:pt x="365667" y="853176"/>
                  <a:pt x="468579" y="818872"/>
                </a:cubicBezTo>
                <a:cubicBezTo>
                  <a:pt x="585917" y="740645"/>
                  <a:pt x="437457" y="834433"/>
                  <a:pt x="550465" y="777929"/>
                </a:cubicBezTo>
                <a:cubicBezTo>
                  <a:pt x="565136" y="770594"/>
                  <a:pt x="576419" y="757295"/>
                  <a:pt x="591408" y="750633"/>
                </a:cubicBezTo>
                <a:cubicBezTo>
                  <a:pt x="617700" y="738948"/>
                  <a:pt x="645999" y="732436"/>
                  <a:pt x="673295" y="723338"/>
                </a:cubicBezTo>
                <a:cubicBezTo>
                  <a:pt x="740494" y="700938"/>
                  <a:pt x="700039" y="712056"/>
                  <a:pt x="796125" y="696042"/>
                </a:cubicBezTo>
                <a:lnTo>
                  <a:pt x="1000841" y="627803"/>
                </a:lnTo>
                <a:lnTo>
                  <a:pt x="1041785" y="614156"/>
                </a:lnTo>
                <a:lnTo>
                  <a:pt x="1082728" y="600508"/>
                </a:lnTo>
                <a:cubicBezTo>
                  <a:pt x="1191517" y="627706"/>
                  <a:pt x="1144982" y="622086"/>
                  <a:pt x="1328388" y="600508"/>
                </a:cubicBezTo>
                <a:cubicBezTo>
                  <a:pt x="1342675" y="598827"/>
                  <a:pt x="1355499" y="590812"/>
                  <a:pt x="1369331" y="586860"/>
                </a:cubicBezTo>
                <a:cubicBezTo>
                  <a:pt x="1387366" y="581707"/>
                  <a:pt x="1405612" y="577281"/>
                  <a:pt x="1423922" y="573212"/>
                </a:cubicBezTo>
                <a:cubicBezTo>
                  <a:pt x="1446566" y="568180"/>
                  <a:pt x="1469782" y="565668"/>
                  <a:pt x="1492161" y="559565"/>
                </a:cubicBezTo>
                <a:cubicBezTo>
                  <a:pt x="1519919" y="551995"/>
                  <a:pt x="1546752" y="541368"/>
                  <a:pt x="1574047" y="532269"/>
                </a:cubicBezTo>
                <a:lnTo>
                  <a:pt x="1614991" y="518621"/>
                </a:lnTo>
                <a:lnTo>
                  <a:pt x="1655934" y="504973"/>
                </a:lnTo>
                <a:lnTo>
                  <a:pt x="1696877" y="491326"/>
                </a:lnTo>
                <a:cubicBezTo>
                  <a:pt x="1710525" y="482227"/>
                  <a:pt x="1722831" y="470692"/>
                  <a:pt x="1737820" y="464030"/>
                </a:cubicBezTo>
                <a:cubicBezTo>
                  <a:pt x="1764112" y="452345"/>
                  <a:pt x="1792411" y="445833"/>
                  <a:pt x="1819707" y="436735"/>
                </a:cubicBezTo>
                <a:cubicBezTo>
                  <a:pt x="1886906" y="414335"/>
                  <a:pt x="1846451" y="425453"/>
                  <a:pt x="1942537" y="409439"/>
                </a:cubicBezTo>
                <a:lnTo>
                  <a:pt x="2147253" y="341200"/>
                </a:lnTo>
                <a:lnTo>
                  <a:pt x="2188196" y="327553"/>
                </a:lnTo>
                <a:lnTo>
                  <a:pt x="2229140" y="313905"/>
                </a:lnTo>
                <a:cubicBezTo>
                  <a:pt x="2242788" y="304806"/>
                  <a:pt x="2257482" y="297110"/>
                  <a:pt x="2270083" y="286609"/>
                </a:cubicBezTo>
                <a:cubicBezTo>
                  <a:pt x="2284910" y="274253"/>
                  <a:pt x="2294154" y="255039"/>
                  <a:pt x="2311026" y="245666"/>
                </a:cubicBezTo>
                <a:cubicBezTo>
                  <a:pt x="2336177" y="231693"/>
                  <a:pt x="2392913" y="218371"/>
                  <a:pt x="2392913" y="218371"/>
                </a:cubicBezTo>
                <a:cubicBezTo>
                  <a:pt x="2420208" y="200174"/>
                  <a:pt x="2442631" y="170212"/>
                  <a:pt x="2474799" y="163779"/>
                </a:cubicBezTo>
                <a:cubicBezTo>
                  <a:pt x="2571251" y="144490"/>
                  <a:pt x="2521033" y="157467"/>
                  <a:pt x="2624925" y="122836"/>
                </a:cubicBezTo>
                <a:lnTo>
                  <a:pt x="2706811" y="95541"/>
                </a:lnTo>
                <a:lnTo>
                  <a:pt x="2747755" y="81893"/>
                </a:lnTo>
                <a:cubicBezTo>
                  <a:pt x="2765952" y="86442"/>
                  <a:pt x="2783589" y="95541"/>
                  <a:pt x="2802346" y="95541"/>
                </a:cubicBezTo>
                <a:cubicBezTo>
                  <a:pt x="2865582" y="95541"/>
                  <a:pt x="2932174" y="86617"/>
                  <a:pt x="2993414" y="68245"/>
                </a:cubicBezTo>
                <a:cubicBezTo>
                  <a:pt x="3020973" y="59977"/>
                  <a:pt x="3075301" y="40950"/>
                  <a:pt x="3075301" y="40950"/>
                </a:cubicBezTo>
                <a:cubicBezTo>
                  <a:pt x="3088949" y="31851"/>
                  <a:pt x="3116244" y="30057"/>
                  <a:pt x="3116244" y="13654"/>
                </a:cubicBezTo>
                <a:cubicBezTo>
                  <a:pt x="3116244" y="-732"/>
                  <a:pt x="3089687" y="6"/>
                  <a:pt x="3075301" y="6"/>
                </a:cubicBezTo>
                <a:cubicBezTo>
                  <a:pt x="3015986" y="6"/>
                  <a:pt x="2957020" y="9105"/>
                  <a:pt x="2897880" y="13654"/>
                </a:cubicBezTo>
                <a:cubicBezTo>
                  <a:pt x="2776912" y="53977"/>
                  <a:pt x="2844589" y="37773"/>
                  <a:pt x="2693164" y="54597"/>
                </a:cubicBezTo>
                <a:cubicBezTo>
                  <a:pt x="2674967" y="59146"/>
                  <a:pt x="2656539" y="62855"/>
                  <a:pt x="2638573" y="68245"/>
                </a:cubicBezTo>
                <a:cubicBezTo>
                  <a:pt x="2611014" y="76513"/>
                  <a:pt x="2583982" y="86443"/>
                  <a:pt x="2556686" y="95541"/>
                </a:cubicBezTo>
                <a:lnTo>
                  <a:pt x="2515743" y="109188"/>
                </a:lnTo>
                <a:lnTo>
                  <a:pt x="2270083" y="191075"/>
                </a:lnTo>
                <a:lnTo>
                  <a:pt x="2147253" y="232018"/>
                </a:lnTo>
                <a:cubicBezTo>
                  <a:pt x="2133605" y="236567"/>
                  <a:pt x="2118280" y="237686"/>
                  <a:pt x="2106310" y="245666"/>
                </a:cubicBezTo>
                <a:cubicBezTo>
                  <a:pt x="2053397" y="280942"/>
                  <a:pt x="2080928" y="267775"/>
                  <a:pt x="2024423" y="286609"/>
                </a:cubicBezTo>
                <a:cubicBezTo>
                  <a:pt x="1959539" y="329866"/>
                  <a:pt x="1999042" y="308717"/>
                  <a:pt x="1901593" y="341200"/>
                </a:cubicBezTo>
                <a:lnTo>
                  <a:pt x="1860650" y="354848"/>
                </a:lnTo>
                <a:cubicBezTo>
                  <a:pt x="1847002" y="359397"/>
                  <a:pt x="1831677" y="360516"/>
                  <a:pt x="1819707" y="368496"/>
                </a:cubicBezTo>
                <a:cubicBezTo>
                  <a:pt x="1766794" y="403771"/>
                  <a:pt x="1794325" y="390604"/>
                  <a:pt x="1737820" y="409439"/>
                </a:cubicBezTo>
                <a:cubicBezTo>
                  <a:pt x="1724172" y="418538"/>
                  <a:pt x="1711866" y="430073"/>
                  <a:pt x="1696877" y="436735"/>
                </a:cubicBezTo>
                <a:cubicBezTo>
                  <a:pt x="1670585" y="448420"/>
                  <a:pt x="1642286" y="454932"/>
                  <a:pt x="1614991" y="464030"/>
                </a:cubicBezTo>
                <a:cubicBezTo>
                  <a:pt x="1601343" y="468579"/>
                  <a:pt x="1588004" y="474189"/>
                  <a:pt x="1574047" y="477678"/>
                </a:cubicBezTo>
                <a:cubicBezTo>
                  <a:pt x="1555850" y="482227"/>
                  <a:pt x="1537422" y="485936"/>
                  <a:pt x="1519456" y="491326"/>
                </a:cubicBezTo>
                <a:cubicBezTo>
                  <a:pt x="1491898" y="499593"/>
                  <a:pt x="1464865" y="509523"/>
                  <a:pt x="1437570" y="518621"/>
                </a:cubicBezTo>
                <a:cubicBezTo>
                  <a:pt x="1423922" y="523170"/>
                  <a:pt x="1410583" y="528780"/>
                  <a:pt x="1396626" y="532269"/>
                </a:cubicBezTo>
                <a:cubicBezTo>
                  <a:pt x="1378429" y="536818"/>
                  <a:pt x="1360751" y="544669"/>
                  <a:pt x="1342035" y="545917"/>
                </a:cubicBezTo>
                <a:cubicBezTo>
                  <a:pt x="1223929" y="553791"/>
                  <a:pt x="1105474" y="555016"/>
                  <a:pt x="987193" y="559565"/>
                </a:cubicBezTo>
                <a:lnTo>
                  <a:pt x="741534" y="641451"/>
                </a:lnTo>
                <a:lnTo>
                  <a:pt x="659647" y="668747"/>
                </a:lnTo>
                <a:lnTo>
                  <a:pt x="618704" y="682394"/>
                </a:lnTo>
                <a:cubicBezTo>
                  <a:pt x="605056" y="691493"/>
                  <a:pt x="592750" y="703028"/>
                  <a:pt x="577761" y="709690"/>
                </a:cubicBezTo>
                <a:cubicBezTo>
                  <a:pt x="551469" y="721375"/>
                  <a:pt x="495874" y="736985"/>
                  <a:pt x="495874" y="736985"/>
                </a:cubicBezTo>
                <a:cubicBezTo>
                  <a:pt x="402018" y="799556"/>
                  <a:pt x="445110" y="781202"/>
                  <a:pt x="373044" y="805224"/>
                </a:cubicBezTo>
                <a:lnTo>
                  <a:pt x="250214" y="887111"/>
                </a:lnTo>
                <a:lnTo>
                  <a:pt x="209271" y="914406"/>
                </a:lnTo>
                <a:lnTo>
                  <a:pt x="127385" y="1037236"/>
                </a:lnTo>
                <a:lnTo>
                  <a:pt x="100089" y="1078179"/>
                </a:lnTo>
                <a:cubicBezTo>
                  <a:pt x="95540" y="1091827"/>
                  <a:pt x="93428" y="1106547"/>
                  <a:pt x="86441" y="1119123"/>
                </a:cubicBezTo>
                <a:cubicBezTo>
                  <a:pt x="70509" y="1147800"/>
                  <a:pt x="31850" y="1201009"/>
                  <a:pt x="31850" y="1201009"/>
                </a:cubicBezTo>
                <a:cubicBezTo>
                  <a:pt x="14551" y="1252908"/>
                  <a:pt x="-22062" y="1322060"/>
                  <a:pt x="18202" y="1378430"/>
                </a:cubicBezTo>
                <a:cubicBezTo>
                  <a:pt x="28779" y="1393238"/>
                  <a:pt x="54596" y="1378430"/>
                  <a:pt x="72793" y="1378430"/>
                </a:cubicBezTo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9021170" y="357027"/>
            <a:ext cx="2838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17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провинций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027254" y="4790364"/>
            <a:ext cx="289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Франция </a:t>
            </a:r>
            <a:endParaRPr lang="ru-RU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74206" y="4122592"/>
            <a:ext cx="2893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anose="020B0A04020102020204" pitchFamily="34" charset="0"/>
              </a:rPr>
              <a:t>Бельгия 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6997" y="5665000"/>
            <a:ext cx="3439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anose="020B0A04020102020204" pitchFamily="34" charset="0"/>
              </a:rPr>
              <a:t>Люксембург 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244454" y="2466853"/>
            <a:ext cx="3589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anose="020B0A04020102020204" pitchFamily="34" charset="0"/>
              </a:rPr>
              <a:t>Нидерланды </a:t>
            </a:r>
            <a:endParaRPr lang="ru-RU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42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2" y="51179"/>
            <a:ext cx="7800975" cy="6858000"/>
          </a:xfrm>
          <a:prstGeom prst="rect">
            <a:avLst/>
          </a:prstGeom>
        </p:spPr>
      </p:pic>
      <p:sp>
        <p:nvSpPr>
          <p:cNvPr id="21" name="Полилиния 20"/>
          <p:cNvSpPr/>
          <p:nvPr/>
        </p:nvSpPr>
        <p:spPr>
          <a:xfrm>
            <a:off x="4502741" y="3179928"/>
            <a:ext cx="329206" cy="123239"/>
          </a:xfrm>
          <a:custGeom>
            <a:avLst/>
            <a:gdLst>
              <a:gd name="connsiteX0" fmla="*/ 69259 w 329206"/>
              <a:gd name="connsiteY0" fmla="*/ 0 h 123239"/>
              <a:gd name="connsiteX1" fmla="*/ 137498 w 329206"/>
              <a:gd name="connsiteY1" fmla="*/ 13648 h 123239"/>
              <a:gd name="connsiteX2" fmla="*/ 178441 w 329206"/>
              <a:gd name="connsiteY2" fmla="*/ 27296 h 123239"/>
              <a:gd name="connsiteX3" fmla="*/ 301271 w 329206"/>
              <a:gd name="connsiteY3" fmla="*/ 54591 h 123239"/>
              <a:gd name="connsiteX4" fmla="*/ 287623 w 329206"/>
              <a:gd name="connsiteY4" fmla="*/ 122830 h 123239"/>
              <a:gd name="connsiteX5" fmla="*/ 233032 w 329206"/>
              <a:gd name="connsiteY5" fmla="*/ 109182 h 123239"/>
              <a:gd name="connsiteX6" fmla="*/ 41963 w 329206"/>
              <a:gd name="connsiteY6" fmla="*/ 68239 h 123239"/>
              <a:gd name="connsiteX7" fmla="*/ 14668 w 329206"/>
              <a:gd name="connsiteY7" fmla="*/ 27296 h 12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206" h="123239">
                <a:moveTo>
                  <a:pt x="69259" y="0"/>
                </a:moveTo>
                <a:cubicBezTo>
                  <a:pt x="92005" y="4549"/>
                  <a:pt x="114994" y="8022"/>
                  <a:pt x="137498" y="13648"/>
                </a:cubicBezTo>
                <a:cubicBezTo>
                  <a:pt x="151454" y="17137"/>
                  <a:pt x="164398" y="24175"/>
                  <a:pt x="178441" y="27296"/>
                </a:cubicBezTo>
                <a:cubicBezTo>
                  <a:pt x="322567" y="59324"/>
                  <a:pt x="209097" y="23868"/>
                  <a:pt x="301271" y="54591"/>
                </a:cubicBezTo>
                <a:cubicBezTo>
                  <a:pt x="320259" y="83073"/>
                  <a:pt x="359619" y="112545"/>
                  <a:pt x="287623" y="122830"/>
                </a:cubicBezTo>
                <a:cubicBezTo>
                  <a:pt x="269054" y="125483"/>
                  <a:pt x="250998" y="114572"/>
                  <a:pt x="233032" y="109182"/>
                </a:cubicBezTo>
                <a:cubicBezTo>
                  <a:pt x="94128" y="67511"/>
                  <a:pt x="208025" y="88997"/>
                  <a:pt x="41963" y="68239"/>
                </a:cubicBezTo>
                <a:cubicBezTo>
                  <a:pt x="-4333" y="37375"/>
                  <a:pt x="-10578" y="52542"/>
                  <a:pt x="14668" y="272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5438588" y="2940136"/>
            <a:ext cx="2832847" cy="1972523"/>
          </a:xfrm>
          <a:custGeom>
            <a:avLst/>
            <a:gdLst>
              <a:gd name="connsiteX0" fmla="*/ 0 w 2832847"/>
              <a:gd name="connsiteY0" fmla="*/ 173605 h 1972523"/>
              <a:gd name="connsiteX1" fmla="*/ 29883 w 2832847"/>
              <a:gd name="connsiteY1" fmla="*/ 155676 h 1972523"/>
              <a:gd name="connsiteX2" fmla="*/ 155388 w 2832847"/>
              <a:gd name="connsiteY2" fmla="*/ 143723 h 1972523"/>
              <a:gd name="connsiteX3" fmla="*/ 191247 w 2832847"/>
              <a:gd name="connsiteY3" fmla="*/ 131770 h 1972523"/>
              <a:gd name="connsiteX4" fmla="*/ 209177 w 2832847"/>
              <a:gd name="connsiteY4" fmla="*/ 125793 h 1972523"/>
              <a:gd name="connsiteX5" fmla="*/ 233083 w 2832847"/>
              <a:gd name="connsiteY5" fmla="*/ 131770 h 1972523"/>
              <a:gd name="connsiteX6" fmla="*/ 268941 w 2832847"/>
              <a:gd name="connsiteY6" fmla="*/ 143723 h 1972523"/>
              <a:gd name="connsiteX7" fmla="*/ 334683 w 2832847"/>
              <a:gd name="connsiteY7" fmla="*/ 137746 h 1972523"/>
              <a:gd name="connsiteX8" fmla="*/ 352612 w 2832847"/>
              <a:gd name="connsiteY8" fmla="*/ 149699 h 1972523"/>
              <a:gd name="connsiteX9" fmla="*/ 388471 w 2832847"/>
              <a:gd name="connsiteY9" fmla="*/ 125793 h 1972523"/>
              <a:gd name="connsiteX10" fmla="*/ 424330 w 2832847"/>
              <a:gd name="connsiteY10" fmla="*/ 143723 h 1972523"/>
              <a:gd name="connsiteX11" fmla="*/ 430306 w 2832847"/>
              <a:gd name="connsiteY11" fmla="*/ 125793 h 1972523"/>
              <a:gd name="connsiteX12" fmla="*/ 448236 w 2832847"/>
              <a:gd name="connsiteY12" fmla="*/ 119817 h 1972523"/>
              <a:gd name="connsiteX13" fmla="*/ 466165 w 2832847"/>
              <a:gd name="connsiteY13" fmla="*/ 131770 h 1972523"/>
              <a:gd name="connsiteX14" fmla="*/ 513977 w 2832847"/>
              <a:gd name="connsiteY14" fmla="*/ 113840 h 1972523"/>
              <a:gd name="connsiteX15" fmla="*/ 525930 w 2832847"/>
              <a:gd name="connsiteY15" fmla="*/ 95911 h 1972523"/>
              <a:gd name="connsiteX16" fmla="*/ 561788 w 2832847"/>
              <a:gd name="connsiteY16" fmla="*/ 83958 h 1972523"/>
              <a:gd name="connsiteX17" fmla="*/ 585694 w 2832847"/>
              <a:gd name="connsiteY17" fmla="*/ 48099 h 1972523"/>
              <a:gd name="connsiteX18" fmla="*/ 603624 w 2832847"/>
              <a:gd name="connsiteY18" fmla="*/ 36146 h 1972523"/>
              <a:gd name="connsiteX19" fmla="*/ 645459 w 2832847"/>
              <a:gd name="connsiteY19" fmla="*/ 24193 h 1972523"/>
              <a:gd name="connsiteX20" fmla="*/ 663388 w 2832847"/>
              <a:gd name="connsiteY20" fmla="*/ 18217 h 1972523"/>
              <a:gd name="connsiteX21" fmla="*/ 717177 w 2832847"/>
              <a:gd name="connsiteY21" fmla="*/ 6264 h 1972523"/>
              <a:gd name="connsiteX22" fmla="*/ 824753 w 2832847"/>
              <a:gd name="connsiteY22" fmla="*/ 12240 h 1972523"/>
              <a:gd name="connsiteX23" fmla="*/ 848659 w 2832847"/>
              <a:gd name="connsiteY23" fmla="*/ 18217 h 1972523"/>
              <a:gd name="connsiteX24" fmla="*/ 920377 w 2832847"/>
              <a:gd name="connsiteY24" fmla="*/ 24193 h 1972523"/>
              <a:gd name="connsiteX25" fmla="*/ 950259 w 2832847"/>
              <a:gd name="connsiteY25" fmla="*/ 30170 h 1972523"/>
              <a:gd name="connsiteX26" fmla="*/ 986118 w 2832847"/>
              <a:gd name="connsiteY26" fmla="*/ 42123 h 1972523"/>
              <a:gd name="connsiteX27" fmla="*/ 1004047 w 2832847"/>
              <a:gd name="connsiteY27" fmla="*/ 48099 h 1972523"/>
              <a:gd name="connsiteX28" fmla="*/ 1027953 w 2832847"/>
              <a:gd name="connsiteY28" fmla="*/ 54076 h 1972523"/>
              <a:gd name="connsiteX29" fmla="*/ 1063812 w 2832847"/>
              <a:gd name="connsiteY29" fmla="*/ 30170 h 1972523"/>
              <a:gd name="connsiteX30" fmla="*/ 1081741 w 2832847"/>
              <a:gd name="connsiteY30" fmla="*/ 18217 h 1972523"/>
              <a:gd name="connsiteX31" fmla="*/ 1099671 w 2832847"/>
              <a:gd name="connsiteY31" fmla="*/ 12240 h 1972523"/>
              <a:gd name="connsiteX32" fmla="*/ 1123577 w 2832847"/>
              <a:gd name="connsiteY32" fmla="*/ 18217 h 1972523"/>
              <a:gd name="connsiteX33" fmla="*/ 1141506 w 2832847"/>
              <a:gd name="connsiteY33" fmla="*/ 24193 h 1972523"/>
              <a:gd name="connsiteX34" fmla="*/ 1165412 w 2832847"/>
              <a:gd name="connsiteY34" fmla="*/ 18217 h 1972523"/>
              <a:gd name="connsiteX35" fmla="*/ 1201271 w 2832847"/>
              <a:gd name="connsiteY35" fmla="*/ 288 h 1972523"/>
              <a:gd name="connsiteX36" fmla="*/ 1237130 w 2832847"/>
              <a:gd name="connsiteY36" fmla="*/ 24193 h 1972523"/>
              <a:gd name="connsiteX37" fmla="*/ 1290918 w 2832847"/>
              <a:gd name="connsiteY37" fmla="*/ 42123 h 1972523"/>
              <a:gd name="connsiteX38" fmla="*/ 1308847 w 2832847"/>
              <a:gd name="connsiteY38" fmla="*/ 48099 h 1972523"/>
              <a:gd name="connsiteX39" fmla="*/ 1344706 w 2832847"/>
              <a:gd name="connsiteY39" fmla="*/ 54076 h 1972523"/>
              <a:gd name="connsiteX40" fmla="*/ 1380565 w 2832847"/>
              <a:gd name="connsiteY40" fmla="*/ 66029 h 1972523"/>
              <a:gd name="connsiteX41" fmla="*/ 1416424 w 2832847"/>
              <a:gd name="connsiteY41" fmla="*/ 83958 h 1972523"/>
              <a:gd name="connsiteX42" fmla="*/ 1470212 w 2832847"/>
              <a:gd name="connsiteY42" fmla="*/ 95911 h 1972523"/>
              <a:gd name="connsiteX43" fmla="*/ 1524000 w 2832847"/>
              <a:gd name="connsiteY43" fmla="*/ 131770 h 1972523"/>
              <a:gd name="connsiteX44" fmla="*/ 1559859 w 2832847"/>
              <a:gd name="connsiteY44" fmla="*/ 155676 h 1972523"/>
              <a:gd name="connsiteX45" fmla="*/ 1613647 w 2832847"/>
              <a:gd name="connsiteY45" fmla="*/ 197511 h 1972523"/>
              <a:gd name="connsiteX46" fmla="*/ 1631577 w 2832847"/>
              <a:gd name="connsiteY46" fmla="*/ 203488 h 1972523"/>
              <a:gd name="connsiteX47" fmla="*/ 1643530 w 2832847"/>
              <a:gd name="connsiteY47" fmla="*/ 221417 h 1972523"/>
              <a:gd name="connsiteX48" fmla="*/ 1661459 w 2832847"/>
              <a:gd name="connsiteY48" fmla="*/ 257276 h 1972523"/>
              <a:gd name="connsiteX49" fmla="*/ 1697318 w 2832847"/>
              <a:gd name="connsiteY49" fmla="*/ 269229 h 1972523"/>
              <a:gd name="connsiteX50" fmla="*/ 1715247 w 2832847"/>
              <a:gd name="connsiteY50" fmla="*/ 275205 h 1972523"/>
              <a:gd name="connsiteX51" fmla="*/ 1763059 w 2832847"/>
              <a:gd name="connsiteY51" fmla="*/ 305088 h 1972523"/>
              <a:gd name="connsiteX52" fmla="*/ 1780988 w 2832847"/>
              <a:gd name="connsiteY52" fmla="*/ 317040 h 1972523"/>
              <a:gd name="connsiteX53" fmla="*/ 1840753 w 2832847"/>
              <a:gd name="connsiteY53" fmla="*/ 323017 h 1972523"/>
              <a:gd name="connsiteX54" fmla="*/ 1846730 w 2832847"/>
              <a:gd name="connsiteY54" fmla="*/ 340946 h 1972523"/>
              <a:gd name="connsiteX55" fmla="*/ 1828800 w 2832847"/>
              <a:gd name="connsiteY55" fmla="*/ 376805 h 1972523"/>
              <a:gd name="connsiteX56" fmla="*/ 1852706 w 2832847"/>
              <a:gd name="connsiteY56" fmla="*/ 412664 h 1972523"/>
              <a:gd name="connsiteX57" fmla="*/ 1864659 w 2832847"/>
              <a:gd name="connsiteY57" fmla="*/ 430593 h 1972523"/>
              <a:gd name="connsiteX58" fmla="*/ 1906494 w 2832847"/>
              <a:gd name="connsiteY58" fmla="*/ 442546 h 1972523"/>
              <a:gd name="connsiteX59" fmla="*/ 1924424 w 2832847"/>
              <a:gd name="connsiteY59" fmla="*/ 436570 h 1972523"/>
              <a:gd name="connsiteX60" fmla="*/ 1948330 w 2832847"/>
              <a:gd name="connsiteY60" fmla="*/ 430593 h 1972523"/>
              <a:gd name="connsiteX61" fmla="*/ 1954306 w 2832847"/>
              <a:gd name="connsiteY61" fmla="*/ 448523 h 1972523"/>
              <a:gd name="connsiteX62" fmla="*/ 1960283 w 2832847"/>
              <a:gd name="connsiteY62" fmla="*/ 478405 h 1972523"/>
              <a:gd name="connsiteX63" fmla="*/ 1984188 w 2832847"/>
              <a:gd name="connsiteY63" fmla="*/ 514264 h 1972523"/>
              <a:gd name="connsiteX64" fmla="*/ 1966259 w 2832847"/>
              <a:gd name="connsiteY64" fmla="*/ 526217 h 1972523"/>
              <a:gd name="connsiteX65" fmla="*/ 1948330 w 2832847"/>
              <a:gd name="connsiteY65" fmla="*/ 532193 h 1972523"/>
              <a:gd name="connsiteX66" fmla="*/ 1942353 w 2832847"/>
              <a:gd name="connsiteY66" fmla="*/ 550123 h 1972523"/>
              <a:gd name="connsiteX67" fmla="*/ 1972236 w 2832847"/>
              <a:gd name="connsiteY67" fmla="*/ 574029 h 1972523"/>
              <a:gd name="connsiteX68" fmla="*/ 1990165 w 2832847"/>
              <a:gd name="connsiteY68" fmla="*/ 609888 h 1972523"/>
              <a:gd name="connsiteX69" fmla="*/ 2014071 w 2832847"/>
              <a:gd name="connsiteY69" fmla="*/ 645746 h 1972523"/>
              <a:gd name="connsiteX70" fmla="*/ 2020047 w 2832847"/>
              <a:gd name="connsiteY70" fmla="*/ 663676 h 1972523"/>
              <a:gd name="connsiteX71" fmla="*/ 2014071 w 2832847"/>
              <a:gd name="connsiteY71" fmla="*/ 687582 h 1972523"/>
              <a:gd name="connsiteX72" fmla="*/ 1990165 w 2832847"/>
              <a:gd name="connsiteY72" fmla="*/ 693558 h 1972523"/>
              <a:gd name="connsiteX73" fmla="*/ 1960283 w 2832847"/>
              <a:gd name="connsiteY73" fmla="*/ 699535 h 1972523"/>
              <a:gd name="connsiteX74" fmla="*/ 1948330 w 2832847"/>
              <a:gd name="connsiteY74" fmla="*/ 717464 h 1972523"/>
              <a:gd name="connsiteX75" fmla="*/ 1978212 w 2832847"/>
              <a:gd name="connsiteY75" fmla="*/ 747346 h 1972523"/>
              <a:gd name="connsiteX76" fmla="*/ 1996141 w 2832847"/>
              <a:gd name="connsiteY76" fmla="*/ 801135 h 1972523"/>
              <a:gd name="connsiteX77" fmla="*/ 2020047 w 2832847"/>
              <a:gd name="connsiteY77" fmla="*/ 836993 h 1972523"/>
              <a:gd name="connsiteX78" fmla="*/ 2026024 w 2832847"/>
              <a:gd name="connsiteY78" fmla="*/ 854923 h 1972523"/>
              <a:gd name="connsiteX79" fmla="*/ 2043953 w 2832847"/>
              <a:gd name="connsiteY79" fmla="*/ 860899 h 1972523"/>
              <a:gd name="connsiteX80" fmla="*/ 2055906 w 2832847"/>
              <a:gd name="connsiteY80" fmla="*/ 878829 h 1972523"/>
              <a:gd name="connsiteX81" fmla="*/ 2073836 w 2832847"/>
              <a:gd name="connsiteY81" fmla="*/ 884805 h 1972523"/>
              <a:gd name="connsiteX82" fmla="*/ 2061883 w 2832847"/>
              <a:gd name="connsiteY82" fmla="*/ 902735 h 1972523"/>
              <a:gd name="connsiteX83" fmla="*/ 2026024 w 2832847"/>
              <a:gd name="connsiteY83" fmla="*/ 920664 h 1972523"/>
              <a:gd name="connsiteX84" fmla="*/ 2043953 w 2832847"/>
              <a:gd name="connsiteY84" fmla="*/ 962499 h 1972523"/>
              <a:gd name="connsiteX85" fmla="*/ 2067859 w 2832847"/>
              <a:gd name="connsiteY85" fmla="*/ 992382 h 1972523"/>
              <a:gd name="connsiteX86" fmla="*/ 2127624 w 2832847"/>
              <a:gd name="connsiteY86" fmla="*/ 1004335 h 1972523"/>
              <a:gd name="connsiteX87" fmla="*/ 2163483 w 2832847"/>
              <a:gd name="connsiteY87" fmla="*/ 1016288 h 1972523"/>
              <a:gd name="connsiteX88" fmla="*/ 2181412 w 2832847"/>
              <a:gd name="connsiteY88" fmla="*/ 1022264 h 1972523"/>
              <a:gd name="connsiteX89" fmla="*/ 2193365 w 2832847"/>
              <a:gd name="connsiteY89" fmla="*/ 1040193 h 1972523"/>
              <a:gd name="connsiteX90" fmla="*/ 2205318 w 2832847"/>
              <a:gd name="connsiteY90" fmla="*/ 1076052 h 1972523"/>
              <a:gd name="connsiteX91" fmla="*/ 2187388 w 2832847"/>
              <a:gd name="connsiteY91" fmla="*/ 1093982 h 1972523"/>
              <a:gd name="connsiteX92" fmla="*/ 2193365 w 2832847"/>
              <a:gd name="connsiteY92" fmla="*/ 1111911 h 1972523"/>
              <a:gd name="connsiteX93" fmla="*/ 2241177 w 2832847"/>
              <a:gd name="connsiteY93" fmla="*/ 1123864 h 1972523"/>
              <a:gd name="connsiteX94" fmla="*/ 2259106 w 2832847"/>
              <a:gd name="connsiteY94" fmla="*/ 1129840 h 1972523"/>
              <a:gd name="connsiteX95" fmla="*/ 2294965 w 2832847"/>
              <a:gd name="connsiteY95" fmla="*/ 1159723 h 1972523"/>
              <a:gd name="connsiteX96" fmla="*/ 2318871 w 2832847"/>
              <a:gd name="connsiteY96" fmla="*/ 1195582 h 1972523"/>
              <a:gd name="connsiteX97" fmla="*/ 2318871 w 2832847"/>
              <a:gd name="connsiteY97" fmla="*/ 1231440 h 1972523"/>
              <a:gd name="connsiteX98" fmla="*/ 2354730 w 2832847"/>
              <a:gd name="connsiteY98" fmla="*/ 1255346 h 1972523"/>
              <a:gd name="connsiteX99" fmla="*/ 2360706 w 2832847"/>
              <a:gd name="connsiteY99" fmla="*/ 1273276 h 1972523"/>
              <a:gd name="connsiteX100" fmla="*/ 2336800 w 2832847"/>
              <a:gd name="connsiteY100" fmla="*/ 1309135 h 1972523"/>
              <a:gd name="connsiteX101" fmla="*/ 2354730 w 2832847"/>
              <a:gd name="connsiteY101" fmla="*/ 1344993 h 1972523"/>
              <a:gd name="connsiteX102" fmla="*/ 2372659 w 2832847"/>
              <a:gd name="connsiteY102" fmla="*/ 1362923 h 1972523"/>
              <a:gd name="connsiteX103" fmla="*/ 2408518 w 2832847"/>
              <a:gd name="connsiteY103" fmla="*/ 1374876 h 1972523"/>
              <a:gd name="connsiteX104" fmla="*/ 2426447 w 2832847"/>
              <a:gd name="connsiteY104" fmla="*/ 1386829 h 1972523"/>
              <a:gd name="connsiteX105" fmla="*/ 2438400 w 2832847"/>
              <a:gd name="connsiteY105" fmla="*/ 1404758 h 1972523"/>
              <a:gd name="connsiteX106" fmla="*/ 2402541 w 2832847"/>
              <a:gd name="connsiteY106" fmla="*/ 1428664 h 1972523"/>
              <a:gd name="connsiteX107" fmla="*/ 2384612 w 2832847"/>
              <a:gd name="connsiteY107" fmla="*/ 1440617 h 1972523"/>
              <a:gd name="connsiteX108" fmla="*/ 2372659 w 2832847"/>
              <a:gd name="connsiteY108" fmla="*/ 1476476 h 1972523"/>
              <a:gd name="connsiteX109" fmla="*/ 2408518 w 2832847"/>
              <a:gd name="connsiteY109" fmla="*/ 1488429 h 1972523"/>
              <a:gd name="connsiteX110" fmla="*/ 2426447 w 2832847"/>
              <a:gd name="connsiteY110" fmla="*/ 1494405 h 1972523"/>
              <a:gd name="connsiteX111" fmla="*/ 2462306 w 2832847"/>
              <a:gd name="connsiteY111" fmla="*/ 1518311 h 1972523"/>
              <a:gd name="connsiteX112" fmla="*/ 2486212 w 2832847"/>
              <a:gd name="connsiteY112" fmla="*/ 1554170 h 1972523"/>
              <a:gd name="connsiteX113" fmla="*/ 2510118 w 2832847"/>
              <a:gd name="connsiteY113" fmla="*/ 1584052 h 1972523"/>
              <a:gd name="connsiteX114" fmla="*/ 2516094 w 2832847"/>
              <a:gd name="connsiteY114" fmla="*/ 1601982 h 1972523"/>
              <a:gd name="connsiteX115" fmla="*/ 2551953 w 2832847"/>
              <a:gd name="connsiteY115" fmla="*/ 1625888 h 1972523"/>
              <a:gd name="connsiteX116" fmla="*/ 2569883 w 2832847"/>
              <a:gd name="connsiteY116" fmla="*/ 1643817 h 1972523"/>
              <a:gd name="connsiteX117" fmla="*/ 2581836 w 2832847"/>
              <a:gd name="connsiteY117" fmla="*/ 1661746 h 1972523"/>
              <a:gd name="connsiteX118" fmla="*/ 2611718 w 2832847"/>
              <a:gd name="connsiteY118" fmla="*/ 1667723 h 1972523"/>
              <a:gd name="connsiteX119" fmla="*/ 2623671 w 2832847"/>
              <a:gd name="connsiteY119" fmla="*/ 1685652 h 1972523"/>
              <a:gd name="connsiteX120" fmla="*/ 2635624 w 2832847"/>
              <a:gd name="connsiteY120" fmla="*/ 1721511 h 1972523"/>
              <a:gd name="connsiteX121" fmla="*/ 2659530 w 2832847"/>
              <a:gd name="connsiteY121" fmla="*/ 1757370 h 1972523"/>
              <a:gd name="connsiteX122" fmla="*/ 2677459 w 2832847"/>
              <a:gd name="connsiteY122" fmla="*/ 1805182 h 1972523"/>
              <a:gd name="connsiteX123" fmla="*/ 2695388 w 2832847"/>
              <a:gd name="connsiteY123" fmla="*/ 1811158 h 1972523"/>
              <a:gd name="connsiteX124" fmla="*/ 2707341 w 2832847"/>
              <a:gd name="connsiteY124" fmla="*/ 1829088 h 1972523"/>
              <a:gd name="connsiteX125" fmla="*/ 2725271 w 2832847"/>
              <a:gd name="connsiteY125" fmla="*/ 1841040 h 1972523"/>
              <a:gd name="connsiteX126" fmla="*/ 2749177 w 2832847"/>
              <a:gd name="connsiteY126" fmla="*/ 1870923 h 1972523"/>
              <a:gd name="connsiteX127" fmla="*/ 2773083 w 2832847"/>
              <a:gd name="connsiteY127" fmla="*/ 1900805 h 1972523"/>
              <a:gd name="connsiteX128" fmla="*/ 2796988 w 2832847"/>
              <a:gd name="connsiteY128" fmla="*/ 1936664 h 1972523"/>
              <a:gd name="connsiteX129" fmla="*/ 2802965 w 2832847"/>
              <a:gd name="connsiteY129" fmla="*/ 1954593 h 1972523"/>
              <a:gd name="connsiteX130" fmla="*/ 2832847 w 2832847"/>
              <a:gd name="connsiteY130" fmla="*/ 1972523 h 197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2832847" h="1972523">
                <a:moveTo>
                  <a:pt x="0" y="173605"/>
                </a:moveTo>
                <a:cubicBezTo>
                  <a:pt x="9961" y="167629"/>
                  <a:pt x="19493" y="160871"/>
                  <a:pt x="29883" y="155676"/>
                </a:cubicBezTo>
                <a:cubicBezTo>
                  <a:pt x="62387" y="139424"/>
                  <a:pt x="152663" y="143874"/>
                  <a:pt x="155388" y="143723"/>
                </a:cubicBezTo>
                <a:lnTo>
                  <a:pt x="191247" y="131770"/>
                </a:lnTo>
                <a:lnTo>
                  <a:pt x="209177" y="125793"/>
                </a:lnTo>
                <a:cubicBezTo>
                  <a:pt x="217146" y="127785"/>
                  <a:pt x="225215" y="129410"/>
                  <a:pt x="233083" y="131770"/>
                </a:cubicBezTo>
                <a:cubicBezTo>
                  <a:pt x="245151" y="135391"/>
                  <a:pt x="268941" y="143723"/>
                  <a:pt x="268941" y="143723"/>
                </a:cubicBezTo>
                <a:cubicBezTo>
                  <a:pt x="322865" y="130242"/>
                  <a:pt x="301168" y="126576"/>
                  <a:pt x="334683" y="137746"/>
                </a:cubicBezTo>
                <a:cubicBezTo>
                  <a:pt x="340659" y="141730"/>
                  <a:pt x="345600" y="151257"/>
                  <a:pt x="352612" y="149699"/>
                </a:cubicBezTo>
                <a:cubicBezTo>
                  <a:pt x="366636" y="146583"/>
                  <a:pt x="388471" y="125793"/>
                  <a:pt x="388471" y="125793"/>
                </a:cubicBezTo>
                <a:cubicBezTo>
                  <a:pt x="391491" y="127806"/>
                  <a:pt x="417260" y="147258"/>
                  <a:pt x="424330" y="143723"/>
                </a:cubicBezTo>
                <a:cubicBezTo>
                  <a:pt x="429965" y="140906"/>
                  <a:pt x="425851" y="130248"/>
                  <a:pt x="430306" y="125793"/>
                </a:cubicBezTo>
                <a:cubicBezTo>
                  <a:pt x="434761" y="121338"/>
                  <a:pt x="442259" y="121809"/>
                  <a:pt x="448236" y="119817"/>
                </a:cubicBezTo>
                <a:cubicBezTo>
                  <a:pt x="454212" y="123801"/>
                  <a:pt x="459038" y="130879"/>
                  <a:pt x="466165" y="131770"/>
                </a:cubicBezTo>
                <a:cubicBezTo>
                  <a:pt x="487931" y="134491"/>
                  <a:pt x="498315" y="124281"/>
                  <a:pt x="513977" y="113840"/>
                </a:cubicBezTo>
                <a:cubicBezTo>
                  <a:pt x="517961" y="107864"/>
                  <a:pt x="519839" y="99718"/>
                  <a:pt x="525930" y="95911"/>
                </a:cubicBezTo>
                <a:cubicBezTo>
                  <a:pt x="536614" y="89233"/>
                  <a:pt x="561788" y="83958"/>
                  <a:pt x="561788" y="83958"/>
                </a:cubicBezTo>
                <a:cubicBezTo>
                  <a:pt x="569757" y="72005"/>
                  <a:pt x="573741" y="56068"/>
                  <a:pt x="585694" y="48099"/>
                </a:cubicBezTo>
                <a:cubicBezTo>
                  <a:pt x="591671" y="44115"/>
                  <a:pt x="597199" y="39358"/>
                  <a:pt x="603624" y="36146"/>
                </a:cubicBezTo>
                <a:cubicBezTo>
                  <a:pt x="613173" y="31372"/>
                  <a:pt x="636529" y="26745"/>
                  <a:pt x="645459" y="24193"/>
                </a:cubicBezTo>
                <a:cubicBezTo>
                  <a:pt x="651516" y="22462"/>
                  <a:pt x="657331" y="19948"/>
                  <a:pt x="663388" y="18217"/>
                </a:cubicBezTo>
                <a:cubicBezTo>
                  <a:pt x="683093" y="12587"/>
                  <a:pt x="696623" y="10374"/>
                  <a:pt x="717177" y="6264"/>
                </a:cubicBezTo>
                <a:cubicBezTo>
                  <a:pt x="753036" y="8256"/>
                  <a:pt x="788987" y="8988"/>
                  <a:pt x="824753" y="12240"/>
                </a:cubicBezTo>
                <a:cubicBezTo>
                  <a:pt x="832933" y="12984"/>
                  <a:pt x="840508" y="17198"/>
                  <a:pt x="848659" y="18217"/>
                </a:cubicBezTo>
                <a:cubicBezTo>
                  <a:pt x="872463" y="21192"/>
                  <a:pt x="896471" y="22201"/>
                  <a:pt x="920377" y="24193"/>
                </a:cubicBezTo>
                <a:cubicBezTo>
                  <a:pt x="930338" y="26185"/>
                  <a:pt x="940459" y="27497"/>
                  <a:pt x="950259" y="30170"/>
                </a:cubicBezTo>
                <a:cubicBezTo>
                  <a:pt x="962415" y="33485"/>
                  <a:pt x="974165" y="38139"/>
                  <a:pt x="986118" y="42123"/>
                </a:cubicBezTo>
                <a:cubicBezTo>
                  <a:pt x="992094" y="44115"/>
                  <a:pt x="997936" y="46571"/>
                  <a:pt x="1004047" y="48099"/>
                </a:cubicBezTo>
                <a:lnTo>
                  <a:pt x="1027953" y="54076"/>
                </a:lnTo>
                <a:lnTo>
                  <a:pt x="1063812" y="30170"/>
                </a:lnTo>
                <a:cubicBezTo>
                  <a:pt x="1069788" y="26186"/>
                  <a:pt x="1074927" y="20488"/>
                  <a:pt x="1081741" y="18217"/>
                </a:cubicBezTo>
                <a:lnTo>
                  <a:pt x="1099671" y="12240"/>
                </a:lnTo>
                <a:cubicBezTo>
                  <a:pt x="1107640" y="14232"/>
                  <a:pt x="1115679" y="15960"/>
                  <a:pt x="1123577" y="18217"/>
                </a:cubicBezTo>
                <a:cubicBezTo>
                  <a:pt x="1129634" y="19948"/>
                  <a:pt x="1135206" y="24193"/>
                  <a:pt x="1141506" y="24193"/>
                </a:cubicBezTo>
                <a:cubicBezTo>
                  <a:pt x="1149720" y="24193"/>
                  <a:pt x="1157443" y="20209"/>
                  <a:pt x="1165412" y="18217"/>
                </a:cubicBezTo>
                <a:cubicBezTo>
                  <a:pt x="1169776" y="15307"/>
                  <a:pt x="1193022" y="-2462"/>
                  <a:pt x="1201271" y="288"/>
                </a:cubicBezTo>
                <a:cubicBezTo>
                  <a:pt x="1214899" y="4831"/>
                  <a:pt x="1223502" y="19650"/>
                  <a:pt x="1237130" y="24193"/>
                </a:cubicBezTo>
                <a:lnTo>
                  <a:pt x="1290918" y="42123"/>
                </a:lnTo>
                <a:cubicBezTo>
                  <a:pt x="1296894" y="44115"/>
                  <a:pt x="1302633" y="47063"/>
                  <a:pt x="1308847" y="48099"/>
                </a:cubicBezTo>
                <a:cubicBezTo>
                  <a:pt x="1320800" y="50091"/>
                  <a:pt x="1332950" y="51137"/>
                  <a:pt x="1344706" y="54076"/>
                </a:cubicBezTo>
                <a:cubicBezTo>
                  <a:pt x="1356929" y="57132"/>
                  <a:pt x="1370082" y="59040"/>
                  <a:pt x="1380565" y="66029"/>
                </a:cubicBezTo>
                <a:cubicBezTo>
                  <a:pt x="1396685" y="76776"/>
                  <a:pt x="1397864" y="79834"/>
                  <a:pt x="1416424" y="83958"/>
                </a:cubicBezTo>
                <a:cubicBezTo>
                  <a:pt x="1479530" y="97982"/>
                  <a:pt x="1429852" y="82459"/>
                  <a:pt x="1470212" y="95911"/>
                </a:cubicBezTo>
                <a:lnTo>
                  <a:pt x="1524000" y="131770"/>
                </a:lnTo>
                <a:lnTo>
                  <a:pt x="1559859" y="155676"/>
                </a:lnTo>
                <a:cubicBezTo>
                  <a:pt x="1575329" y="171146"/>
                  <a:pt x="1592201" y="190362"/>
                  <a:pt x="1613647" y="197511"/>
                </a:cubicBezTo>
                <a:lnTo>
                  <a:pt x="1631577" y="203488"/>
                </a:lnTo>
                <a:cubicBezTo>
                  <a:pt x="1635561" y="209464"/>
                  <a:pt x="1640318" y="214993"/>
                  <a:pt x="1643530" y="221417"/>
                </a:cubicBezTo>
                <a:cubicBezTo>
                  <a:pt x="1649155" y="232667"/>
                  <a:pt x="1649002" y="249490"/>
                  <a:pt x="1661459" y="257276"/>
                </a:cubicBezTo>
                <a:cubicBezTo>
                  <a:pt x="1672143" y="263954"/>
                  <a:pt x="1685365" y="265245"/>
                  <a:pt x="1697318" y="269229"/>
                </a:cubicBezTo>
                <a:lnTo>
                  <a:pt x="1715247" y="275205"/>
                </a:lnTo>
                <a:cubicBezTo>
                  <a:pt x="1743918" y="318213"/>
                  <a:pt x="1703320" y="265264"/>
                  <a:pt x="1763059" y="305088"/>
                </a:cubicBezTo>
                <a:cubicBezTo>
                  <a:pt x="1769035" y="309072"/>
                  <a:pt x="1773989" y="315425"/>
                  <a:pt x="1780988" y="317040"/>
                </a:cubicBezTo>
                <a:cubicBezTo>
                  <a:pt x="1800496" y="321542"/>
                  <a:pt x="1820831" y="321025"/>
                  <a:pt x="1840753" y="323017"/>
                </a:cubicBezTo>
                <a:cubicBezTo>
                  <a:pt x="1842745" y="328993"/>
                  <a:pt x="1846730" y="334646"/>
                  <a:pt x="1846730" y="340946"/>
                </a:cubicBezTo>
                <a:cubicBezTo>
                  <a:pt x="1846730" y="353318"/>
                  <a:pt x="1834843" y="367740"/>
                  <a:pt x="1828800" y="376805"/>
                </a:cubicBezTo>
                <a:lnTo>
                  <a:pt x="1852706" y="412664"/>
                </a:lnTo>
                <a:cubicBezTo>
                  <a:pt x="1856690" y="418640"/>
                  <a:pt x="1857845" y="428321"/>
                  <a:pt x="1864659" y="430593"/>
                </a:cubicBezTo>
                <a:cubicBezTo>
                  <a:pt x="1890380" y="439168"/>
                  <a:pt x="1876476" y="435042"/>
                  <a:pt x="1906494" y="442546"/>
                </a:cubicBezTo>
                <a:cubicBezTo>
                  <a:pt x="1912471" y="440554"/>
                  <a:pt x="1919969" y="441025"/>
                  <a:pt x="1924424" y="436570"/>
                </a:cubicBezTo>
                <a:cubicBezTo>
                  <a:pt x="1942570" y="418424"/>
                  <a:pt x="1913872" y="407622"/>
                  <a:pt x="1948330" y="430593"/>
                </a:cubicBezTo>
                <a:cubicBezTo>
                  <a:pt x="1950322" y="436570"/>
                  <a:pt x="1952778" y="442411"/>
                  <a:pt x="1954306" y="448523"/>
                </a:cubicBezTo>
                <a:cubicBezTo>
                  <a:pt x="1956770" y="458378"/>
                  <a:pt x="1956080" y="469158"/>
                  <a:pt x="1960283" y="478405"/>
                </a:cubicBezTo>
                <a:cubicBezTo>
                  <a:pt x="1966227" y="491483"/>
                  <a:pt x="1984188" y="514264"/>
                  <a:pt x="1984188" y="514264"/>
                </a:cubicBezTo>
                <a:cubicBezTo>
                  <a:pt x="1978212" y="518248"/>
                  <a:pt x="1972683" y="523005"/>
                  <a:pt x="1966259" y="526217"/>
                </a:cubicBezTo>
                <a:cubicBezTo>
                  <a:pt x="1960624" y="529034"/>
                  <a:pt x="1952784" y="527739"/>
                  <a:pt x="1948330" y="532193"/>
                </a:cubicBezTo>
                <a:cubicBezTo>
                  <a:pt x="1943875" y="536648"/>
                  <a:pt x="1944345" y="544146"/>
                  <a:pt x="1942353" y="550123"/>
                </a:cubicBezTo>
                <a:cubicBezTo>
                  <a:pt x="1976609" y="601506"/>
                  <a:pt x="1930995" y="541035"/>
                  <a:pt x="1972236" y="574029"/>
                </a:cubicBezTo>
                <a:cubicBezTo>
                  <a:pt x="1988152" y="586762"/>
                  <a:pt x="1981504" y="594299"/>
                  <a:pt x="1990165" y="609888"/>
                </a:cubicBezTo>
                <a:cubicBezTo>
                  <a:pt x="1997142" y="622446"/>
                  <a:pt x="2014071" y="645746"/>
                  <a:pt x="2014071" y="645746"/>
                </a:cubicBezTo>
                <a:cubicBezTo>
                  <a:pt x="2016063" y="651723"/>
                  <a:pt x="2020047" y="657376"/>
                  <a:pt x="2020047" y="663676"/>
                </a:cubicBezTo>
                <a:cubicBezTo>
                  <a:pt x="2020047" y="671890"/>
                  <a:pt x="2019879" y="681774"/>
                  <a:pt x="2014071" y="687582"/>
                </a:cubicBezTo>
                <a:cubicBezTo>
                  <a:pt x="2008263" y="693390"/>
                  <a:pt x="1998183" y="691776"/>
                  <a:pt x="1990165" y="693558"/>
                </a:cubicBezTo>
                <a:cubicBezTo>
                  <a:pt x="1980249" y="695762"/>
                  <a:pt x="1970244" y="697543"/>
                  <a:pt x="1960283" y="699535"/>
                </a:cubicBezTo>
                <a:cubicBezTo>
                  <a:pt x="1956299" y="705511"/>
                  <a:pt x="1948330" y="710281"/>
                  <a:pt x="1948330" y="717464"/>
                </a:cubicBezTo>
                <a:cubicBezTo>
                  <a:pt x="1948330" y="730744"/>
                  <a:pt x="1970244" y="742034"/>
                  <a:pt x="1978212" y="747346"/>
                </a:cubicBezTo>
                <a:cubicBezTo>
                  <a:pt x="2013859" y="800818"/>
                  <a:pt x="1960352" y="715241"/>
                  <a:pt x="1996141" y="801135"/>
                </a:cubicBezTo>
                <a:cubicBezTo>
                  <a:pt x="2001666" y="814395"/>
                  <a:pt x="2015504" y="823365"/>
                  <a:pt x="2020047" y="836993"/>
                </a:cubicBezTo>
                <a:cubicBezTo>
                  <a:pt x="2022039" y="842970"/>
                  <a:pt x="2021569" y="850468"/>
                  <a:pt x="2026024" y="854923"/>
                </a:cubicBezTo>
                <a:cubicBezTo>
                  <a:pt x="2030478" y="859377"/>
                  <a:pt x="2037977" y="858907"/>
                  <a:pt x="2043953" y="860899"/>
                </a:cubicBezTo>
                <a:cubicBezTo>
                  <a:pt x="2047937" y="866876"/>
                  <a:pt x="2050297" y="874342"/>
                  <a:pt x="2055906" y="878829"/>
                </a:cubicBezTo>
                <a:cubicBezTo>
                  <a:pt x="2060825" y="882764"/>
                  <a:pt x="2072308" y="878693"/>
                  <a:pt x="2073836" y="884805"/>
                </a:cubicBezTo>
                <a:cubicBezTo>
                  <a:pt x="2075578" y="891773"/>
                  <a:pt x="2066962" y="897656"/>
                  <a:pt x="2061883" y="902735"/>
                </a:cubicBezTo>
                <a:cubicBezTo>
                  <a:pt x="2050298" y="914320"/>
                  <a:pt x="2040606" y="915804"/>
                  <a:pt x="2026024" y="920664"/>
                </a:cubicBezTo>
                <a:cubicBezTo>
                  <a:pt x="2038461" y="970415"/>
                  <a:pt x="2023317" y="921229"/>
                  <a:pt x="2043953" y="962499"/>
                </a:cubicBezTo>
                <a:cubicBezTo>
                  <a:pt x="2054370" y="983333"/>
                  <a:pt x="2042215" y="981392"/>
                  <a:pt x="2067859" y="992382"/>
                </a:cubicBezTo>
                <a:cubicBezTo>
                  <a:pt x="2081759" y="998339"/>
                  <a:pt x="2115768" y="1001371"/>
                  <a:pt x="2127624" y="1004335"/>
                </a:cubicBezTo>
                <a:cubicBezTo>
                  <a:pt x="2139847" y="1007391"/>
                  <a:pt x="2151530" y="1012304"/>
                  <a:pt x="2163483" y="1016288"/>
                </a:cubicBezTo>
                <a:lnTo>
                  <a:pt x="2181412" y="1022264"/>
                </a:lnTo>
                <a:cubicBezTo>
                  <a:pt x="2185396" y="1028240"/>
                  <a:pt x="2190448" y="1033629"/>
                  <a:pt x="2193365" y="1040193"/>
                </a:cubicBezTo>
                <a:cubicBezTo>
                  <a:pt x="2198482" y="1051707"/>
                  <a:pt x="2205318" y="1076052"/>
                  <a:pt x="2205318" y="1076052"/>
                </a:cubicBezTo>
                <a:cubicBezTo>
                  <a:pt x="2199341" y="1082029"/>
                  <a:pt x="2190061" y="1085963"/>
                  <a:pt x="2187388" y="1093982"/>
                </a:cubicBezTo>
                <a:cubicBezTo>
                  <a:pt x="2185396" y="1099958"/>
                  <a:pt x="2187858" y="1108852"/>
                  <a:pt x="2193365" y="1111911"/>
                </a:cubicBezTo>
                <a:cubicBezTo>
                  <a:pt x="2207726" y="1119889"/>
                  <a:pt x="2225592" y="1118669"/>
                  <a:pt x="2241177" y="1123864"/>
                </a:cubicBezTo>
                <a:lnTo>
                  <a:pt x="2259106" y="1129840"/>
                </a:lnTo>
                <a:cubicBezTo>
                  <a:pt x="2275046" y="1140466"/>
                  <a:pt x="2282574" y="1143792"/>
                  <a:pt x="2294965" y="1159723"/>
                </a:cubicBezTo>
                <a:cubicBezTo>
                  <a:pt x="2303785" y="1171063"/>
                  <a:pt x="2318871" y="1195582"/>
                  <a:pt x="2318871" y="1195582"/>
                </a:cubicBezTo>
                <a:cubicBezTo>
                  <a:pt x="2314886" y="1207535"/>
                  <a:pt x="2306917" y="1219487"/>
                  <a:pt x="2318871" y="1231440"/>
                </a:cubicBezTo>
                <a:cubicBezTo>
                  <a:pt x="2329029" y="1241598"/>
                  <a:pt x="2354730" y="1255346"/>
                  <a:pt x="2354730" y="1255346"/>
                </a:cubicBezTo>
                <a:cubicBezTo>
                  <a:pt x="2356722" y="1261323"/>
                  <a:pt x="2362698" y="1267299"/>
                  <a:pt x="2360706" y="1273276"/>
                </a:cubicBezTo>
                <a:cubicBezTo>
                  <a:pt x="2356163" y="1286904"/>
                  <a:pt x="2336800" y="1309135"/>
                  <a:pt x="2336800" y="1309135"/>
                </a:cubicBezTo>
                <a:cubicBezTo>
                  <a:pt x="2342791" y="1327105"/>
                  <a:pt x="2341857" y="1329545"/>
                  <a:pt x="2354730" y="1344993"/>
                </a:cubicBezTo>
                <a:cubicBezTo>
                  <a:pt x="2360141" y="1351486"/>
                  <a:pt x="2365271" y="1358818"/>
                  <a:pt x="2372659" y="1362923"/>
                </a:cubicBezTo>
                <a:cubicBezTo>
                  <a:pt x="2383673" y="1369042"/>
                  <a:pt x="2398035" y="1367887"/>
                  <a:pt x="2408518" y="1374876"/>
                </a:cubicBezTo>
                <a:lnTo>
                  <a:pt x="2426447" y="1386829"/>
                </a:lnTo>
                <a:cubicBezTo>
                  <a:pt x="2430431" y="1392805"/>
                  <a:pt x="2441964" y="1398522"/>
                  <a:pt x="2438400" y="1404758"/>
                </a:cubicBezTo>
                <a:cubicBezTo>
                  <a:pt x="2431273" y="1417231"/>
                  <a:pt x="2414494" y="1420695"/>
                  <a:pt x="2402541" y="1428664"/>
                </a:cubicBezTo>
                <a:lnTo>
                  <a:pt x="2384612" y="1440617"/>
                </a:lnTo>
                <a:cubicBezTo>
                  <a:pt x="2380628" y="1452570"/>
                  <a:pt x="2360706" y="1472492"/>
                  <a:pt x="2372659" y="1476476"/>
                </a:cubicBezTo>
                <a:lnTo>
                  <a:pt x="2408518" y="1488429"/>
                </a:lnTo>
                <a:lnTo>
                  <a:pt x="2426447" y="1494405"/>
                </a:lnTo>
                <a:cubicBezTo>
                  <a:pt x="2438400" y="1502374"/>
                  <a:pt x="2454337" y="1506358"/>
                  <a:pt x="2462306" y="1518311"/>
                </a:cubicBezTo>
                <a:lnTo>
                  <a:pt x="2486212" y="1554170"/>
                </a:lnTo>
                <a:cubicBezTo>
                  <a:pt x="2501233" y="1599236"/>
                  <a:pt x="2479223" y="1545432"/>
                  <a:pt x="2510118" y="1584052"/>
                </a:cubicBezTo>
                <a:cubicBezTo>
                  <a:pt x="2514053" y="1588971"/>
                  <a:pt x="2511639" y="1597527"/>
                  <a:pt x="2516094" y="1601982"/>
                </a:cubicBezTo>
                <a:cubicBezTo>
                  <a:pt x="2526252" y="1612140"/>
                  <a:pt x="2541795" y="1615730"/>
                  <a:pt x="2551953" y="1625888"/>
                </a:cubicBezTo>
                <a:cubicBezTo>
                  <a:pt x="2557930" y="1631864"/>
                  <a:pt x="2564472" y="1637324"/>
                  <a:pt x="2569883" y="1643817"/>
                </a:cubicBezTo>
                <a:cubicBezTo>
                  <a:pt x="2574481" y="1649335"/>
                  <a:pt x="2575600" y="1658182"/>
                  <a:pt x="2581836" y="1661746"/>
                </a:cubicBezTo>
                <a:cubicBezTo>
                  <a:pt x="2590656" y="1666786"/>
                  <a:pt x="2601757" y="1665731"/>
                  <a:pt x="2611718" y="1667723"/>
                </a:cubicBezTo>
                <a:cubicBezTo>
                  <a:pt x="2615702" y="1673699"/>
                  <a:pt x="2620754" y="1679088"/>
                  <a:pt x="2623671" y="1685652"/>
                </a:cubicBezTo>
                <a:cubicBezTo>
                  <a:pt x="2628788" y="1697166"/>
                  <a:pt x="2628635" y="1711028"/>
                  <a:pt x="2635624" y="1721511"/>
                </a:cubicBezTo>
                <a:lnTo>
                  <a:pt x="2659530" y="1757370"/>
                </a:lnTo>
                <a:cubicBezTo>
                  <a:pt x="2662770" y="1773569"/>
                  <a:pt x="2662803" y="1793457"/>
                  <a:pt x="2677459" y="1805182"/>
                </a:cubicBezTo>
                <a:cubicBezTo>
                  <a:pt x="2682378" y="1809117"/>
                  <a:pt x="2689412" y="1809166"/>
                  <a:pt x="2695388" y="1811158"/>
                </a:cubicBezTo>
                <a:cubicBezTo>
                  <a:pt x="2699372" y="1817135"/>
                  <a:pt x="2702262" y="1824009"/>
                  <a:pt x="2707341" y="1829088"/>
                </a:cubicBezTo>
                <a:cubicBezTo>
                  <a:pt x="2712420" y="1834167"/>
                  <a:pt x="2720784" y="1835431"/>
                  <a:pt x="2725271" y="1841040"/>
                </a:cubicBezTo>
                <a:cubicBezTo>
                  <a:pt x="2758265" y="1882282"/>
                  <a:pt x="2697789" y="1836666"/>
                  <a:pt x="2749177" y="1870923"/>
                </a:cubicBezTo>
                <a:cubicBezTo>
                  <a:pt x="2762635" y="1911299"/>
                  <a:pt x="2743970" y="1867533"/>
                  <a:pt x="2773083" y="1900805"/>
                </a:cubicBezTo>
                <a:cubicBezTo>
                  <a:pt x="2782543" y="1911616"/>
                  <a:pt x="2792445" y="1923036"/>
                  <a:pt x="2796988" y="1936664"/>
                </a:cubicBezTo>
                <a:cubicBezTo>
                  <a:pt x="2798980" y="1942640"/>
                  <a:pt x="2799030" y="1949674"/>
                  <a:pt x="2802965" y="1954593"/>
                </a:cubicBezTo>
                <a:cubicBezTo>
                  <a:pt x="2807773" y="1960602"/>
                  <a:pt x="2824906" y="1968552"/>
                  <a:pt x="2832847" y="1972523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823209" y="2813538"/>
            <a:ext cx="1813727" cy="205993"/>
          </a:xfrm>
          <a:custGeom>
            <a:avLst/>
            <a:gdLst>
              <a:gd name="connsiteX0" fmla="*/ 1813727 w 1813727"/>
              <a:gd name="connsiteY0" fmla="*/ 110532 h 205993"/>
              <a:gd name="connsiteX1" fmla="*/ 1788606 w 1813727"/>
              <a:gd name="connsiteY1" fmla="*/ 105508 h 205993"/>
              <a:gd name="connsiteX2" fmla="*/ 1773534 w 1813727"/>
              <a:gd name="connsiteY2" fmla="*/ 95460 h 205993"/>
              <a:gd name="connsiteX3" fmla="*/ 1758461 w 1813727"/>
              <a:gd name="connsiteY3" fmla="*/ 90436 h 205993"/>
              <a:gd name="connsiteX4" fmla="*/ 1748413 w 1813727"/>
              <a:gd name="connsiteY4" fmla="*/ 80387 h 205993"/>
              <a:gd name="connsiteX5" fmla="*/ 1733340 w 1813727"/>
              <a:gd name="connsiteY5" fmla="*/ 75363 h 205993"/>
              <a:gd name="connsiteX6" fmla="*/ 1723292 w 1813727"/>
              <a:gd name="connsiteY6" fmla="*/ 60291 h 205993"/>
              <a:gd name="connsiteX7" fmla="*/ 1713244 w 1813727"/>
              <a:gd name="connsiteY7" fmla="*/ 50242 h 205993"/>
              <a:gd name="connsiteX8" fmla="*/ 1703195 w 1813727"/>
              <a:gd name="connsiteY8" fmla="*/ 35170 h 205993"/>
              <a:gd name="connsiteX9" fmla="*/ 1693147 w 1813727"/>
              <a:gd name="connsiteY9" fmla="*/ 25121 h 205993"/>
              <a:gd name="connsiteX10" fmla="*/ 1683099 w 1813727"/>
              <a:gd name="connsiteY10" fmla="*/ 10049 h 205993"/>
              <a:gd name="connsiteX11" fmla="*/ 1647929 w 1813727"/>
              <a:gd name="connsiteY11" fmla="*/ 0 h 205993"/>
              <a:gd name="connsiteX12" fmla="*/ 1617784 w 1813727"/>
              <a:gd name="connsiteY12" fmla="*/ 5025 h 205993"/>
              <a:gd name="connsiteX13" fmla="*/ 1587639 w 1813727"/>
              <a:gd name="connsiteY13" fmla="*/ 15073 h 205993"/>
              <a:gd name="connsiteX14" fmla="*/ 1517301 w 1813727"/>
              <a:gd name="connsiteY14" fmla="*/ 25121 h 205993"/>
              <a:gd name="connsiteX15" fmla="*/ 1446962 w 1813727"/>
              <a:gd name="connsiteY15" fmla="*/ 35170 h 205993"/>
              <a:gd name="connsiteX16" fmla="*/ 1411793 w 1813727"/>
              <a:gd name="connsiteY16" fmla="*/ 45218 h 205993"/>
              <a:gd name="connsiteX17" fmla="*/ 1366576 w 1813727"/>
              <a:gd name="connsiteY17" fmla="*/ 55266 h 205993"/>
              <a:gd name="connsiteX18" fmla="*/ 1256044 w 1813727"/>
              <a:gd name="connsiteY18" fmla="*/ 45218 h 205993"/>
              <a:gd name="connsiteX19" fmla="*/ 1225899 w 1813727"/>
              <a:gd name="connsiteY19" fmla="*/ 35170 h 205993"/>
              <a:gd name="connsiteX20" fmla="*/ 1210826 w 1813727"/>
              <a:gd name="connsiteY20" fmla="*/ 30146 h 205993"/>
              <a:gd name="connsiteX21" fmla="*/ 1185705 w 1813727"/>
              <a:gd name="connsiteY21" fmla="*/ 25121 h 205993"/>
              <a:gd name="connsiteX22" fmla="*/ 1095270 w 1813727"/>
              <a:gd name="connsiteY22" fmla="*/ 35170 h 205993"/>
              <a:gd name="connsiteX23" fmla="*/ 1065125 w 1813727"/>
              <a:gd name="connsiteY23" fmla="*/ 45218 h 205993"/>
              <a:gd name="connsiteX24" fmla="*/ 1050053 w 1813727"/>
              <a:gd name="connsiteY24" fmla="*/ 55266 h 205993"/>
              <a:gd name="connsiteX25" fmla="*/ 984738 w 1813727"/>
              <a:gd name="connsiteY25" fmla="*/ 70339 h 205993"/>
              <a:gd name="connsiteX26" fmla="*/ 959617 w 1813727"/>
              <a:gd name="connsiteY26" fmla="*/ 65315 h 205993"/>
              <a:gd name="connsiteX27" fmla="*/ 929472 w 1813727"/>
              <a:gd name="connsiteY27" fmla="*/ 60291 h 205993"/>
              <a:gd name="connsiteX28" fmla="*/ 889279 w 1813727"/>
              <a:gd name="connsiteY28" fmla="*/ 50242 h 205993"/>
              <a:gd name="connsiteX29" fmla="*/ 844061 w 1813727"/>
              <a:gd name="connsiteY29" fmla="*/ 35170 h 205993"/>
              <a:gd name="connsiteX30" fmla="*/ 798844 w 1813727"/>
              <a:gd name="connsiteY30" fmla="*/ 20097 h 205993"/>
              <a:gd name="connsiteX31" fmla="*/ 783771 w 1813727"/>
              <a:gd name="connsiteY31" fmla="*/ 15073 h 205993"/>
              <a:gd name="connsiteX32" fmla="*/ 768699 w 1813727"/>
              <a:gd name="connsiteY32" fmla="*/ 25121 h 205993"/>
              <a:gd name="connsiteX33" fmla="*/ 758650 w 1813727"/>
              <a:gd name="connsiteY33" fmla="*/ 35170 h 205993"/>
              <a:gd name="connsiteX34" fmla="*/ 743578 w 1813727"/>
              <a:gd name="connsiteY34" fmla="*/ 40194 h 205993"/>
              <a:gd name="connsiteX35" fmla="*/ 718457 w 1813727"/>
              <a:gd name="connsiteY35" fmla="*/ 55266 h 205993"/>
              <a:gd name="connsiteX36" fmla="*/ 693336 w 1813727"/>
              <a:gd name="connsiteY36" fmla="*/ 70339 h 205993"/>
              <a:gd name="connsiteX37" fmla="*/ 663191 w 1813727"/>
              <a:gd name="connsiteY37" fmla="*/ 90436 h 205993"/>
              <a:gd name="connsiteX38" fmla="*/ 633046 w 1813727"/>
              <a:gd name="connsiteY38" fmla="*/ 100484 h 205993"/>
              <a:gd name="connsiteX39" fmla="*/ 617973 w 1813727"/>
              <a:gd name="connsiteY39" fmla="*/ 105508 h 205993"/>
              <a:gd name="connsiteX40" fmla="*/ 587828 w 1813727"/>
              <a:gd name="connsiteY40" fmla="*/ 110532 h 205993"/>
              <a:gd name="connsiteX41" fmla="*/ 537587 w 1813727"/>
              <a:gd name="connsiteY41" fmla="*/ 125605 h 205993"/>
              <a:gd name="connsiteX42" fmla="*/ 522514 w 1813727"/>
              <a:gd name="connsiteY42" fmla="*/ 130629 h 205993"/>
              <a:gd name="connsiteX43" fmla="*/ 487345 w 1813727"/>
              <a:gd name="connsiteY43" fmla="*/ 140677 h 205993"/>
              <a:gd name="connsiteX44" fmla="*/ 457200 w 1813727"/>
              <a:gd name="connsiteY44" fmla="*/ 155750 h 205993"/>
              <a:gd name="connsiteX45" fmla="*/ 422031 w 1813727"/>
              <a:gd name="connsiteY45" fmla="*/ 170822 h 205993"/>
              <a:gd name="connsiteX46" fmla="*/ 376813 w 1813727"/>
              <a:gd name="connsiteY46" fmla="*/ 180871 h 205993"/>
              <a:gd name="connsiteX47" fmla="*/ 361740 w 1813727"/>
              <a:gd name="connsiteY47" fmla="*/ 185895 h 205993"/>
              <a:gd name="connsiteX48" fmla="*/ 301450 w 1813727"/>
              <a:gd name="connsiteY48" fmla="*/ 175847 h 205993"/>
              <a:gd name="connsiteX49" fmla="*/ 160773 w 1813727"/>
              <a:gd name="connsiteY49" fmla="*/ 185895 h 205993"/>
              <a:gd name="connsiteX50" fmla="*/ 95459 w 1813727"/>
              <a:gd name="connsiteY50" fmla="*/ 190919 h 205993"/>
              <a:gd name="connsiteX51" fmla="*/ 45217 w 1813727"/>
              <a:gd name="connsiteY51" fmla="*/ 200967 h 205993"/>
              <a:gd name="connsiteX52" fmla="*/ 0 w 1813727"/>
              <a:gd name="connsiteY52" fmla="*/ 205992 h 20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813727" h="205993">
                <a:moveTo>
                  <a:pt x="1813727" y="110532"/>
                </a:moveTo>
                <a:cubicBezTo>
                  <a:pt x="1805353" y="108857"/>
                  <a:pt x="1796602" y="108506"/>
                  <a:pt x="1788606" y="105508"/>
                </a:cubicBezTo>
                <a:cubicBezTo>
                  <a:pt x="1782952" y="103388"/>
                  <a:pt x="1778935" y="98160"/>
                  <a:pt x="1773534" y="95460"/>
                </a:cubicBezTo>
                <a:cubicBezTo>
                  <a:pt x="1768797" y="93092"/>
                  <a:pt x="1763485" y="92111"/>
                  <a:pt x="1758461" y="90436"/>
                </a:cubicBezTo>
                <a:cubicBezTo>
                  <a:pt x="1755112" y="87086"/>
                  <a:pt x="1752475" y="82824"/>
                  <a:pt x="1748413" y="80387"/>
                </a:cubicBezTo>
                <a:cubicBezTo>
                  <a:pt x="1743872" y="77662"/>
                  <a:pt x="1737476" y="78671"/>
                  <a:pt x="1733340" y="75363"/>
                </a:cubicBezTo>
                <a:cubicBezTo>
                  <a:pt x="1728625" y="71591"/>
                  <a:pt x="1727064" y="65006"/>
                  <a:pt x="1723292" y="60291"/>
                </a:cubicBezTo>
                <a:cubicBezTo>
                  <a:pt x="1720333" y="56592"/>
                  <a:pt x="1716203" y="53941"/>
                  <a:pt x="1713244" y="50242"/>
                </a:cubicBezTo>
                <a:cubicBezTo>
                  <a:pt x="1709472" y="45527"/>
                  <a:pt x="1706967" y="39885"/>
                  <a:pt x="1703195" y="35170"/>
                </a:cubicBezTo>
                <a:cubicBezTo>
                  <a:pt x="1700236" y="31471"/>
                  <a:pt x="1696106" y="28820"/>
                  <a:pt x="1693147" y="25121"/>
                </a:cubicBezTo>
                <a:cubicBezTo>
                  <a:pt x="1689375" y="20406"/>
                  <a:pt x="1687814" y="13821"/>
                  <a:pt x="1683099" y="10049"/>
                </a:cubicBezTo>
                <a:cubicBezTo>
                  <a:pt x="1679825" y="7430"/>
                  <a:pt x="1649239" y="328"/>
                  <a:pt x="1647929" y="0"/>
                </a:cubicBezTo>
                <a:cubicBezTo>
                  <a:pt x="1637881" y="1675"/>
                  <a:pt x="1627667" y="2554"/>
                  <a:pt x="1617784" y="5025"/>
                </a:cubicBezTo>
                <a:cubicBezTo>
                  <a:pt x="1607508" y="7594"/>
                  <a:pt x="1598025" y="12996"/>
                  <a:pt x="1587639" y="15073"/>
                </a:cubicBezTo>
                <a:cubicBezTo>
                  <a:pt x="1547647" y="23071"/>
                  <a:pt x="1571005" y="19154"/>
                  <a:pt x="1517301" y="25121"/>
                </a:cubicBezTo>
                <a:cubicBezTo>
                  <a:pt x="1471507" y="36571"/>
                  <a:pt x="1526911" y="23749"/>
                  <a:pt x="1446962" y="35170"/>
                </a:cubicBezTo>
                <a:cubicBezTo>
                  <a:pt x="1431259" y="37413"/>
                  <a:pt x="1426106" y="41129"/>
                  <a:pt x="1411793" y="45218"/>
                </a:cubicBezTo>
                <a:cubicBezTo>
                  <a:pt x="1395238" y="49948"/>
                  <a:pt x="1383842" y="51813"/>
                  <a:pt x="1366576" y="55266"/>
                </a:cubicBezTo>
                <a:cubicBezTo>
                  <a:pt x="1342352" y="53752"/>
                  <a:pt x="1287504" y="53083"/>
                  <a:pt x="1256044" y="45218"/>
                </a:cubicBezTo>
                <a:cubicBezTo>
                  <a:pt x="1245768" y="42649"/>
                  <a:pt x="1235947" y="38519"/>
                  <a:pt x="1225899" y="35170"/>
                </a:cubicBezTo>
                <a:cubicBezTo>
                  <a:pt x="1220875" y="33495"/>
                  <a:pt x="1216019" y="31185"/>
                  <a:pt x="1210826" y="30146"/>
                </a:cubicBezTo>
                <a:lnTo>
                  <a:pt x="1185705" y="25121"/>
                </a:lnTo>
                <a:cubicBezTo>
                  <a:pt x="1164796" y="26864"/>
                  <a:pt x="1120286" y="28916"/>
                  <a:pt x="1095270" y="35170"/>
                </a:cubicBezTo>
                <a:cubicBezTo>
                  <a:pt x="1084994" y="37739"/>
                  <a:pt x="1065125" y="45218"/>
                  <a:pt x="1065125" y="45218"/>
                </a:cubicBezTo>
                <a:cubicBezTo>
                  <a:pt x="1060101" y="48567"/>
                  <a:pt x="1055571" y="52814"/>
                  <a:pt x="1050053" y="55266"/>
                </a:cubicBezTo>
                <a:cubicBezTo>
                  <a:pt x="1023917" y="66882"/>
                  <a:pt x="1013350" y="66252"/>
                  <a:pt x="984738" y="70339"/>
                </a:cubicBezTo>
                <a:lnTo>
                  <a:pt x="959617" y="65315"/>
                </a:lnTo>
                <a:cubicBezTo>
                  <a:pt x="949594" y="63493"/>
                  <a:pt x="939433" y="62426"/>
                  <a:pt x="929472" y="60291"/>
                </a:cubicBezTo>
                <a:cubicBezTo>
                  <a:pt x="915969" y="57397"/>
                  <a:pt x="902380" y="54609"/>
                  <a:pt x="889279" y="50242"/>
                </a:cubicBezTo>
                <a:lnTo>
                  <a:pt x="844061" y="35170"/>
                </a:lnTo>
                <a:lnTo>
                  <a:pt x="798844" y="20097"/>
                </a:lnTo>
                <a:lnTo>
                  <a:pt x="783771" y="15073"/>
                </a:lnTo>
                <a:cubicBezTo>
                  <a:pt x="778747" y="18422"/>
                  <a:pt x="773414" y="21349"/>
                  <a:pt x="768699" y="25121"/>
                </a:cubicBezTo>
                <a:cubicBezTo>
                  <a:pt x="765000" y="28080"/>
                  <a:pt x="762712" y="32733"/>
                  <a:pt x="758650" y="35170"/>
                </a:cubicBezTo>
                <a:cubicBezTo>
                  <a:pt x="754109" y="37895"/>
                  <a:pt x="748602" y="38519"/>
                  <a:pt x="743578" y="40194"/>
                </a:cubicBezTo>
                <a:cubicBezTo>
                  <a:pt x="718111" y="65659"/>
                  <a:pt x="751073" y="35695"/>
                  <a:pt x="718457" y="55266"/>
                </a:cubicBezTo>
                <a:cubicBezTo>
                  <a:pt x="683977" y="75955"/>
                  <a:pt x="736032" y="56108"/>
                  <a:pt x="693336" y="70339"/>
                </a:cubicBezTo>
                <a:cubicBezTo>
                  <a:pt x="683288" y="77038"/>
                  <a:pt x="674648" y="86617"/>
                  <a:pt x="663191" y="90436"/>
                </a:cubicBezTo>
                <a:lnTo>
                  <a:pt x="633046" y="100484"/>
                </a:lnTo>
                <a:cubicBezTo>
                  <a:pt x="628022" y="102159"/>
                  <a:pt x="623197" y="104637"/>
                  <a:pt x="617973" y="105508"/>
                </a:cubicBezTo>
                <a:lnTo>
                  <a:pt x="587828" y="110532"/>
                </a:lnTo>
                <a:cubicBezTo>
                  <a:pt x="516220" y="134403"/>
                  <a:pt x="590718" y="110425"/>
                  <a:pt x="537587" y="125605"/>
                </a:cubicBezTo>
                <a:cubicBezTo>
                  <a:pt x="532495" y="127060"/>
                  <a:pt x="527606" y="129174"/>
                  <a:pt x="522514" y="130629"/>
                </a:cubicBezTo>
                <a:cubicBezTo>
                  <a:pt x="478362" y="143243"/>
                  <a:pt x="523476" y="128633"/>
                  <a:pt x="487345" y="140677"/>
                </a:cubicBezTo>
                <a:cubicBezTo>
                  <a:pt x="458381" y="159987"/>
                  <a:pt x="486319" y="143271"/>
                  <a:pt x="457200" y="155750"/>
                </a:cubicBezTo>
                <a:cubicBezTo>
                  <a:pt x="430402" y="167235"/>
                  <a:pt x="445597" y="164088"/>
                  <a:pt x="422031" y="170822"/>
                </a:cubicBezTo>
                <a:cubicBezTo>
                  <a:pt x="385924" y="181139"/>
                  <a:pt x="418260" y="170510"/>
                  <a:pt x="376813" y="180871"/>
                </a:cubicBezTo>
                <a:cubicBezTo>
                  <a:pt x="371675" y="182155"/>
                  <a:pt x="366764" y="184220"/>
                  <a:pt x="361740" y="185895"/>
                </a:cubicBezTo>
                <a:cubicBezTo>
                  <a:pt x="341643" y="182546"/>
                  <a:pt x="321667" y="173320"/>
                  <a:pt x="301450" y="175847"/>
                </a:cubicBezTo>
                <a:cubicBezTo>
                  <a:pt x="220422" y="185975"/>
                  <a:pt x="293513" y="177850"/>
                  <a:pt x="160773" y="185895"/>
                </a:cubicBezTo>
                <a:cubicBezTo>
                  <a:pt x="138977" y="187216"/>
                  <a:pt x="117230" y="189244"/>
                  <a:pt x="95459" y="190919"/>
                </a:cubicBezTo>
                <a:cubicBezTo>
                  <a:pt x="71043" y="197023"/>
                  <a:pt x="73964" y="196860"/>
                  <a:pt x="45217" y="200967"/>
                </a:cubicBezTo>
                <a:cubicBezTo>
                  <a:pt x="8590" y="206200"/>
                  <a:pt x="17878" y="205992"/>
                  <a:pt x="0" y="205992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300013" y="3051810"/>
            <a:ext cx="1559617" cy="3086100"/>
          </a:xfrm>
          <a:custGeom>
            <a:avLst/>
            <a:gdLst>
              <a:gd name="connsiteX0" fmla="*/ 1272237 w 1559617"/>
              <a:gd name="connsiteY0" fmla="*/ 3051810 h 3086100"/>
              <a:gd name="connsiteX1" fmla="*/ 1215087 w 1559617"/>
              <a:gd name="connsiteY1" fmla="*/ 3063240 h 3086100"/>
              <a:gd name="connsiteX2" fmla="*/ 1146507 w 1559617"/>
              <a:gd name="connsiteY2" fmla="*/ 3086100 h 3086100"/>
              <a:gd name="connsiteX3" fmla="*/ 883617 w 1559617"/>
              <a:gd name="connsiteY3" fmla="*/ 3051810 h 3086100"/>
              <a:gd name="connsiteX4" fmla="*/ 849327 w 1559617"/>
              <a:gd name="connsiteY4" fmla="*/ 3063240 h 3086100"/>
              <a:gd name="connsiteX5" fmla="*/ 792177 w 1559617"/>
              <a:gd name="connsiteY5" fmla="*/ 3006090 h 3086100"/>
              <a:gd name="connsiteX6" fmla="*/ 723597 w 1559617"/>
              <a:gd name="connsiteY6" fmla="*/ 3040380 h 3086100"/>
              <a:gd name="connsiteX7" fmla="*/ 677877 w 1559617"/>
              <a:gd name="connsiteY7" fmla="*/ 2971800 h 3086100"/>
              <a:gd name="connsiteX8" fmla="*/ 575007 w 1559617"/>
              <a:gd name="connsiteY8" fmla="*/ 2914650 h 3086100"/>
              <a:gd name="connsiteX9" fmla="*/ 506427 w 1559617"/>
              <a:gd name="connsiteY9" fmla="*/ 2937510 h 3086100"/>
              <a:gd name="connsiteX10" fmla="*/ 472137 w 1559617"/>
              <a:gd name="connsiteY10" fmla="*/ 2914650 h 3086100"/>
              <a:gd name="connsiteX11" fmla="*/ 369267 w 1559617"/>
              <a:gd name="connsiteY11" fmla="*/ 2880360 h 3086100"/>
              <a:gd name="connsiteX12" fmla="*/ 300687 w 1559617"/>
              <a:gd name="connsiteY12" fmla="*/ 2857500 h 3086100"/>
              <a:gd name="connsiteX13" fmla="*/ 266397 w 1559617"/>
              <a:gd name="connsiteY13" fmla="*/ 2846070 h 3086100"/>
              <a:gd name="connsiteX14" fmla="*/ 94947 w 1559617"/>
              <a:gd name="connsiteY14" fmla="*/ 2846070 h 3086100"/>
              <a:gd name="connsiteX15" fmla="*/ 60657 w 1559617"/>
              <a:gd name="connsiteY15" fmla="*/ 2823210 h 3086100"/>
              <a:gd name="connsiteX16" fmla="*/ 26367 w 1559617"/>
              <a:gd name="connsiteY16" fmla="*/ 2811780 h 3086100"/>
              <a:gd name="connsiteX17" fmla="*/ 3507 w 1559617"/>
              <a:gd name="connsiteY17" fmla="*/ 2743200 h 3086100"/>
              <a:gd name="connsiteX18" fmla="*/ 49227 w 1559617"/>
              <a:gd name="connsiteY18" fmla="*/ 2674620 h 3086100"/>
              <a:gd name="connsiteX19" fmla="*/ 72087 w 1559617"/>
              <a:gd name="connsiteY19" fmla="*/ 2571750 h 3086100"/>
              <a:gd name="connsiteX20" fmla="*/ 140667 w 1559617"/>
              <a:gd name="connsiteY20" fmla="*/ 2514600 h 3086100"/>
              <a:gd name="connsiteX21" fmla="*/ 174957 w 1559617"/>
              <a:gd name="connsiteY21" fmla="*/ 2503170 h 3086100"/>
              <a:gd name="connsiteX22" fmla="*/ 209247 w 1559617"/>
              <a:gd name="connsiteY22" fmla="*/ 2434590 h 3086100"/>
              <a:gd name="connsiteX23" fmla="*/ 220677 w 1559617"/>
              <a:gd name="connsiteY23" fmla="*/ 2377440 h 3086100"/>
              <a:gd name="connsiteX24" fmla="*/ 254967 w 1559617"/>
              <a:gd name="connsiteY24" fmla="*/ 2366010 h 3086100"/>
              <a:gd name="connsiteX25" fmla="*/ 277827 w 1559617"/>
              <a:gd name="connsiteY25" fmla="*/ 2297430 h 3086100"/>
              <a:gd name="connsiteX26" fmla="*/ 254967 w 1559617"/>
              <a:gd name="connsiteY26" fmla="*/ 2263140 h 3086100"/>
              <a:gd name="connsiteX27" fmla="*/ 232107 w 1559617"/>
              <a:gd name="connsiteY27" fmla="*/ 2194560 h 3086100"/>
              <a:gd name="connsiteX28" fmla="*/ 209247 w 1559617"/>
              <a:gd name="connsiteY28" fmla="*/ 2160270 h 3086100"/>
              <a:gd name="connsiteX29" fmla="*/ 197817 w 1559617"/>
              <a:gd name="connsiteY29" fmla="*/ 2057400 h 3086100"/>
              <a:gd name="connsiteX30" fmla="*/ 209247 w 1559617"/>
              <a:gd name="connsiteY30" fmla="*/ 2023110 h 3086100"/>
              <a:gd name="connsiteX31" fmla="*/ 346407 w 1559617"/>
              <a:gd name="connsiteY31" fmla="*/ 1965960 h 3086100"/>
              <a:gd name="connsiteX32" fmla="*/ 449277 w 1559617"/>
              <a:gd name="connsiteY32" fmla="*/ 1931670 h 3086100"/>
              <a:gd name="connsiteX33" fmla="*/ 552147 w 1559617"/>
              <a:gd name="connsiteY33" fmla="*/ 1874520 h 3086100"/>
              <a:gd name="connsiteX34" fmla="*/ 586437 w 1559617"/>
              <a:gd name="connsiteY34" fmla="*/ 1851660 h 3086100"/>
              <a:gd name="connsiteX35" fmla="*/ 677877 w 1559617"/>
              <a:gd name="connsiteY35" fmla="*/ 1863090 h 3086100"/>
              <a:gd name="connsiteX36" fmla="*/ 746457 w 1559617"/>
              <a:gd name="connsiteY36" fmla="*/ 1817370 h 3086100"/>
              <a:gd name="connsiteX37" fmla="*/ 769317 w 1559617"/>
              <a:gd name="connsiteY37" fmla="*/ 1783080 h 3086100"/>
              <a:gd name="connsiteX38" fmla="*/ 803607 w 1559617"/>
              <a:gd name="connsiteY38" fmla="*/ 1771650 h 3086100"/>
              <a:gd name="connsiteX39" fmla="*/ 872187 w 1559617"/>
              <a:gd name="connsiteY39" fmla="*/ 1760220 h 3086100"/>
              <a:gd name="connsiteX40" fmla="*/ 917907 w 1559617"/>
              <a:gd name="connsiteY40" fmla="*/ 1748790 h 3086100"/>
              <a:gd name="connsiteX41" fmla="*/ 952197 w 1559617"/>
              <a:gd name="connsiteY41" fmla="*/ 1725930 h 3086100"/>
              <a:gd name="connsiteX42" fmla="*/ 986487 w 1559617"/>
              <a:gd name="connsiteY42" fmla="*/ 1714500 h 3086100"/>
              <a:gd name="connsiteX43" fmla="*/ 1055067 w 1559617"/>
              <a:gd name="connsiteY43" fmla="*/ 1668780 h 3086100"/>
              <a:gd name="connsiteX44" fmla="*/ 1077927 w 1559617"/>
              <a:gd name="connsiteY44" fmla="*/ 1634490 h 3086100"/>
              <a:gd name="connsiteX45" fmla="*/ 1100787 w 1559617"/>
              <a:gd name="connsiteY45" fmla="*/ 1565910 h 3086100"/>
              <a:gd name="connsiteX46" fmla="*/ 1112217 w 1559617"/>
              <a:gd name="connsiteY46" fmla="*/ 1428750 h 3086100"/>
              <a:gd name="connsiteX47" fmla="*/ 1123647 w 1559617"/>
              <a:gd name="connsiteY47" fmla="*/ 1394460 h 3086100"/>
              <a:gd name="connsiteX48" fmla="*/ 1112217 w 1559617"/>
              <a:gd name="connsiteY48" fmla="*/ 1314450 h 3086100"/>
              <a:gd name="connsiteX49" fmla="*/ 1123647 w 1559617"/>
              <a:gd name="connsiteY49" fmla="*/ 1257300 h 3086100"/>
              <a:gd name="connsiteX50" fmla="*/ 1135077 w 1559617"/>
              <a:gd name="connsiteY50" fmla="*/ 1223010 h 3086100"/>
              <a:gd name="connsiteX51" fmla="*/ 1169367 w 1559617"/>
              <a:gd name="connsiteY51" fmla="*/ 1074420 h 3086100"/>
              <a:gd name="connsiteX52" fmla="*/ 1180797 w 1559617"/>
              <a:gd name="connsiteY52" fmla="*/ 1005840 h 3086100"/>
              <a:gd name="connsiteX53" fmla="*/ 1283667 w 1559617"/>
              <a:gd name="connsiteY53" fmla="*/ 948690 h 3086100"/>
              <a:gd name="connsiteX54" fmla="*/ 1340817 w 1559617"/>
              <a:gd name="connsiteY54" fmla="*/ 891540 h 3086100"/>
              <a:gd name="connsiteX55" fmla="*/ 1375107 w 1559617"/>
              <a:gd name="connsiteY55" fmla="*/ 822960 h 3086100"/>
              <a:gd name="connsiteX56" fmla="*/ 1420827 w 1559617"/>
              <a:gd name="connsiteY56" fmla="*/ 754380 h 3086100"/>
              <a:gd name="connsiteX57" fmla="*/ 1455117 w 1559617"/>
              <a:gd name="connsiteY57" fmla="*/ 742950 h 3086100"/>
              <a:gd name="connsiteX58" fmla="*/ 1500837 w 1559617"/>
              <a:gd name="connsiteY58" fmla="*/ 697230 h 3086100"/>
              <a:gd name="connsiteX59" fmla="*/ 1512267 w 1559617"/>
              <a:gd name="connsiteY59" fmla="*/ 662940 h 3086100"/>
              <a:gd name="connsiteX60" fmla="*/ 1546557 w 1559617"/>
              <a:gd name="connsiteY60" fmla="*/ 640080 h 3086100"/>
              <a:gd name="connsiteX61" fmla="*/ 1546557 w 1559617"/>
              <a:gd name="connsiteY61" fmla="*/ 514350 h 3086100"/>
              <a:gd name="connsiteX62" fmla="*/ 1535127 w 1559617"/>
              <a:gd name="connsiteY62" fmla="*/ 434340 h 3086100"/>
              <a:gd name="connsiteX63" fmla="*/ 1500837 w 1559617"/>
              <a:gd name="connsiteY63" fmla="*/ 400050 h 3086100"/>
              <a:gd name="connsiteX64" fmla="*/ 1489407 w 1559617"/>
              <a:gd name="connsiteY64" fmla="*/ 365760 h 3086100"/>
              <a:gd name="connsiteX65" fmla="*/ 1420827 w 1559617"/>
              <a:gd name="connsiteY65" fmla="*/ 342900 h 3086100"/>
              <a:gd name="connsiteX66" fmla="*/ 1397967 w 1559617"/>
              <a:gd name="connsiteY66" fmla="*/ 308610 h 3086100"/>
              <a:gd name="connsiteX67" fmla="*/ 1329387 w 1559617"/>
              <a:gd name="connsiteY67" fmla="*/ 251460 h 3086100"/>
              <a:gd name="connsiteX68" fmla="*/ 1295097 w 1559617"/>
              <a:gd name="connsiteY68" fmla="*/ 240030 h 3086100"/>
              <a:gd name="connsiteX69" fmla="*/ 1237947 w 1559617"/>
              <a:gd name="connsiteY69" fmla="*/ 160020 h 3086100"/>
              <a:gd name="connsiteX70" fmla="*/ 1215087 w 1559617"/>
              <a:gd name="connsiteY70" fmla="*/ 125730 h 3086100"/>
              <a:gd name="connsiteX71" fmla="*/ 1146507 w 1559617"/>
              <a:gd name="connsiteY71" fmla="*/ 91440 h 3086100"/>
              <a:gd name="connsiteX72" fmla="*/ 1066497 w 1559617"/>
              <a:gd name="connsiteY72" fmla="*/ 102870 h 3086100"/>
              <a:gd name="connsiteX73" fmla="*/ 975057 w 1559617"/>
              <a:gd name="connsiteY73" fmla="*/ 80010 h 3086100"/>
              <a:gd name="connsiteX74" fmla="*/ 929337 w 1559617"/>
              <a:gd name="connsiteY74" fmla="*/ 22860 h 3086100"/>
              <a:gd name="connsiteX75" fmla="*/ 860757 w 1559617"/>
              <a:gd name="connsiteY75" fmla="*/ 0 h 3086100"/>
              <a:gd name="connsiteX76" fmla="*/ 723597 w 1559617"/>
              <a:gd name="connsiteY76" fmla="*/ 34290 h 3086100"/>
              <a:gd name="connsiteX77" fmla="*/ 655017 w 1559617"/>
              <a:gd name="connsiteY77" fmla="*/ 68580 h 3086100"/>
              <a:gd name="connsiteX78" fmla="*/ 552147 w 1559617"/>
              <a:gd name="connsiteY78" fmla="*/ 148590 h 3086100"/>
              <a:gd name="connsiteX79" fmla="*/ 437847 w 1559617"/>
              <a:gd name="connsiteY79" fmla="*/ 137160 h 3086100"/>
              <a:gd name="connsiteX80" fmla="*/ 334977 w 1559617"/>
              <a:gd name="connsiteY80" fmla="*/ 125730 h 3086100"/>
              <a:gd name="connsiteX81" fmla="*/ 254967 w 1559617"/>
              <a:gd name="connsiteY81" fmla="*/ 137160 h 3086100"/>
              <a:gd name="connsiteX82" fmla="*/ 83517 w 1559617"/>
              <a:gd name="connsiteY82" fmla="*/ 14859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59617" h="3086100">
                <a:moveTo>
                  <a:pt x="1272237" y="3051810"/>
                </a:moveTo>
                <a:cubicBezTo>
                  <a:pt x="1253187" y="3055620"/>
                  <a:pt x="1233830" y="3058128"/>
                  <a:pt x="1215087" y="3063240"/>
                </a:cubicBezTo>
                <a:cubicBezTo>
                  <a:pt x="1191840" y="3069580"/>
                  <a:pt x="1146507" y="3086100"/>
                  <a:pt x="1146507" y="3086100"/>
                </a:cubicBezTo>
                <a:cubicBezTo>
                  <a:pt x="1023942" y="3004390"/>
                  <a:pt x="1105354" y="3038767"/>
                  <a:pt x="883617" y="3051810"/>
                </a:cubicBezTo>
                <a:cubicBezTo>
                  <a:pt x="872187" y="3055620"/>
                  <a:pt x="861211" y="3065221"/>
                  <a:pt x="849327" y="3063240"/>
                </a:cubicBezTo>
                <a:cubicBezTo>
                  <a:pt x="820752" y="3058478"/>
                  <a:pt x="805512" y="3026092"/>
                  <a:pt x="792177" y="3006090"/>
                </a:cubicBezTo>
                <a:cubicBezTo>
                  <a:pt x="788794" y="3008345"/>
                  <a:pt x="735020" y="3048539"/>
                  <a:pt x="723597" y="3040380"/>
                </a:cubicBezTo>
                <a:cubicBezTo>
                  <a:pt x="701240" y="3024411"/>
                  <a:pt x="700737" y="2987040"/>
                  <a:pt x="677877" y="2971800"/>
                </a:cubicBezTo>
                <a:cubicBezTo>
                  <a:pt x="599272" y="2919397"/>
                  <a:pt x="635361" y="2934768"/>
                  <a:pt x="575007" y="2914650"/>
                </a:cubicBezTo>
                <a:cubicBezTo>
                  <a:pt x="552147" y="2922270"/>
                  <a:pt x="526477" y="2950876"/>
                  <a:pt x="506427" y="2937510"/>
                </a:cubicBezTo>
                <a:cubicBezTo>
                  <a:pt x="494997" y="2929890"/>
                  <a:pt x="484690" y="2920229"/>
                  <a:pt x="472137" y="2914650"/>
                </a:cubicBezTo>
                <a:lnTo>
                  <a:pt x="369267" y="2880360"/>
                </a:lnTo>
                <a:lnTo>
                  <a:pt x="300687" y="2857500"/>
                </a:lnTo>
                <a:lnTo>
                  <a:pt x="266397" y="2846070"/>
                </a:lnTo>
                <a:cubicBezTo>
                  <a:pt x="194774" y="2855023"/>
                  <a:pt x="164538" y="2866947"/>
                  <a:pt x="94947" y="2846070"/>
                </a:cubicBezTo>
                <a:cubicBezTo>
                  <a:pt x="81789" y="2842123"/>
                  <a:pt x="72944" y="2829353"/>
                  <a:pt x="60657" y="2823210"/>
                </a:cubicBezTo>
                <a:cubicBezTo>
                  <a:pt x="49881" y="2817822"/>
                  <a:pt x="37797" y="2815590"/>
                  <a:pt x="26367" y="2811780"/>
                </a:cubicBezTo>
                <a:cubicBezTo>
                  <a:pt x="18747" y="2788920"/>
                  <a:pt x="-9859" y="2763250"/>
                  <a:pt x="3507" y="2743200"/>
                </a:cubicBezTo>
                <a:lnTo>
                  <a:pt x="49227" y="2674620"/>
                </a:lnTo>
                <a:cubicBezTo>
                  <a:pt x="50610" y="2666322"/>
                  <a:pt x="59581" y="2590509"/>
                  <a:pt x="72087" y="2571750"/>
                </a:cubicBezTo>
                <a:cubicBezTo>
                  <a:pt x="84726" y="2552791"/>
                  <a:pt x="119582" y="2525143"/>
                  <a:pt x="140667" y="2514600"/>
                </a:cubicBezTo>
                <a:cubicBezTo>
                  <a:pt x="151443" y="2509212"/>
                  <a:pt x="163527" y="2506980"/>
                  <a:pt x="174957" y="2503170"/>
                </a:cubicBezTo>
                <a:cubicBezTo>
                  <a:pt x="197306" y="2469646"/>
                  <a:pt x="199783" y="2472448"/>
                  <a:pt x="209247" y="2434590"/>
                </a:cubicBezTo>
                <a:cubicBezTo>
                  <a:pt x="213959" y="2415743"/>
                  <a:pt x="209901" y="2393604"/>
                  <a:pt x="220677" y="2377440"/>
                </a:cubicBezTo>
                <a:cubicBezTo>
                  <a:pt x="227360" y="2367415"/>
                  <a:pt x="243537" y="2369820"/>
                  <a:pt x="254967" y="2366010"/>
                </a:cubicBezTo>
                <a:cubicBezTo>
                  <a:pt x="262587" y="2343150"/>
                  <a:pt x="291193" y="2317480"/>
                  <a:pt x="277827" y="2297430"/>
                </a:cubicBezTo>
                <a:cubicBezTo>
                  <a:pt x="270207" y="2286000"/>
                  <a:pt x="260546" y="2275693"/>
                  <a:pt x="254967" y="2263140"/>
                </a:cubicBezTo>
                <a:cubicBezTo>
                  <a:pt x="245180" y="2241120"/>
                  <a:pt x="245473" y="2214610"/>
                  <a:pt x="232107" y="2194560"/>
                </a:cubicBezTo>
                <a:lnTo>
                  <a:pt x="209247" y="2160270"/>
                </a:lnTo>
                <a:cubicBezTo>
                  <a:pt x="205437" y="2125980"/>
                  <a:pt x="197817" y="2091901"/>
                  <a:pt x="197817" y="2057400"/>
                </a:cubicBezTo>
                <a:cubicBezTo>
                  <a:pt x="197817" y="2045352"/>
                  <a:pt x="200728" y="2031629"/>
                  <a:pt x="209247" y="2023110"/>
                </a:cubicBezTo>
                <a:cubicBezTo>
                  <a:pt x="270663" y="1961694"/>
                  <a:pt x="273035" y="1984303"/>
                  <a:pt x="346407" y="1965960"/>
                </a:cubicBezTo>
                <a:lnTo>
                  <a:pt x="449277" y="1931670"/>
                </a:lnTo>
                <a:cubicBezTo>
                  <a:pt x="509631" y="1911552"/>
                  <a:pt x="473542" y="1926923"/>
                  <a:pt x="552147" y="1874520"/>
                </a:cubicBezTo>
                <a:lnTo>
                  <a:pt x="586437" y="1851660"/>
                </a:lnTo>
                <a:cubicBezTo>
                  <a:pt x="625555" y="1877738"/>
                  <a:pt x="623289" y="1887903"/>
                  <a:pt x="677877" y="1863090"/>
                </a:cubicBezTo>
                <a:cubicBezTo>
                  <a:pt x="702889" y="1851721"/>
                  <a:pt x="746457" y="1817370"/>
                  <a:pt x="746457" y="1817370"/>
                </a:cubicBezTo>
                <a:cubicBezTo>
                  <a:pt x="754077" y="1805940"/>
                  <a:pt x="758590" y="1791662"/>
                  <a:pt x="769317" y="1783080"/>
                </a:cubicBezTo>
                <a:cubicBezTo>
                  <a:pt x="778725" y="1775554"/>
                  <a:pt x="791846" y="1774264"/>
                  <a:pt x="803607" y="1771650"/>
                </a:cubicBezTo>
                <a:cubicBezTo>
                  <a:pt x="826230" y="1766623"/>
                  <a:pt x="849462" y="1764765"/>
                  <a:pt x="872187" y="1760220"/>
                </a:cubicBezTo>
                <a:cubicBezTo>
                  <a:pt x="887591" y="1757139"/>
                  <a:pt x="902667" y="1752600"/>
                  <a:pt x="917907" y="1748790"/>
                </a:cubicBezTo>
                <a:cubicBezTo>
                  <a:pt x="929337" y="1741170"/>
                  <a:pt x="939910" y="1732073"/>
                  <a:pt x="952197" y="1725930"/>
                </a:cubicBezTo>
                <a:cubicBezTo>
                  <a:pt x="962973" y="1720542"/>
                  <a:pt x="975955" y="1720351"/>
                  <a:pt x="986487" y="1714500"/>
                </a:cubicBezTo>
                <a:cubicBezTo>
                  <a:pt x="1010504" y="1701157"/>
                  <a:pt x="1055067" y="1668780"/>
                  <a:pt x="1055067" y="1668780"/>
                </a:cubicBezTo>
                <a:cubicBezTo>
                  <a:pt x="1062687" y="1657350"/>
                  <a:pt x="1072348" y="1647043"/>
                  <a:pt x="1077927" y="1634490"/>
                </a:cubicBezTo>
                <a:cubicBezTo>
                  <a:pt x="1087714" y="1612470"/>
                  <a:pt x="1100787" y="1565910"/>
                  <a:pt x="1100787" y="1565910"/>
                </a:cubicBezTo>
                <a:cubicBezTo>
                  <a:pt x="1104597" y="1520190"/>
                  <a:pt x="1106154" y="1474226"/>
                  <a:pt x="1112217" y="1428750"/>
                </a:cubicBezTo>
                <a:cubicBezTo>
                  <a:pt x="1113809" y="1416807"/>
                  <a:pt x="1123647" y="1406508"/>
                  <a:pt x="1123647" y="1394460"/>
                </a:cubicBezTo>
                <a:cubicBezTo>
                  <a:pt x="1123647" y="1367519"/>
                  <a:pt x="1116027" y="1341120"/>
                  <a:pt x="1112217" y="1314450"/>
                </a:cubicBezTo>
                <a:cubicBezTo>
                  <a:pt x="1116027" y="1295400"/>
                  <a:pt x="1118935" y="1276147"/>
                  <a:pt x="1123647" y="1257300"/>
                </a:cubicBezTo>
                <a:cubicBezTo>
                  <a:pt x="1126569" y="1245611"/>
                  <a:pt x="1133245" y="1234918"/>
                  <a:pt x="1135077" y="1223010"/>
                </a:cubicBezTo>
                <a:cubicBezTo>
                  <a:pt x="1156832" y="1081604"/>
                  <a:pt x="1122054" y="1145390"/>
                  <a:pt x="1169367" y="1074420"/>
                </a:cubicBezTo>
                <a:cubicBezTo>
                  <a:pt x="1173177" y="1051560"/>
                  <a:pt x="1167507" y="1024826"/>
                  <a:pt x="1180797" y="1005840"/>
                </a:cubicBezTo>
                <a:cubicBezTo>
                  <a:pt x="1204720" y="971664"/>
                  <a:pt x="1247292" y="960815"/>
                  <a:pt x="1283667" y="948690"/>
                </a:cubicBezTo>
                <a:cubicBezTo>
                  <a:pt x="1344627" y="857250"/>
                  <a:pt x="1264617" y="967740"/>
                  <a:pt x="1340817" y="891540"/>
                </a:cubicBezTo>
                <a:cubicBezTo>
                  <a:pt x="1378874" y="853483"/>
                  <a:pt x="1351866" y="864793"/>
                  <a:pt x="1375107" y="822960"/>
                </a:cubicBezTo>
                <a:cubicBezTo>
                  <a:pt x="1388450" y="798943"/>
                  <a:pt x="1394763" y="763068"/>
                  <a:pt x="1420827" y="754380"/>
                </a:cubicBezTo>
                <a:lnTo>
                  <a:pt x="1455117" y="742950"/>
                </a:lnTo>
                <a:cubicBezTo>
                  <a:pt x="1485597" y="651510"/>
                  <a:pt x="1439877" y="758190"/>
                  <a:pt x="1500837" y="697230"/>
                </a:cubicBezTo>
                <a:cubicBezTo>
                  <a:pt x="1509356" y="688711"/>
                  <a:pt x="1504741" y="672348"/>
                  <a:pt x="1512267" y="662940"/>
                </a:cubicBezTo>
                <a:cubicBezTo>
                  <a:pt x="1520849" y="652213"/>
                  <a:pt x="1535127" y="647700"/>
                  <a:pt x="1546557" y="640080"/>
                </a:cubicBezTo>
                <a:cubicBezTo>
                  <a:pt x="1567459" y="577373"/>
                  <a:pt x="1560097" y="615899"/>
                  <a:pt x="1546557" y="514350"/>
                </a:cubicBezTo>
                <a:cubicBezTo>
                  <a:pt x="1542996" y="487646"/>
                  <a:pt x="1545133" y="459354"/>
                  <a:pt x="1535127" y="434340"/>
                </a:cubicBezTo>
                <a:cubicBezTo>
                  <a:pt x="1529124" y="419332"/>
                  <a:pt x="1512267" y="411480"/>
                  <a:pt x="1500837" y="400050"/>
                </a:cubicBezTo>
                <a:cubicBezTo>
                  <a:pt x="1497027" y="388620"/>
                  <a:pt x="1499211" y="372763"/>
                  <a:pt x="1489407" y="365760"/>
                </a:cubicBezTo>
                <a:cubicBezTo>
                  <a:pt x="1469799" y="351754"/>
                  <a:pt x="1420827" y="342900"/>
                  <a:pt x="1420827" y="342900"/>
                </a:cubicBezTo>
                <a:cubicBezTo>
                  <a:pt x="1413207" y="331470"/>
                  <a:pt x="1406761" y="319163"/>
                  <a:pt x="1397967" y="308610"/>
                </a:cubicBezTo>
                <a:cubicBezTo>
                  <a:pt x="1379911" y="286943"/>
                  <a:pt x="1355076" y="264304"/>
                  <a:pt x="1329387" y="251460"/>
                </a:cubicBezTo>
                <a:cubicBezTo>
                  <a:pt x="1318611" y="246072"/>
                  <a:pt x="1306527" y="243840"/>
                  <a:pt x="1295097" y="240030"/>
                </a:cubicBezTo>
                <a:cubicBezTo>
                  <a:pt x="1268427" y="160020"/>
                  <a:pt x="1295097" y="179070"/>
                  <a:pt x="1237947" y="160020"/>
                </a:cubicBezTo>
                <a:cubicBezTo>
                  <a:pt x="1230327" y="148590"/>
                  <a:pt x="1224801" y="135444"/>
                  <a:pt x="1215087" y="125730"/>
                </a:cubicBezTo>
                <a:cubicBezTo>
                  <a:pt x="1192930" y="103573"/>
                  <a:pt x="1174396" y="100736"/>
                  <a:pt x="1146507" y="91440"/>
                </a:cubicBezTo>
                <a:cubicBezTo>
                  <a:pt x="1119837" y="95250"/>
                  <a:pt x="1093438" y="102870"/>
                  <a:pt x="1066497" y="102870"/>
                </a:cubicBezTo>
                <a:cubicBezTo>
                  <a:pt x="1038911" y="102870"/>
                  <a:pt x="1002115" y="89029"/>
                  <a:pt x="975057" y="80010"/>
                </a:cubicBezTo>
                <a:cubicBezTo>
                  <a:pt x="962663" y="42827"/>
                  <a:pt x="969798" y="40843"/>
                  <a:pt x="929337" y="22860"/>
                </a:cubicBezTo>
                <a:cubicBezTo>
                  <a:pt x="907317" y="13073"/>
                  <a:pt x="860757" y="0"/>
                  <a:pt x="860757" y="0"/>
                </a:cubicBezTo>
                <a:cubicBezTo>
                  <a:pt x="676427" y="20481"/>
                  <a:pt x="813592" y="-10708"/>
                  <a:pt x="723597" y="34290"/>
                </a:cubicBezTo>
                <a:cubicBezTo>
                  <a:pt x="678203" y="56987"/>
                  <a:pt x="697133" y="31144"/>
                  <a:pt x="655017" y="68580"/>
                </a:cubicBezTo>
                <a:cubicBezTo>
                  <a:pt x="562498" y="150819"/>
                  <a:pt x="622854" y="125021"/>
                  <a:pt x="552147" y="148590"/>
                </a:cubicBezTo>
                <a:lnTo>
                  <a:pt x="437847" y="137160"/>
                </a:lnTo>
                <a:cubicBezTo>
                  <a:pt x="403536" y="133548"/>
                  <a:pt x="369478" y="125730"/>
                  <a:pt x="334977" y="125730"/>
                </a:cubicBezTo>
                <a:cubicBezTo>
                  <a:pt x="308036" y="125730"/>
                  <a:pt x="281637" y="133350"/>
                  <a:pt x="254967" y="137160"/>
                </a:cubicBezTo>
                <a:cubicBezTo>
                  <a:pt x="177303" y="163048"/>
                  <a:pt x="232725" y="148590"/>
                  <a:pt x="83517" y="148590"/>
                </a:cubicBezTo>
              </a:path>
            </a:pathLst>
          </a:cu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690712" y="3713568"/>
            <a:ext cx="1258478" cy="2081992"/>
          </a:xfrm>
          <a:custGeom>
            <a:avLst/>
            <a:gdLst>
              <a:gd name="connsiteX0" fmla="*/ 286928 w 1258478"/>
              <a:gd name="connsiteY0" fmla="*/ 2012862 h 2081992"/>
              <a:gd name="connsiteX1" fmla="*/ 275498 w 1258478"/>
              <a:gd name="connsiteY1" fmla="*/ 2047152 h 2081992"/>
              <a:gd name="connsiteX2" fmla="*/ 241208 w 1258478"/>
              <a:gd name="connsiteY2" fmla="*/ 2035722 h 2081992"/>
              <a:gd name="connsiteX3" fmla="*/ 149768 w 1258478"/>
              <a:gd name="connsiteY3" fmla="*/ 2047152 h 2081992"/>
              <a:gd name="connsiteX4" fmla="*/ 81188 w 1258478"/>
              <a:gd name="connsiteY4" fmla="*/ 2081442 h 2081992"/>
              <a:gd name="connsiteX5" fmla="*/ 24038 w 1258478"/>
              <a:gd name="connsiteY5" fmla="*/ 2012862 h 2081992"/>
              <a:gd name="connsiteX6" fmla="*/ 46898 w 1258478"/>
              <a:gd name="connsiteY6" fmla="*/ 1944282 h 2081992"/>
              <a:gd name="connsiteX7" fmla="*/ 58328 w 1258478"/>
              <a:gd name="connsiteY7" fmla="*/ 1909992 h 2081992"/>
              <a:gd name="connsiteX8" fmla="*/ 35468 w 1258478"/>
              <a:gd name="connsiteY8" fmla="*/ 1875702 h 2081992"/>
              <a:gd name="connsiteX9" fmla="*/ 1178 w 1258478"/>
              <a:gd name="connsiteY9" fmla="*/ 1852842 h 2081992"/>
              <a:gd name="connsiteX10" fmla="*/ 12608 w 1258478"/>
              <a:gd name="connsiteY10" fmla="*/ 1807122 h 2081992"/>
              <a:gd name="connsiteX11" fmla="*/ 46898 w 1258478"/>
              <a:gd name="connsiteY11" fmla="*/ 1738542 h 2081992"/>
              <a:gd name="connsiteX12" fmla="*/ 81188 w 1258478"/>
              <a:gd name="connsiteY12" fmla="*/ 1727112 h 2081992"/>
              <a:gd name="connsiteX13" fmla="*/ 104048 w 1258478"/>
              <a:gd name="connsiteY13" fmla="*/ 1692822 h 2081992"/>
              <a:gd name="connsiteX14" fmla="*/ 172628 w 1258478"/>
              <a:gd name="connsiteY14" fmla="*/ 1624242 h 2081992"/>
              <a:gd name="connsiteX15" fmla="*/ 195488 w 1258478"/>
              <a:gd name="connsiteY15" fmla="*/ 1589952 h 2081992"/>
              <a:gd name="connsiteX16" fmla="*/ 264068 w 1258478"/>
              <a:gd name="connsiteY16" fmla="*/ 1567092 h 2081992"/>
              <a:gd name="connsiteX17" fmla="*/ 366938 w 1258478"/>
              <a:gd name="connsiteY17" fmla="*/ 1487082 h 2081992"/>
              <a:gd name="connsiteX18" fmla="*/ 389798 w 1258478"/>
              <a:gd name="connsiteY18" fmla="*/ 1418502 h 2081992"/>
              <a:gd name="connsiteX19" fmla="*/ 355508 w 1258478"/>
              <a:gd name="connsiteY19" fmla="*/ 1395642 h 2081992"/>
              <a:gd name="connsiteX20" fmla="*/ 275498 w 1258478"/>
              <a:gd name="connsiteY20" fmla="*/ 1372782 h 2081992"/>
              <a:gd name="connsiteX21" fmla="*/ 241208 w 1258478"/>
              <a:gd name="connsiteY21" fmla="*/ 1235622 h 2081992"/>
              <a:gd name="connsiteX22" fmla="*/ 184058 w 1258478"/>
              <a:gd name="connsiteY22" fmla="*/ 1178472 h 2081992"/>
              <a:gd name="connsiteX23" fmla="*/ 138338 w 1258478"/>
              <a:gd name="connsiteY23" fmla="*/ 1109892 h 2081992"/>
              <a:gd name="connsiteX24" fmla="*/ 161198 w 1258478"/>
              <a:gd name="connsiteY24" fmla="*/ 1041312 h 2081992"/>
              <a:gd name="connsiteX25" fmla="*/ 172628 w 1258478"/>
              <a:gd name="connsiteY25" fmla="*/ 1007022 h 2081992"/>
              <a:gd name="connsiteX26" fmla="*/ 286928 w 1258478"/>
              <a:gd name="connsiteY26" fmla="*/ 892722 h 2081992"/>
              <a:gd name="connsiteX27" fmla="*/ 366938 w 1258478"/>
              <a:gd name="connsiteY27" fmla="*/ 869862 h 2081992"/>
              <a:gd name="connsiteX28" fmla="*/ 435518 w 1258478"/>
              <a:gd name="connsiteY28" fmla="*/ 824142 h 2081992"/>
              <a:gd name="connsiteX29" fmla="*/ 481238 w 1258478"/>
              <a:gd name="connsiteY29" fmla="*/ 721272 h 2081992"/>
              <a:gd name="connsiteX30" fmla="*/ 492668 w 1258478"/>
              <a:gd name="connsiteY30" fmla="*/ 641262 h 2081992"/>
              <a:gd name="connsiteX31" fmla="*/ 526958 w 1258478"/>
              <a:gd name="connsiteY31" fmla="*/ 618402 h 2081992"/>
              <a:gd name="connsiteX32" fmla="*/ 549818 w 1258478"/>
              <a:gd name="connsiteY32" fmla="*/ 584112 h 2081992"/>
              <a:gd name="connsiteX33" fmla="*/ 618398 w 1258478"/>
              <a:gd name="connsiteY33" fmla="*/ 549822 h 2081992"/>
              <a:gd name="connsiteX34" fmla="*/ 686978 w 1258478"/>
              <a:gd name="connsiteY34" fmla="*/ 584112 h 2081992"/>
              <a:gd name="connsiteX35" fmla="*/ 755558 w 1258478"/>
              <a:gd name="connsiteY35" fmla="*/ 561252 h 2081992"/>
              <a:gd name="connsiteX36" fmla="*/ 789848 w 1258478"/>
              <a:gd name="connsiteY36" fmla="*/ 549822 h 2081992"/>
              <a:gd name="connsiteX37" fmla="*/ 824138 w 1258478"/>
              <a:gd name="connsiteY37" fmla="*/ 538392 h 2081992"/>
              <a:gd name="connsiteX38" fmla="*/ 858428 w 1258478"/>
              <a:gd name="connsiteY38" fmla="*/ 526962 h 2081992"/>
              <a:gd name="connsiteX39" fmla="*/ 938438 w 1258478"/>
              <a:gd name="connsiteY39" fmla="*/ 526962 h 2081992"/>
              <a:gd name="connsiteX40" fmla="*/ 949868 w 1258478"/>
              <a:gd name="connsiteY40" fmla="*/ 492672 h 2081992"/>
              <a:gd name="connsiteX41" fmla="*/ 1075598 w 1258478"/>
              <a:gd name="connsiteY41" fmla="*/ 492672 h 2081992"/>
              <a:gd name="connsiteX42" fmla="*/ 1052738 w 1258478"/>
              <a:gd name="connsiteY42" fmla="*/ 458382 h 2081992"/>
              <a:gd name="connsiteX43" fmla="*/ 1041308 w 1258478"/>
              <a:gd name="connsiteY43" fmla="*/ 424092 h 2081992"/>
              <a:gd name="connsiteX44" fmla="*/ 1064168 w 1258478"/>
              <a:gd name="connsiteY44" fmla="*/ 389802 h 2081992"/>
              <a:gd name="connsiteX45" fmla="*/ 1201328 w 1258478"/>
              <a:gd name="connsiteY45" fmla="*/ 355512 h 2081992"/>
              <a:gd name="connsiteX46" fmla="*/ 1212758 w 1258478"/>
              <a:gd name="connsiteY46" fmla="*/ 321222 h 2081992"/>
              <a:gd name="connsiteX47" fmla="*/ 1235618 w 1258478"/>
              <a:gd name="connsiteY47" fmla="*/ 286932 h 2081992"/>
              <a:gd name="connsiteX48" fmla="*/ 1258478 w 1258478"/>
              <a:gd name="connsiteY48" fmla="*/ 218352 h 2081992"/>
              <a:gd name="connsiteX49" fmla="*/ 1224188 w 1258478"/>
              <a:gd name="connsiteY49" fmla="*/ 195492 h 2081992"/>
              <a:gd name="connsiteX50" fmla="*/ 1201328 w 1258478"/>
              <a:gd name="connsiteY50" fmla="*/ 161202 h 2081992"/>
              <a:gd name="connsiteX51" fmla="*/ 1155608 w 1258478"/>
              <a:gd name="connsiteY51" fmla="*/ 149772 h 2081992"/>
              <a:gd name="connsiteX52" fmla="*/ 1132748 w 1258478"/>
              <a:gd name="connsiteY52" fmla="*/ 115482 h 2081992"/>
              <a:gd name="connsiteX53" fmla="*/ 1098458 w 1258478"/>
              <a:gd name="connsiteY53" fmla="*/ 92622 h 2081992"/>
              <a:gd name="connsiteX54" fmla="*/ 1087028 w 1258478"/>
              <a:gd name="connsiteY54" fmla="*/ 58332 h 2081992"/>
              <a:gd name="connsiteX55" fmla="*/ 1018448 w 1258478"/>
              <a:gd name="connsiteY55" fmla="*/ 24042 h 208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58478" h="2081992">
                <a:moveTo>
                  <a:pt x="286928" y="2012862"/>
                </a:moveTo>
                <a:cubicBezTo>
                  <a:pt x="283118" y="2024292"/>
                  <a:pt x="286274" y="2041764"/>
                  <a:pt x="275498" y="2047152"/>
                </a:cubicBezTo>
                <a:cubicBezTo>
                  <a:pt x="264722" y="2052540"/>
                  <a:pt x="253256" y="2035722"/>
                  <a:pt x="241208" y="2035722"/>
                </a:cubicBezTo>
                <a:cubicBezTo>
                  <a:pt x="210491" y="2035722"/>
                  <a:pt x="180248" y="2043342"/>
                  <a:pt x="149768" y="2047152"/>
                </a:cubicBezTo>
                <a:cubicBezTo>
                  <a:pt x="141424" y="2052715"/>
                  <a:pt x="96962" y="2086700"/>
                  <a:pt x="81188" y="2081442"/>
                </a:cubicBezTo>
                <a:cubicBezTo>
                  <a:pt x="62329" y="2075156"/>
                  <a:pt x="34495" y="2028548"/>
                  <a:pt x="24038" y="2012862"/>
                </a:cubicBezTo>
                <a:lnTo>
                  <a:pt x="46898" y="1944282"/>
                </a:lnTo>
                <a:lnTo>
                  <a:pt x="58328" y="1909992"/>
                </a:lnTo>
                <a:cubicBezTo>
                  <a:pt x="50708" y="1898562"/>
                  <a:pt x="45182" y="1885416"/>
                  <a:pt x="35468" y="1875702"/>
                </a:cubicBezTo>
                <a:cubicBezTo>
                  <a:pt x="25754" y="1865988"/>
                  <a:pt x="5522" y="1865874"/>
                  <a:pt x="1178" y="1852842"/>
                </a:cubicBezTo>
                <a:cubicBezTo>
                  <a:pt x="-3790" y="1837939"/>
                  <a:pt x="8292" y="1822227"/>
                  <a:pt x="12608" y="1807122"/>
                </a:cubicBezTo>
                <a:cubicBezTo>
                  <a:pt x="18743" y="1785649"/>
                  <a:pt x="28345" y="1753385"/>
                  <a:pt x="46898" y="1738542"/>
                </a:cubicBezTo>
                <a:cubicBezTo>
                  <a:pt x="56306" y="1731016"/>
                  <a:pt x="69758" y="1730922"/>
                  <a:pt x="81188" y="1727112"/>
                </a:cubicBezTo>
                <a:cubicBezTo>
                  <a:pt x="88808" y="1715682"/>
                  <a:pt x="94922" y="1703089"/>
                  <a:pt x="104048" y="1692822"/>
                </a:cubicBezTo>
                <a:cubicBezTo>
                  <a:pt x="125526" y="1668659"/>
                  <a:pt x="154695" y="1651141"/>
                  <a:pt x="172628" y="1624242"/>
                </a:cubicBezTo>
                <a:cubicBezTo>
                  <a:pt x="180248" y="1612812"/>
                  <a:pt x="183839" y="1597233"/>
                  <a:pt x="195488" y="1589952"/>
                </a:cubicBezTo>
                <a:cubicBezTo>
                  <a:pt x="215922" y="1577181"/>
                  <a:pt x="244018" y="1580458"/>
                  <a:pt x="264068" y="1567092"/>
                </a:cubicBezTo>
                <a:cubicBezTo>
                  <a:pt x="346098" y="1512406"/>
                  <a:pt x="313221" y="1540799"/>
                  <a:pt x="366938" y="1487082"/>
                </a:cubicBezTo>
                <a:cubicBezTo>
                  <a:pt x="374558" y="1464222"/>
                  <a:pt x="409848" y="1431868"/>
                  <a:pt x="389798" y="1418502"/>
                </a:cubicBezTo>
                <a:cubicBezTo>
                  <a:pt x="378368" y="1410882"/>
                  <a:pt x="367795" y="1401785"/>
                  <a:pt x="355508" y="1395642"/>
                </a:cubicBezTo>
                <a:cubicBezTo>
                  <a:pt x="339110" y="1387443"/>
                  <a:pt x="290147" y="1376444"/>
                  <a:pt x="275498" y="1372782"/>
                </a:cubicBezTo>
                <a:cubicBezTo>
                  <a:pt x="219368" y="1260523"/>
                  <a:pt x="289964" y="1414395"/>
                  <a:pt x="241208" y="1235622"/>
                </a:cubicBezTo>
                <a:cubicBezTo>
                  <a:pt x="232741" y="1204578"/>
                  <a:pt x="207765" y="1194276"/>
                  <a:pt x="184058" y="1178472"/>
                </a:cubicBezTo>
                <a:cubicBezTo>
                  <a:pt x="168818" y="1155612"/>
                  <a:pt x="129650" y="1135956"/>
                  <a:pt x="138338" y="1109892"/>
                </a:cubicBezTo>
                <a:lnTo>
                  <a:pt x="161198" y="1041312"/>
                </a:lnTo>
                <a:cubicBezTo>
                  <a:pt x="165008" y="1029882"/>
                  <a:pt x="165945" y="1017047"/>
                  <a:pt x="172628" y="1007022"/>
                </a:cubicBezTo>
                <a:cubicBezTo>
                  <a:pt x="207462" y="954771"/>
                  <a:pt x="221614" y="914493"/>
                  <a:pt x="286928" y="892722"/>
                </a:cubicBezTo>
                <a:cubicBezTo>
                  <a:pt x="336121" y="876324"/>
                  <a:pt x="309529" y="884214"/>
                  <a:pt x="366938" y="869862"/>
                </a:cubicBezTo>
                <a:cubicBezTo>
                  <a:pt x="389798" y="854622"/>
                  <a:pt x="426830" y="850206"/>
                  <a:pt x="435518" y="824142"/>
                </a:cubicBezTo>
                <a:cubicBezTo>
                  <a:pt x="462722" y="742530"/>
                  <a:pt x="445012" y="775612"/>
                  <a:pt x="481238" y="721272"/>
                </a:cubicBezTo>
                <a:cubicBezTo>
                  <a:pt x="449125" y="624933"/>
                  <a:pt x="438239" y="668476"/>
                  <a:pt x="492668" y="641262"/>
                </a:cubicBezTo>
                <a:cubicBezTo>
                  <a:pt x="504955" y="635119"/>
                  <a:pt x="515528" y="626022"/>
                  <a:pt x="526958" y="618402"/>
                </a:cubicBezTo>
                <a:cubicBezTo>
                  <a:pt x="534578" y="606972"/>
                  <a:pt x="540104" y="593826"/>
                  <a:pt x="549818" y="584112"/>
                </a:cubicBezTo>
                <a:cubicBezTo>
                  <a:pt x="571975" y="561955"/>
                  <a:pt x="590509" y="559118"/>
                  <a:pt x="618398" y="549822"/>
                </a:cubicBezTo>
                <a:cubicBezTo>
                  <a:pt x="631881" y="558811"/>
                  <a:pt x="666697" y="586365"/>
                  <a:pt x="686978" y="584112"/>
                </a:cubicBezTo>
                <a:cubicBezTo>
                  <a:pt x="710927" y="581451"/>
                  <a:pt x="732698" y="568872"/>
                  <a:pt x="755558" y="561252"/>
                </a:cubicBezTo>
                <a:lnTo>
                  <a:pt x="789848" y="549822"/>
                </a:lnTo>
                <a:lnTo>
                  <a:pt x="824138" y="538392"/>
                </a:lnTo>
                <a:lnTo>
                  <a:pt x="858428" y="526962"/>
                </a:lnTo>
                <a:cubicBezTo>
                  <a:pt x="881629" y="532762"/>
                  <a:pt x="915481" y="549919"/>
                  <a:pt x="938438" y="526962"/>
                </a:cubicBezTo>
                <a:cubicBezTo>
                  <a:pt x="946957" y="518443"/>
                  <a:pt x="946058" y="504102"/>
                  <a:pt x="949868" y="492672"/>
                </a:cubicBezTo>
                <a:cubicBezTo>
                  <a:pt x="965617" y="495297"/>
                  <a:pt x="1056073" y="518705"/>
                  <a:pt x="1075598" y="492672"/>
                </a:cubicBezTo>
                <a:cubicBezTo>
                  <a:pt x="1083840" y="481682"/>
                  <a:pt x="1058881" y="470669"/>
                  <a:pt x="1052738" y="458382"/>
                </a:cubicBezTo>
                <a:cubicBezTo>
                  <a:pt x="1047350" y="447606"/>
                  <a:pt x="1045118" y="435522"/>
                  <a:pt x="1041308" y="424092"/>
                </a:cubicBezTo>
                <a:cubicBezTo>
                  <a:pt x="1048928" y="412662"/>
                  <a:pt x="1052519" y="397083"/>
                  <a:pt x="1064168" y="389802"/>
                </a:cubicBezTo>
                <a:cubicBezTo>
                  <a:pt x="1097101" y="369219"/>
                  <a:pt x="1164409" y="361665"/>
                  <a:pt x="1201328" y="355512"/>
                </a:cubicBezTo>
                <a:cubicBezTo>
                  <a:pt x="1205138" y="344082"/>
                  <a:pt x="1207370" y="331998"/>
                  <a:pt x="1212758" y="321222"/>
                </a:cubicBezTo>
                <a:cubicBezTo>
                  <a:pt x="1218901" y="308935"/>
                  <a:pt x="1230039" y="299485"/>
                  <a:pt x="1235618" y="286932"/>
                </a:cubicBezTo>
                <a:cubicBezTo>
                  <a:pt x="1245405" y="264912"/>
                  <a:pt x="1258478" y="218352"/>
                  <a:pt x="1258478" y="218352"/>
                </a:cubicBezTo>
                <a:cubicBezTo>
                  <a:pt x="1247048" y="210732"/>
                  <a:pt x="1233902" y="205206"/>
                  <a:pt x="1224188" y="195492"/>
                </a:cubicBezTo>
                <a:cubicBezTo>
                  <a:pt x="1214474" y="185778"/>
                  <a:pt x="1212758" y="168822"/>
                  <a:pt x="1201328" y="161202"/>
                </a:cubicBezTo>
                <a:cubicBezTo>
                  <a:pt x="1188257" y="152488"/>
                  <a:pt x="1170848" y="153582"/>
                  <a:pt x="1155608" y="149772"/>
                </a:cubicBezTo>
                <a:cubicBezTo>
                  <a:pt x="1147988" y="138342"/>
                  <a:pt x="1142462" y="125196"/>
                  <a:pt x="1132748" y="115482"/>
                </a:cubicBezTo>
                <a:cubicBezTo>
                  <a:pt x="1123034" y="105768"/>
                  <a:pt x="1107040" y="103349"/>
                  <a:pt x="1098458" y="92622"/>
                </a:cubicBezTo>
                <a:cubicBezTo>
                  <a:pt x="1090932" y="83214"/>
                  <a:pt x="1095547" y="66851"/>
                  <a:pt x="1087028" y="58332"/>
                </a:cubicBezTo>
                <a:cubicBezTo>
                  <a:pt x="1015278" y="-13418"/>
                  <a:pt x="1018448" y="-11546"/>
                  <a:pt x="1018448" y="24042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00" y="-13470"/>
            <a:ext cx="7800975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583930" y="357027"/>
            <a:ext cx="3275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17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провинций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073" y="357026"/>
            <a:ext cx="3275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300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городов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604" y="1709755"/>
            <a:ext cx="3275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6500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деревень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52688" y="2910084"/>
            <a:ext cx="32759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самая густонаселенная часть Европы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 млн.</a:t>
            </a:r>
            <a:endParaRPr lang="ru-RU" sz="54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97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512" y="51179"/>
            <a:ext cx="7800975" cy="6858000"/>
          </a:xfrm>
          <a:prstGeom prst="rect">
            <a:avLst/>
          </a:prstGeom>
        </p:spPr>
      </p:pic>
      <p:sp>
        <p:nvSpPr>
          <p:cNvPr id="21" name="Полилиния 20"/>
          <p:cNvSpPr/>
          <p:nvPr/>
        </p:nvSpPr>
        <p:spPr>
          <a:xfrm>
            <a:off x="4502741" y="3179928"/>
            <a:ext cx="329206" cy="123239"/>
          </a:xfrm>
          <a:custGeom>
            <a:avLst/>
            <a:gdLst>
              <a:gd name="connsiteX0" fmla="*/ 69259 w 329206"/>
              <a:gd name="connsiteY0" fmla="*/ 0 h 123239"/>
              <a:gd name="connsiteX1" fmla="*/ 137498 w 329206"/>
              <a:gd name="connsiteY1" fmla="*/ 13648 h 123239"/>
              <a:gd name="connsiteX2" fmla="*/ 178441 w 329206"/>
              <a:gd name="connsiteY2" fmla="*/ 27296 h 123239"/>
              <a:gd name="connsiteX3" fmla="*/ 301271 w 329206"/>
              <a:gd name="connsiteY3" fmla="*/ 54591 h 123239"/>
              <a:gd name="connsiteX4" fmla="*/ 287623 w 329206"/>
              <a:gd name="connsiteY4" fmla="*/ 122830 h 123239"/>
              <a:gd name="connsiteX5" fmla="*/ 233032 w 329206"/>
              <a:gd name="connsiteY5" fmla="*/ 109182 h 123239"/>
              <a:gd name="connsiteX6" fmla="*/ 41963 w 329206"/>
              <a:gd name="connsiteY6" fmla="*/ 68239 h 123239"/>
              <a:gd name="connsiteX7" fmla="*/ 14668 w 329206"/>
              <a:gd name="connsiteY7" fmla="*/ 27296 h 12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206" h="123239">
                <a:moveTo>
                  <a:pt x="69259" y="0"/>
                </a:moveTo>
                <a:cubicBezTo>
                  <a:pt x="92005" y="4549"/>
                  <a:pt x="114994" y="8022"/>
                  <a:pt x="137498" y="13648"/>
                </a:cubicBezTo>
                <a:cubicBezTo>
                  <a:pt x="151454" y="17137"/>
                  <a:pt x="164398" y="24175"/>
                  <a:pt x="178441" y="27296"/>
                </a:cubicBezTo>
                <a:cubicBezTo>
                  <a:pt x="322567" y="59324"/>
                  <a:pt x="209097" y="23868"/>
                  <a:pt x="301271" y="54591"/>
                </a:cubicBezTo>
                <a:cubicBezTo>
                  <a:pt x="320259" y="83073"/>
                  <a:pt x="359619" y="112545"/>
                  <a:pt x="287623" y="122830"/>
                </a:cubicBezTo>
                <a:cubicBezTo>
                  <a:pt x="269054" y="125483"/>
                  <a:pt x="250998" y="114572"/>
                  <a:pt x="233032" y="109182"/>
                </a:cubicBezTo>
                <a:cubicBezTo>
                  <a:pt x="94128" y="67511"/>
                  <a:pt x="208025" y="88997"/>
                  <a:pt x="41963" y="68239"/>
                </a:cubicBezTo>
                <a:cubicBezTo>
                  <a:pt x="-4333" y="37375"/>
                  <a:pt x="-10578" y="52542"/>
                  <a:pt x="14668" y="272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5438588" y="2940136"/>
            <a:ext cx="2832847" cy="1972523"/>
          </a:xfrm>
          <a:custGeom>
            <a:avLst/>
            <a:gdLst>
              <a:gd name="connsiteX0" fmla="*/ 0 w 2832847"/>
              <a:gd name="connsiteY0" fmla="*/ 173605 h 1972523"/>
              <a:gd name="connsiteX1" fmla="*/ 29883 w 2832847"/>
              <a:gd name="connsiteY1" fmla="*/ 155676 h 1972523"/>
              <a:gd name="connsiteX2" fmla="*/ 155388 w 2832847"/>
              <a:gd name="connsiteY2" fmla="*/ 143723 h 1972523"/>
              <a:gd name="connsiteX3" fmla="*/ 191247 w 2832847"/>
              <a:gd name="connsiteY3" fmla="*/ 131770 h 1972523"/>
              <a:gd name="connsiteX4" fmla="*/ 209177 w 2832847"/>
              <a:gd name="connsiteY4" fmla="*/ 125793 h 1972523"/>
              <a:gd name="connsiteX5" fmla="*/ 233083 w 2832847"/>
              <a:gd name="connsiteY5" fmla="*/ 131770 h 1972523"/>
              <a:gd name="connsiteX6" fmla="*/ 268941 w 2832847"/>
              <a:gd name="connsiteY6" fmla="*/ 143723 h 1972523"/>
              <a:gd name="connsiteX7" fmla="*/ 334683 w 2832847"/>
              <a:gd name="connsiteY7" fmla="*/ 137746 h 1972523"/>
              <a:gd name="connsiteX8" fmla="*/ 352612 w 2832847"/>
              <a:gd name="connsiteY8" fmla="*/ 149699 h 1972523"/>
              <a:gd name="connsiteX9" fmla="*/ 388471 w 2832847"/>
              <a:gd name="connsiteY9" fmla="*/ 125793 h 1972523"/>
              <a:gd name="connsiteX10" fmla="*/ 424330 w 2832847"/>
              <a:gd name="connsiteY10" fmla="*/ 143723 h 1972523"/>
              <a:gd name="connsiteX11" fmla="*/ 430306 w 2832847"/>
              <a:gd name="connsiteY11" fmla="*/ 125793 h 1972523"/>
              <a:gd name="connsiteX12" fmla="*/ 448236 w 2832847"/>
              <a:gd name="connsiteY12" fmla="*/ 119817 h 1972523"/>
              <a:gd name="connsiteX13" fmla="*/ 466165 w 2832847"/>
              <a:gd name="connsiteY13" fmla="*/ 131770 h 1972523"/>
              <a:gd name="connsiteX14" fmla="*/ 513977 w 2832847"/>
              <a:gd name="connsiteY14" fmla="*/ 113840 h 1972523"/>
              <a:gd name="connsiteX15" fmla="*/ 525930 w 2832847"/>
              <a:gd name="connsiteY15" fmla="*/ 95911 h 1972523"/>
              <a:gd name="connsiteX16" fmla="*/ 561788 w 2832847"/>
              <a:gd name="connsiteY16" fmla="*/ 83958 h 1972523"/>
              <a:gd name="connsiteX17" fmla="*/ 585694 w 2832847"/>
              <a:gd name="connsiteY17" fmla="*/ 48099 h 1972523"/>
              <a:gd name="connsiteX18" fmla="*/ 603624 w 2832847"/>
              <a:gd name="connsiteY18" fmla="*/ 36146 h 1972523"/>
              <a:gd name="connsiteX19" fmla="*/ 645459 w 2832847"/>
              <a:gd name="connsiteY19" fmla="*/ 24193 h 1972523"/>
              <a:gd name="connsiteX20" fmla="*/ 663388 w 2832847"/>
              <a:gd name="connsiteY20" fmla="*/ 18217 h 1972523"/>
              <a:gd name="connsiteX21" fmla="*/ 717177 w 2832847"/>
              <a:gd name="connsiteY21" fmla="*/ 6264 h 1972523"/>
              <a:gd name="connsiteX22" fmla="*/ 824753 w 2832847"/>
              <a:gd name="connsiteY22" fmla="*/ 12240 h 1972523"/>
              <a:gd name="connsiteX23" fmla="*/ 848659 w 2832847"/>
              <a:gd name="connsiteY23" fmla="*/ 18217 h 1972523"/>
              <a:gd name="connsiteX24" fmla="*/ 920377 w 2832847"/>
              <a:gd name="connsiteY24" fmla="*/ 24193 h 1972523"/>
              <a:gd name="connsiteX25" fmla="*/ 950259 w 2832847"/>
              <a:gd name="connsiteY25" fmla="*/ 30170 h 1972523"/>
              <a:gd name="connsiteX26" fmla="*/ 986118 w 2832847"/>
              <a:gd name="connsiteY26" fmla="*/ 42123 h 1972523"/>
              <a:gd name="connsiteX27" fmla="*/ 1004047 w 2832847"/>
              <a:gd name="connsiteY27" fmla="*/ 48099 h 1972523"/>
              <a:gd name="connsiteX28" fmla="*/ 1027953 w 2832847"/>
              <a:gd name="connsiteY28" fmla="*/ 54076 h 1972523"/>
              <a:gd name="connsiteX29" fmla="*/ 1063812 w 2832847"/>
              <a:gd name="connsiteY29" fmla="*/ 30170 h 1972523"/>
              <a:gd name="connsiteX30" fmla="*/ 1081741 w 2832847"/>
              <a:gd name="connsiteY30" fmla="*/ 18217 h 1972523"/>
              <a:gd name="connsiteX31" fmla="*/ 1099671 w 2832847"/>
              <a:gd name="connsiteY31" fmla="*/ 12240 h 1972523"/>
              <a:gd name="connsiteX32" fmla="*/ 1123577 w 2832847"/>
              <a:gd name="connsiteY32" fmla="*/ 18217 h 1972523"/>
              <a:gd name="connsiteX33" fmla="*/ 1141506 w 2832847"/>
              <a:gd name="connsiteY33" fmla="*/ 24193 h 1972523"/>
              <a:gd name="connsiteX34" fmla="*/ 1165412 w 2832847"/>
              <a:gd name="connsiteY34" fmla="*/ 18217 h 1972523"/>
              <a:gd name="connsiteX35" fmla="*/ 1201271 w 2832847"/>
              <a:gd name="connsiteY35" fmla="*/ 288 h 1972523"/>
              <a:gd name="connsiteX36" fmla="*/ 1237130 w 2832847"/>
              <a:gd name="connsiteY36" fmla="*/ 24193 h 1972523"/>
              <a:gd name="connsiteX37" fmla="*/ 1290918 w 2832847"/>
              <a:gd name="connsiteY37" fmla="*/ 42123 h 1972523"/>
              <a:gd name="connsiteX38" fmla="*/ 1308847 w 2832847"/>
              <a:gd name="connsiteY38" fmla="*/ 48099 h 1972523"/>
              <a:gd name="connsiteX39" fmla="*/ 1344706 w 2832847"/>
              <a:gd name="connsiteY39" fmla="*/ 54076 h 1972523"/>
              <a:gd name="connsiteX40" fmla="*/ 1380565 w 2832847"/>
              <a:gd name="connsiteY40" fmla="*/ 66029 h 1972523"/>
              <a:gd name="connsiteX41" fmla="*/ 1416424 w 2832847"/>
              <a:gd name="connsiteY41" fmla="*/ 83958 h 1972523"/>
              <a:gd name="connsiteX42" fmla="*/ 1470212 w 2832847"/>
              <a:gd name="connsiteY42" fmla="*/ 95911 h 1972523"/>
              <a:gd name="connsiteX43" fmla="*/ 1524000 w 2832847"/>
              <a:gd name="connsiteY43" fmla="*/ 131770 h 1972523"/>
              <a:gd name="connsiteX44" fmla="*/ 1559859 w 2832847"/>
              <a:gd name="connsiteY44" fmla="*/ 155676 h 1972523"/>
              <a:gd name="connsiteX45" fmla="*/ 1613647 w 2832847"/>
              <a:gd name="connsiteY45" fmla="*/ 197511 h 1972523"/>
              <a:gd name="connsiteX46" fmla="*/ 1631577 w 2832847"/>
              <a:gd name="connsiteY46" fmla="*/ 203488 h 1972523"/>
              <a:gd name="connsiteX47" fmla="*/ 1643530 w 2832847"/>
              <a:gd name="connsiteY47" fmla="*/ 221417 h 1972523"/>
              <a:gd name="connsiteX48" fmla="*/ 1661459 w 2832847"/>
              <a:gd name="connsiteY48" fmla="*/ 257276 h 1972523"/>
              <a:gd name="connsiteX49" fmla="*/ 1697318 w 2832847"/>
              <a:gd name="connsiteY49" fmla="*/ 269229 h 1972523"/>
              <a:gd name="connsiteX50" fmla="*/ 1715247 w 2832847"/>
              <a:gd name="connsiteY50" fmla="*/ 275205 h 1972523"/>
              <a:gd name="connsiteX51" fmla="*/ 1763059 w 2832847"/>
              <a:gd name="connsiteY51" fmla="*/ 305088 h 1972523"/>
              <a:gd name="connsiteX52" fmla="*/ 1780988 w 2832847"/>
              <a:gd name="connsiteY52" fmla="*/ 317040 h 1972523"/>
              <a:gd name="connsiteX53" fmla="*/ 1840753 w 2832847"/>
              <a:gd name="connsiteY53" fmla="*/ 323017 h 1972523"/>
              <a:gd name="connsiteX54" fmla="*/ 1846730 w 2832847"/>
              <a:gd name="connsiteY54" fmla="*/ 340946 h 1972523"/>
              <a:gd name="connsiteX55" fmla="*/ 1828800 w 2832847"/>
              <a:gd name="connsiteY55" fmla="*/ 376805 h 1972523"/>
              <a:gd name="connsiteX56" fmla="*/ 1852706 w 2832847"/>
              <a:gd name="connsiteY56" fmla="*/ 412664 h 1972523"/>
              <a:gd name="connsiteX57" fmla="*/ 1864659 w 2832847"/>
              <a:gd name="connsiteY57" fmla="*/ 430593 h 1972523"/>
              <a:gd name="connsiteX58" fmla="*/ 1906494 w 2832847"/>
              <a:gd name="connsiteY58" fmla="*/ 442546 h 1972523"/>
              <a:gd name="connsiteX59" fmla="*/ 1924424 w 2832847"/>
              <a:gd name="connsiteY59" fmla="*/ 436570 h 1972523"/>
              <a:gd name="connsiteX60" fmla="*/ 1948330 w 2832847"/>
              <a:gd name="connsiteY60" fmla="*/ 430593 h 1972523"/>
              <a:gd name="connsiteX61" fmla="*/ 1954306 w 2832847"/>
              <a:gd name="connsiteY61" fmla="*/ 448523 h 1972523"/>
              <a:gd name="connsiteX62" fmla="*/ 1960283 w 2832847"/>
              <a:gd name="connsiteY62" fmla="*/ 478405 h 1972523"/>
              <a:gd name="connsiteX63" fmla="*/ 1984188 w 2832847"/>
              <a:gd name="connsiteY63" fmla="*/ 514264 h 1972523"/>
              <a:gd name="connsiteX64" fmla="*/ 1966259 w 2832847"/>
              <a:gd name="connsiteY64" fmla="*/ 526217 h 1972523"/>
              <a:gd name="connsiteX65" fmla="*/ 1948330 w 2832847"/>
              <a:gd name="connsiteY65" fmla="*/ 532193 h 1972523"/>
              <a:gd name="connsiteX66" fmla="*/ 1942353 w 2832847"/>
              <a:gd name="connsiteY66" fmla="*/ 550123 h 1972523"/>
              <a:gd name="connsiteX67" fmla="*/ 1972236 w 2832847"/>
              <a:gd name="connsiteY67" fmla="*/ 574029 h 1972523"/>
              <a:gd name="connsiteX68" fmla="*/ 1990165 w 2832847"/>
              <a:gd name="connsiteY68" fmla="*/ 609888 h 1972523"/>
              <a:gd name="connsiteX69" fmla="*/ 2014071 w 2832847"/>
              <a:gd name="connsiteY69" fmla="*/ 645746 h 1972523"/>
              <a:gd name="connsiteX70" fmla="*/ 2020047 w 2832847"/>
              <a:gd name="connsiteY70" fmla="*/ 663676 h 1972523"/>
              <a:gd name="connsiteX71" fmla="*/ 2014071 w 2832847"/>
              <a:gd name="connsiteY71" fmla="*/ 687582 h 1972523"/>
              <a:gd name="connsiteX72" fmla="*/ 1990165 w 2832847"/>
              <a:gd name="connsiteY72" fmla="*/ 693558 h 1972523"/>
              <a:gd name="connsiteX73" fmla="*/ 1960283 w 2832847"/>
              <a:gd name="connsiteY73" fmla="*/ 699535 h 1972523"/>
              <a:gd name="connsiteX74" fmla="*/ 1948330 w 2832847"/>
              <a:gd name="connsiteY74" fmla="*/ 717464 h 1972523"/>
              <a:gd name="connsiteX75" fmla="*/ 1978212 w 2832847"/>
              <a:gd name="connsiteY75" fmla="*/ 747346 h 1972523"/>
              <a:gd name="connsiteX76" fmla="*/ 1996141 w 2832847"/>
              <a:gd name="connsiteY76" fmla="*/ 801135 h 1972523"/>
              <a:gd name="connsiteX77" fmla="*/ 2020047 w 2832847"/>
              <a:gd name="connsiteY77" fmla="*/ 836993 h 1972523"/>
              <a:gd name="connsiteX78" fmla="*/ 2026024 w 2832847"/>
              <a:gd name="connsiteY78" fmla="*/ 854923 h 1972523"/>
              <a:gd name="connsiteX79" fmla="*/ 2043953 w 2832847"/>
              <a:gd name="connsiteY79" fmla="*/ 860899 h 1972523"/>
              <a:gd name="connsiteX80" fmla="*/ 2055906 w 2832847"/>
              <a:gd name="connsiteY80" fmla="*/ 878829 h 1972523"/>
              <a:gd name="connsiteX81" fmla="*/ 2073836 w 2832847"/>
              <a:gd name="connsiteY81" fmla="*/ 884805 h 1972523"/>
              <a:gd name="connsiteX82" fmla="*/ 2061883 w 2832847"/>
              <a:gd name="connsiteY82" fmla="*/ 902735 h 1972523"/>
              <a:gd name="connsiteX83" fmla="*/ 2026024 w 2832847"/>
              <a:gd name="connsiteY83" fmla="*/ 920664 h 1972523"/>
              <a:gd name="connsiteX84" fmla="*/ 2043953 w 2832847"/>
              <a:gd name="connsiteY84" fmla="*/ 962499 h 1972523"/>
              <a:gd name="connsiteX85" fmla="*/ 2067859 w 2832847"/>
              <a:gd name="connsiteY85" fmla="*/ 992382 h 1972523"/>
              <a:gd name="connsiteX86" fmla="*/ 2127624 w 2832847"/>
              <a:gd name="connsiteY86" fmla="*/ 1004335 h 1972523"/>
              <a:gd name="connsiteX87" fmla="*/ 2163483 w 2832847"/>
              <a:gd name="connsiteY87" fmla="*/ 1016288 h 1972523"/>
              <a:gd name="connsiteX88" fmla="*/ 2181412 w 2832847"/>
              <a:gd name="connsiteY88" fmla="*/ 1022264 h 1972523"/>
              <a:gd name="connsiteX89" fmla="*/ 2193365 w 2832847"/>
              <a:gd name="connsiteY89" fmla="*/ 1040193 h 1972523"/>
              <a:gd name="connsiteX90" fmla="*/ 2205318 w 2832847"/>
              <a:gd name="connsiteY90" fmla="*/ 1076052 h 1972523"/>
              <a:gd name="connsiteX91" fmla="*/ 2187388 w 2832847"/>
              <a:gd name="connsiteY91" fmla="*/ 1093982 h 1972523"/>
              <a:gd name="connsiteX92" fmla="*/ 2193365 w 2832847"/>
              <a:gd name="connsiteY92" fmla="*/ 1111911 h 1972523"/>
              <a:gd name="connsiteX93" fmla="*/ 2241177 w 2832847"/>
              <a:gd name="connsiteY93" fmla="*/ 1123864 h 1972523"/>
              <a:gd name="connsiteX94" fmla="*/ 2259106 w 2832847"/>
              <a:gd name="connsiteY94" fmla="*/ 1129840 h 1972523"/>
              <a:gd name="connsiteX95" fmla="*/ 2294965 w 2832847"/>
              <a:gd name="connsiteY95" fmla="*/ 1159723 h 1972523"/>
              <a:gd name="connsiteX96" fmla="*/ 2318871 w 2832847"/>
              <a:gd name="connsiteY96" fmla="*/ 1195582 h 1972523"/>
              <a:gd name="connsiteX97" fmla="*/ 2318871 w 2832847"/>
              <a:gd name="connsiteY97" fmla="*/ 1231440 h 1972523"/>
              <a:gd name="connsiteX98" fmla="*/ 2354730 w 2832847"/>
              <a:gd name="connsiteY98" fmla="*/ 1255346 h 1972523"/>
              <a:gd name="connsiteX99" fmla="*/ 2360706 w 2832847"/>
              <a:gd name="connsiteY99" fmla="*/ 1273276 h 1972523"/>
              <a:gd name="connsiteX100" fmla="*/ 2336800 w 2832847"/>
              <a:gd name="connsiteY100" fmla="*/ 1309135 h 1972523"/>
              <a:gd name="connsiteX101" fmla="*/ 2354730 w 2832847"/>
              <a:gd name="connsiteY101" fmla="*/ 1344993 h 1972523"/>
              <a:gd name="connsiteX102" fmla="*/ 2372659 w 2832847"/>
              <a:gd name="connsiteY102" fmla="*/ 1362923 h 1972523"/>
              <a:gd name="connsiteX103" fmla="*/ 2408518 w 2832847"/>
              <a:gd name="connsiteY103" fmla="*/ 1374876 h 1972523"/>
              <a:gd name="connsiteX104" fmla="*/ 2426447 w 2832847"/>
              <a:gd name="connsiteY104" fmla="*/ 1386829 h 1972523"/>
              <a:gd name="connsiteX105" fmla="*/ 2438400 w 2832847"/>
              <a:gd name="connsiteY105" fmla="*/ 1404758 h 1972523"/>
              <a:gd name="connsiteX106" fmla="*/ 2402541 w 2832847"/>
              <a:gd name="connsiteY106" fmla="*/ 1428664 h 1972523"/>
              <a:gd name="connsiteX107" fmla="*/ 2384612 w 2832847"/>
              <a:gd name="connsiteY107" fmla="*/ 1440617 h 1972523"/>
              <a:gd name="connsiteX108" fmla="*/ 2372659 w 2832847"/>
              <a:gd name="connsiteY108" fmla="*/ 1476476 h 1972523"/>
              <a:gd name="connsiteX109" fmla="*/ 2408518 w 2832847"/>
              <a:gd name="connsiteY109" fmla="*/ 1488429 h 1972523"/>
              <a:gd name="connsiteX110" fmla="*/ 2426447 w 2832847"/>
              <a:gd name="connsiteY110" fmla="*/ 1494405 h 1972523"/>
              <a:gd name="connsiteX111" fmla="*/ 2462306 w 2832847"/>
              <a:gd name="connsiteY111" fmla="*/ 1518311 h 1972523"/>
              <a:gd name="connsiteX112" fmla="*/ 2486212 w 2832847"/>
              <a:gd name="connsiteY112" fmla="*/ 1554170 h 1972523"/>
              <a:gd name="connsiteX113" fmla="*/ 2510118 w 2832847"/>
              <a:gd name="connsiteY113" fmla="*/ 1584052 h 1972523"/>
              <a:gd name="connsiteX114" fmla="*/ 2516094 w 2832847"/>
              <a:gd name="connsiteY114" fmla="*/ 1601982 h 1972523"/>
              <a:gd name="connsiteX115" fmla="*/ 2551953 w 2832847"/>
              <a:gd name="connsiteY115" fmla="*/ 1625888 h 1972523"/>
              <a:gd name="connsiteX116" fmla="*/ 2569883 w 2832847"/>
              <a:gd name="connsiteY116" fmla="*/ 1643817 h 1972523"/>
              <a:gd name="connsiteX117" fmla="*/ 2581836 w 2832847"/>
              <a:gd name="connsiteY117" fmla="*/ 1661746 h 1972523"/>
              <a:gd name="connsiteX118" fmla="*/ 2611718 w 2832847"/>
              <a:gd name="connsiteY118" fmla="*/ 1667723 h 1972523"/>
              <a:gd name="connsiteX119" fmla="*/ 2623671 w 2832847"/>
              <a:gd name="connsiteY119" fmla="*/ 1685652 h 1972523"/>
              <a:gd name="connsiteX120" fmla="*/ 2635624 w 2832847"/>
              <a:gd name="connsiteY120" fmla="*/ 1721511 h 1972523"/>
              <a:gd name="connsiteX121" fmla="*/ 2659530 w 2832847"/>
              <a:gd name="connsiteY121" fmla="*/ 1757370 h 1972523"/>
              <a:gd name="connsiteX122" fmla="*/ 2677459 w 2832847"/>
              <a:gd name="connsiteY122" fmla="*/ 1805182 h 1972523"/>
              <a:gd name="connsiteX123" fmla="*/ 2695388 w 2832847"/>
              <a:gd name="connsiteY123" fmla="*/ 1811158 h 1972523"/>
              <a:gd name="connsiteX124" fmla="*/ 2707341 w 2832847"/>
              <a:gd name="connsiteY124" fmla="*/ 1829088 h 1972523"/>
              <a:gd name="connsiteX125" fmla="*/ 2725271 w 2832847"/>
              <a:gd name="connsiteY125" fmla="*/ 1841040 h 1972523"/>
              <a:gd name="connsiteX126" fmla="*/ 2749177 w 2832847"/>
              <a:gd name="connsiteY126" fmla="*/ 1870923 h 1972523"/>
              <a:gd name="connsiteX127" fmla="*/ 2773083 w 2832847"/>
              <a:gd name="connsiteY127" fmla="*/ 1900805 h 1972523"/>
              <a:gd name="connsiteX128" fmla="*/ 2796988 w 2832847"/>
              <a:gd name="connsiteY128" fmla="*/ 1936664 h 1972523"/>
              <a:gd name="connsiteX129" fmla="*/ 2802965 w 2832847"/>
              <a:gd name="connsiteY129" fmla="*/ 1954593 h 1972523"/>
              <a:gd name="connsiteX130" fmla="*/ 2832847 w 2832847"/>
              <a:gd name="connsiteY130" fmla="*/ 1972523 h 1972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2832847" h="1972523">
                <a:moveTo>
                  <a:pt x="0" y="173605"/>
                </a:moveTo>
                <a:cubicBezTo>
                  <a:pt x="9961" y="167629"/>
                  <a:pt x="19493" y="160871"/>
                  <a:pt x="29883" y="155676"/>
                </a:cubicBezTo>
                <a:cubicBezTo>
                  <a:pt x="62387" y="139424"/>
                  <a:pt x="152663" y="143874"/>
                  <a:pt x="155388" y="143723"/>
                </a:cubicBezTo>
                <a:lnTo>
                  <a:pt x="191247" y="131770"/>
                </a:lnTo>
                <a:lnTo>
                  <a:pt x="209177" y="125793"/>
                </a:lnTo>
                <a:cubicBezTo>
                  <a:pt x="217146" y="127785"/>
                  <a:pt x="225215" y="129410"/>
                  <a:pt x="233083" y="131770"/>
                </a:cubicBezTo>
                <a:cubicBezTo>
                  <a:pt x="245151" y="135391"/>
                  <a:pt x="268941" y="143723"/>
                  <a:pt x="268941" y="143723"/>
                </a:cubicBezTo>
                <a:cubicBezTo>
                  <a:pt x="322865" y="130242"/>
                  <a:pt x="301168" y="126576"/>
                  <a:pt x="334683" y="137746"/>
                </a:cubicBezTo>
                <a:cubicBezTo>
                  <a:pt x="340659" y="141730"/>
                  <a:pt x="345600" y="151257"/>
                  <a:pt x="352612" y="149699"/>
                </a:cubicBezTo>
                <a:cubicBezTo>
                  <a:pt x="366636" y="146583"/>
                  <a:pt x="388471" y="125793"/>
                  <a:pt x="388471" y="125793"/>
                </a:cubicBezTo>
                <a:cubicBezTo>
                  <a:pt x="391491" y="127806"/>
                  <a:pt x="417260" y="147258"/>
                  <a:pt x="424330" y="143723"/>
                </a:cubicBezTo>
                <a:cubicBezTo>
                  <a:pt x="429965" y="140906"/>
                  <a:pt x="425851" y="130248"/>
                  <a:pt x="430306" y="125793"/>
                </a:cubicBezTo>
                <a:cubicBezTo>
                  <a:pt x="434761" y="121338"/>
                  <a:pt x="442259" y="121809"/>
                  <a:pt x="448236" y="119817"/>
                </a:cubicBezTo>
                <a:cubicBezTo>
                  <a:pt x="454212" y="123801"/>
                  <a:pt x="459038" y="130879"/>
                  <a:pt x="466165" y="131770"/>
                </a:cubicBezTo>
                <a:cubicBezTo>
                  <a:pt x="487931" y="134491"/>
                  <a:pt x="498315" y="124281"/>
                  <a:pt x="513977" y="113840"/>
                </a:cubicBezTo>
                <a:cubicBezTo>
                  <a:pt x="517961" y="107864"/>
                  <a:pt x="519839" y="99718"/>
                  <a:pt x="525930" y="95911"/>
                </a:cubicBezTo>
                <a:cubicBezTo>
                  <a:pt x="536614" y="89233"/>
                  <a:pt x="561788" y="83958"/>
                  <a:pt x="561788" y="83958"/>
                </a:cubicBezTo>
                <a:cubicBezTo>
                  <a:pt x="569757" y="72005"/>
                  <a:pt x="573741" y="56068"/>
                  <a:pt x="585694" y="48099"/>
                </a:cubicBezTo>
                <a:cubicBezTo>
                  <a:pt x="591671" y="44115"/>
                  <a:pt x="597199" y="39358"/>
                  <a:pt x="603624" y="36146"/>
                </a:cubicBezTo>
                <a:cubicBezTo>
                  <a:pt x="613173" y="31372"/>
                  <a:pt x="636529" y="26745"/>
                  <a:pt x="645459" y="24193"/>
                </a:cubicBezTo>
                <a:cubicBezTo>
                  <a:pt x="651516" y="22462"/>
                  <a:pt x="657331" y="19948"/>
                  <a:pt x="663388" y="18217"/>
                </a:cubicBezTo>
                <a:cubicBezTo>
                  <a:pt x="683093" y="12587"/>
                  <a:pt x="696623" y="10374"/>
                  <a:pt x="717177" y="6264"/>
                </a:cubicBezTo>
                <a:cubicBezTo>
                  <a:pt x="753036" y="8256"/>
                  <a:pt x="788987" y="8988"/>
                  <a:pt x="824753" y="12240"/>
                </a:cubicBezTo>
                <a:cubicBezTo>
                  <a:pt x="832933" y="12984"/>
                  <a:pt x="840508" y="17198"/>
                  <a:pt x="848659" y="18217"/>
                </a:cubicBezTo>
                <a:cubicBezTo>
                  <a:pt x="872463" y="21192"/>
                  <a:pt x="896471" y="22201"/>
                  <a:pt x="920377" y="24193"/>
                </a:cubicBezTo>
                <a:cubicBezTo>
                  <a:pt x="930338" y="26185"/>
                  <a:pt x="940459" y="27497"/>
                  <a:pt x="950259" y="30170"/>
                </a:cubicBezTo>
                <a:cubicBezTo>
                  <a:pt x="962415" y="33485"/>
                  <a:pt x="974165" y="38139"/>
                  <a:pt x="986118" y="42123"/>
                </a:cubicBezTo>
                <a:cubicBezTo>
                  <a:pt x="992094" y="44115"/>
                  <a:pt x="997936" y="46571"/>
                  <a:pt x="1004047" y="48099"/>
                </a:cubicBezTo>
                <a:lnTo>
                  <a:pt x="1027953" y="54076"/>
                </a:lnTo>
                <a:lnTo>
                  <a:pt x="1063812" y="30170"/>
                </a:lnTo>
                <a:cubicBezTo>
                  <a:pt x="1069788" y="26186"/>
                  <a:pt x="1074927" y="20488"/>
                  <a:pt x="1081741" y="18217"/>
                </a:cubicBezTo>
                <a:lnTo>
                  <a:pt x="1099671" y="12240"/>
                </a:lnTo>
                <a:cubicBezTo>
                  <a:pt x="1107640" y="14232"/>
                  <a:pt x="1115679" y="15960"/>
                  <a:pt x="1123577" y="18217"/>
                </a:cubicBezTo>
                <a:cubicBezTo>
                  <a:pt x="1129634" y="19948"/>
                  <a:pt x="1135206" y="24193"/>
                  <a:pt x="1141506" y="24193"/>
                </a:cubicBezTo>
                <a:cubicBezTo>
                  <a:pt x="1149720" y="24193"/>
                  <a:pt x="1157443" y="20209"/>
                  <a:pt x="1165412" y="18217"/>
                </a:cubicBezTo>
                <a:cubicBezTo>
                  <a:pt x="1169776" y="15307"/>
                  <a:pt x="1193022" y="-2462"/>
                  <a:pt x="1201271" y="288"/>
                </a:cubicBezTo>
                <a:cubicBezTo>
                  <a:pt x="1214899" y="4831"/>
                  <a:pt x="1223502" y="19650"/>
                  <a:pt x="1237130" y="24193"/>
                </a:cubicBezTo>
                <a:lnTo>
                  <a:pt x="1290918" y="42123"/>
                </a:lnTo>
                <a:cubicBezTo>
                  <a:pt x="1296894" y="44115"/>
                  <a:pt x="1302633" y="47063"/>
                  <a:pt x="1308847" y="48099"/>
                </a:cubicBezTo>
                <a:cubicBezTo>
                  <a:pt x="1320800" y="50091"/>
                  <a:pt x="1332950" y="51137"/>
                  <a:pt x="1344706" y="54076"/>
                </a:cubicBezTo>
                <a:cubicBezTo>
                  <a:pt x="1356929" y="57132"/>
                  <a:pt x="1370082" y="59040"/>
                  <a:pt x="1380565" y="66029"/>
                </a:cubicBezTo>
                <a:cubicBezTo>
                  <a:pt x="1396685" y="76776"/>
                  <a:pt x="1397864" y="79834"/>
                  <a:pt x="1416424" y="83958"/>
                </a:cubicBezTo>
                <a:cubicBezTo>
                  <a:pt x="1479530" y="97982"/>
                  <a:pt x="1429852" y="82459"/>
                  <a:pt x="1470212" y="95911"/>
                </a:cubicBezTo>
                <a:lnTo>
                  <a:pt x="1524000" y="131770"/>
                </a:lnTo>
                <a:lnTo>
                  <a:pt x="1559859" y="155676"/>
                </a:lnTo>
                <a:cubicBezTo>
                  <a:pt x="1575329" y="171146"/>
                  <a:pt x="1592201" y="190362"/>
                  <a:pt x="1613647" y="197511"/>
                </a:cubicBezTo>
                <a:lnTo>
                  <a:pt x="1631577" y="203488"/>
                </a:lnTo>
                <a:cubicBezTo>
                  <a:pt x="1635561" y="209464"/>
                  <a:pt x="1640318" y="214993"/>
                  <a:pt x="1643530" y="221417"/>
                </a:cubicBezTo>
                <a:cubicBezTo>
                  <a:pt x="1649155" y="232667"/>
                  <a:pt x="1649002" y="249490"/>
                  <a:pt x="1661459" y="257276"/>
                </a:cubicBezTo>
                <a:cubicBezTo>
                  <a:pt x="1672143" y="263954"/>
                  <a:pt x="1685365" y="265245"/>
                  <a:pt x="1697318" y="269229"/>
                </a:cubicBezTo>
                <a:lnTo>
                  <a:pt x="1715247" y="275205"/>
                </a:lnTo>
                <a:cubicBezTo>
                  <a:pt x="1743918" y="318213"/>
                  <a:pt x="1703320" y="265264"/>
                  <a:pt x="1763059" y="305088"/>
                </a:cubicBezTo>
                <a:cubicBezTo>
                  <a:pt x="1769035" y="309072"/>
                  <a:pt x="1773989" y="315425"/>
                  <a:pt x="1780988" y="317040"/>
                </a:cubicBezTo>
                <a:cubicBezTo>
                  <a:pt x="1800496" y="321542"/>
                  <a:pt x="1820831" y="321025"/>
                  <a:pt x="1840753" y="323017"/>
                </a:cubicBezTo>
                <a:cubicBezTo>
                  <a:pt x="1842745" y="328993"/>
                  <a:pt x="1846730" y="334646"/>
                  <a:pt x="1846730" y="340946"/>
                </a:cubicBezTo>
                <a:cubicBezTo>
                  <a:pt x="1846730" y="353318"/>
                  <a:pt x="1834843" y="367740"/>
                  <a:pt x="1828800" y="376805"/>
                </a:cubicBezTo>
                <a:lnTo>
                  <a:pt x="1852706" y="412664"/>
                </a:lnTo>
                <a:cubicBezTo>
                  <a:pt x="1856690" y="418640"/>
                  <a:pt x="1857845" y="428321"/>
                  <a:pt x="1864659" y="430593"/>
                </a:cubicBezTo>
                <a:cubicBezTo>
                  <a:pt x="1890380" y="439168"/>
                  <a:pt x="1876476" y="435042"/>
                  <a:pt x="1906494" y="442546"/>
                </a:cubicBezTo>
                <a:cubicBezTo>
                  <a:pt x="1912471" y="440554"/>
                  <a:pt x="1919969" y="441025"/>
                  <a:pt x="1924424" y="436570"/>
                </a:cubicBezTo>
                <a:cubicBezTo>
                  <a:pt x="1942570" y="418424"/>
                  <a:pt x="1913872" y="407622"/>
                  <a:pt x="1948330" y="430593"/>
                </a:cubicBezTo>
                <a:cubicBezTo>
                  <a:pt x="1950322" y="436570"/>
                  <a:pt x="1952778" y="442411"/>
                  <a:pt x="1954306" y="448523"/>
                </a:cubicBezTo>
                <a:cubicBezTo>
                  <a:pt x="1956770" y="458378"/>
                  <a:pt x="1956080" y="469158"/>
                  <a:pt x="1960283" y="478405"/>
                </a:cubicBezTo>
                <a:cubicBezTo>
                  <a:pt x="1966227" y="491483"/>
                  <a:pt x="1984188" y="514264"/>
                  <a:pt x="1984188" y="514264"/>
                </a:cubicBezTo>
                <a:cubicBezTo>
                  <a:pt x="1978212" y="518248"/>
                  <a:pt x="1972683" y="523005"/>
                  <a:pt x="1966259" y="526217"/>
                </a:cubicBezTo>
                <a:cubicBezTo>
                  <a:pt x="1960624" y="529034"/>
                  <a:pt x="1952784" y="527739"/>
                  <a:pt x="1948330" y="532193"/>
                </a:cubicBezTo>
                <a:cubicBezTo>
                  <a:pt x="1943875" y="536648"/>
                  <a:pt x="1944345" y="544146"/>
                  <a:pt x="1942353" y="550123"/>
                </a:cubicBezTo>
                <a:cubicBezTo>
                  <a:pt x="1976609" y="601506"/>
                  <a:pt x="1930995" y="541035"/>
                  <a:pt x="1972236" y="574029"/>
                </a:cubicBezTo>
                <a:cubicBezTo>
                  <a:pt x="1988152" y="586762"/>
                  <a:pt x="1981504" y="594299"/>
                  <a:pt x="1990165" y="609888"/>
                </a:cubicBezTo>
                <a:cubicBezTo>
                  <a:pt x="1997142" y="622446"/>
                  <a:pt x="2014071" y="645746"/>
                  <a:pt x="2014071" y="645746"/>
                </a:cubicBezTo>
                <a:cubicBezTo>
                  <a:pt x="2016063" y="651723"/>
                  <a:pt x="2020047" y="657376"/>
                  <a:pt x="2020047" y="663676"/>
                </a:cubicBezTo>
                <a:cubicBezTo>
                  <a:pt x="2020047" y="671890"/>
                  <a:pt x="2019879" y="681774"/>
                  <a:pt x="2014071" y="687582"/>
                </a:cubicBezTo>
                <a:cubicBezTo>
                  <a:pt x="2008263" y="693390"/>
                  <a:pt x="1998183" y="691776"/>
                  <a:pt x="1990165" y="693558"/>
                </a:cubicBezTo>
                <a:cubicBezTo>
                  <a:pt x="1980249" y="695762"/>
                  <a:pt x="1970244" y="697543"/>
                  <a:pt x="1960283" y="699535"/>
                </a:cubicBezTo>
                <a:cubicBezTo>
                  <a:pt x="1956299" y="705511"/>
                  <a:pt x="1948330" y="710281"/>
                  <a:pt x="1948330" y="717464"/>
                </a:cubicBezTo>
                <a:cubicBezTo>
                  <a:pt x="1948330" y="730744"/>
                  <a:pt x="1970244" y="742034"/>
                  <a:pt x="1978212" y="747346"/>
                </a:cubicBezTo>
                <a:cubicBezTo>
                  <a:pt x="2013859" y="800818"/>
                  <a:pt x="1960352" y="715241"/>
                  <a:pt x="1996141" y="801135"/>
                </a:cubicBezTo>
                <a:cubicBezTo>
                  <a:pt x="2001666" y="814395"/>
                  <a:pt x="2015504" y="823365"/>
                  <a:pt x="2020047" y="836993"/>
                </a:cubicBezTo>
                <a:cubicBezTo>
                  <a:pt x="2022039" y="842970"/>
                  <a:pt x="2021569" y="850468"/>
                  <a:pt x="2026024" y="854923"/>
                </a:cubicBezTo>
                <a:cubicBezTo>
                  <a:pt x="2030478" y="859377"/>
                  <a:pt x="2037977" y="858907"/>
                  <a:pt x="2043953" y="860899"/>
                </a:cubicBezTo>
                <a:cubicBezTo>
                  <a:pt x="2047937" y="866876"/>
                  <a:pt x="2050297" y="874342"/>
                  <a:pt x="2055906" y="878829"/>
                </a:cubicBezTo>
                <a:cubicBezTo>
                  <a:pt x="2060825" y="882764"/>
                  <a:pt x="2072308" y="878693"/>
                  <a:pt x="2073836" y="884805"/>
                </a:cubicBezTo>
                <a:cubicBezTo>
                  <a:pt x="2075578" y="891773"/>
                  <a:pt x="2066962" y="897656"/>
                  <a:pt x="2061883" y="902735"/>
                </a:cubicBezTo>
                <a:cubicBezTo>
                  <a:pt x="2050298" y="914320"/>
                  <a:pt x="2040606" y="915804"/>
                  <a:pt x="2026024" y="920664"/>
                </a:cubicBezTo>
                <a:cubicBezTo>
                  <a:pt x="2038461" y="970415"/>
                  <a:pt x="2023317" y="921229"/>
                  <a:pt x="2043953" y="962499"/>
                </a:cubicBezTo>
                <a:cubicBezTo>
                  <a:pt x="2054370" y="983333"/>
                  <a:pt x="2042215" y="981392"/>
                  <a:pt x="2067859" y="992382"/>
                </a:cubicBezTo>
                <a:cubicBezTo>
                  <a:pt x="2081759" y="998339"/>
                  <a:pt x="2115768" y="1001371"/>
                  <a:pt x="2127624" y="1004335"/>
                </a:cubicBezTo>
                <a:cubicBezTo>
                  <a:pt x="2139847" y="1007391"/>
                  <a:pt x="2151530" y="1012304"/>
                  <a:pt x="2163483" y="1016288"/>
                </a:cubicBezTo>
                <a:lnTo>
                  <a:pt x="2181412" y="1022264"/>
                </a:lnTo>
                <a:cubicBezTo>
                  <a:pt x="2185396" y="1028240"/>
                  <a:pt x="2190448" y="1033629"/>
                  <a:pt x="2193365" y="1040193"/>
                </a:cubicBezTo>
                <a:cubicBezTo>
                  <a:pt x="2198482" y="1051707"/>
                  <a:pt x="2205318" y="1076052"/>
                  <a:pt x="2205318" y="1076052"/>
                </a:cubicBezTo>
                <a:cubicBezTo>
                  <a:pt x="2199341" y="1082029"/>
                  <a:pt x="2190061" y="1085963"/>
                  <a:pt x="2187388" y="1093982"/>
                </a:cubicBezTo>
                <a:cubicBezTo>
                  <a:pt x="2185396" y="1099958"/>
                  <a:pt x="2187858" y="1108852"/>
                  <a:pt x="2193365" y="1111911"/>
                </a:cubicBezTo>
                <a:cubicBezTo>
                  <a:pt x="2207726" y="1119889"/>
                  <a:pt x="2225592" y="1118669"/>
                  <a:pt x="2241177" y="1123864"/>
                </a:cubicBezTo>
                <a:lnTo>
                  <a:pt x="2259106" y="1129840"/>
                </a:lnTo>
                <a:cubicBezTo>
                  <a:pt x="2275046" y="1140466"/>
                  <a:pt x="2282574" y="1143792"/>
                  <a:pt x="2294965" y="1159723"/>
                </a:cubicBezTo>
                <a:cubicBezTo>
                  <a:pt x="2303785" y="1171063"/>
                  <a:pt x="2318871" y="1195582"/>
                  <a:pt x="2318871" y="1195582"/>
                </a:cubicBezTo>
                <a:cubicBezTo>
                  <a:pt x="2314886" y="1207535"/>
                  <a:pt x="2306917" y="1219487"/>
                  <a:pt x="2318871" y="1231440"/>
                </a:cubicBezTo>
                <a:cubicBezTo>
                  <a:pt x="2329029" y="1241598"/>
                  <a:pt x="2354730" y="1255346"/>
                  <a:pt x="2354730" y="1255346"/>
                </a:cubicBezTo>
                <a:cubicBezTo>
                  <a:pt x="2356722" y="1261323"/>
                  <a:pt x="2362698" y="1267299"/>
                  <a:pt x="2360706" y="1273276"/>
                </a:cubicBezTo>
                <a:cubicBezTo>
                  <a:pt x="2356163" y="1286904"/>
                  <a:pt x="2336800" y="1309135"/>
                  <a:pt x="2336800" y="1309135"/>
                </a:cubicBezTo>
                <a:cubicBezTo>
                  <a:pt x="2342791" y="1327105"/>
                  <a:pt x="2341857" y="1329545"/>
                  <a:pt x="2354730" y="1344993"/>
                </a:cubicBezTo>
                <a:cubicBezTo>
                  <a:pt x="2360141" y="1351486"/>
                  <a:pt x="2365271" y="1358818"/>
                  <a:pt x="2372659" y="1362923"/>
                </a:cubicBezTo>
                <a:cubicBezTo>
                  <a:pt x="2383673" y="1369042"/>
                  <a:pt x="2398035" y="1367887"/>
                  <a:pt x="2408518" y="1374876"/>
                </a:cubicBezTo>
                <a:lnTo>
                  <a:pt x="2426447" y="1386829"/>
                </a:lnTo>
                <a:cubicBezTo>
                  <a:pt x="2430431" y="1392805"/>
                  <a:pt x="2441964" y="1398522"/>
                  <a:pt x="2438400" y="1404758"/>
                </a:cubicBezTo>
                <a:cubicBezTo>
                  <a:pt x="2431273" y="1417231"/>
                  <a:pt x="2414494" y="1420695"/>
                  <a:pt x="2402541" y="1428664"/>
                </a:cubicBezTo>
                <a:lnTo>
                  <a:pt x="2384612" y="1440617"/>
                </a:lnTo>
                <a:cubicBezTo>
                  <a:pt x="2380628" y="1452570"/>
                  <a:pt x="2360706" y="1472492"/>
                  <a:pt x="2372659" y="1476476"/>
                </a:cubicBezTo>
                <a:lnTo>
                  <a:pt x="2408518" y="1488429"/>
                </a:lnTo>
                <a:lnTo>
                  <a:pt x="2426447" y="1494405"/>
                </a:lnTo>
                <a:cubicBezTo>
                  <a:pt x="2438400" y="1502374"/>
                  <a:pt x="2454337" y="1506358"/>
                  <a:pt x="2462306" y="1518311"/>
                </a:cubicBezTo>
                <a:lnTo>
                  <a:pt x="2486212" y="1554170"/>
                </a:lnTo>
                <a:cubicBezTo>
                  <a:pt x="2501233" y="1599236"/>
                  <a:pt x="2479223" y="1545432"/>
                  <a:pt x="2510118" y="1584052"/>
                </a:cubicBezTo>
                <a:cubicBezTo>
                  <a:pt x="2514053" y="1588971"/>
                  <a:pt x="2511639" y="1597527"/>
                  <a:pt x="2516094" y="1601982"/>
                </a:cubicBezTo>
                <a:cubicBezTo>
                  <a:pt x="2526252" y="1612140"/>
                  <a:pt x="2541795" y="1615730"/>
                  <a:pt x="2551953" y="1625888"/>
                </a:cubicBezTo>
                <a:cubicBezTo>
                  <a:pt x="2557930" y="1631864"/>
                  <a:pt x="2564472" y="1637324"/>
                  <a:pt x="2569883" y="1643817"/>
                </a:cubicBezTo>
                <a:cubicBezTo>
                  <a:pt x="2574481" y="1649335"/>
                  <a:pt x="2575600" y="1658182"/>
                  <a:pt x="2581836" y="1661746"/>
                </a:cubicBezTo>
                <a:cubicBezTo>
                  <a:pt x="2590656" y="1666786"/>
                  <a:pt x="2601757" y="1665731"/>
                  <a:pt x="2611718" y="1667723"/>
                </a:cubicBezTo>
                <a:cubicBezTo>
                  <a:pt x="2615702" y="1673699"/>
                  <a:pt x="2620754" y="1679088"/>
                  <a:pt x="2623671" y="1685652"/>
                </a:cubicBezTo>
                <a:cubicBezTo>
                  <a:pt x="2628788" y="1697166"/>
                  <a:pt x="2628635" y="1711028"/>
                  <a:pt x="2635624" y="1721511"/>
                </a:cubicBezTo>
                <a:lnTo>
                  <a:pt x="2659530" y="1757370"/>
                </a:lnTo>
                <a:cubicBezTo>
                  <a:pt x="2662770" y="1773569"/>
                  <a:pt x="2662803" y="1793457"/>
                  <a:pt x="2677459" y="1805182"/>
                </a:cubicBezTo>
                <a:cubicBezTo>
                  <a:pt x="2682378" y="1809117"/>
                  <a:pt x="2689412" y="1809166"/>
                  <a:pt x="2695388" y="1811158"/>
                </a:cubicBezTo>
                <a:cubicBezTo>
                  <a:pt x="2699372" y="1817135"/>
                  <a:pt x="2702262" y="1824009"/>
                  <a:pt x="2707341" y="1829088"/>
                </a:cubicBezTo>
                <a:cubicBezTo>
                  <a:pt x="2712420" y="1834167"/>
                  <a:pt x="2720784" y="1835431"/>
                  <a:pt x="2725271" y="1841040"/>
                </a:cubicBezTo>
                <a:cubicBezTo>
                  <a:pt x="2758265" y="1882282"/>
                  <a:pt x="2697789" y="1836666"/>
                  <a:pt x="2749177" y="1870923"/>
                </a:cubicBezTo>
                <a:cubicBezTo>
                  <a:pt x="2762635" y="1911299"/>
                  <a:pt x="2743970" y="1867533"/>
                  <a:pt x="2773083" y="1900805"/>
                </a:cubicBezTo>
                <a:cubicBezTo>
                  <a:pt x="2782543" y="1911616"/>
                  <a:pt x="2792445" y="1923036"/>
                  <a:pt x="2796988" y="1936664"/>
                </a:cubicBezTo>
                <a:cubicBezTo>
                  <a:pt x="2798980" y="1942640"/>
                  <a:pt x="2799030" y="1949674"/>
                  <a:pt x="2802965" y="1954593"/>
                </a:cubicBezTo>
                <a:cubicBezTo>
                  <a:pt x="2807773" y="1960602"/>
                  <a:pt x="2824906" y="1968552"/>
                  <a:pt x="2832847" y="1972523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823209" y="2813538"/>
            <a:ext cx="1813727" cy="205993"/>
          </a:xfrm>
          <a:custGeom>
            <a:avLst/>
            <a:gdLst>
              <a:gd name="connsiteX0" fmla="*/ 1813727 w 1813727"/>
              <a:gd name="connsiteY0" fmla="*/ 110532 h 205993"/>
              <a:gd name="connsiteX1" fmla="*/ 1788606 w 1813727"/>
              <a:gd name="connsiteY1" fmla="*/ 105508 h 205993"/>
              <a:gd name="connsiteX2" fmla="*/ 1773534 w 1813727"/>
              <a:gd name="connsiteY2" fmla="*/ 95460 h 205993"/>
              <a:gd name="connsiteX3" fmla="*/ 1758461 w 1813727"/>
              <a:gd name="connsiteY3" fmla="*/ 90436 h 205993"/>
              <a:gd name="connsiteX4" fmla="*/ 1748413 w 1813727"/>
              <a:gd name="connsiteY4" fmla="*/ 80387 h 205993"/>
              <a:gd name="connsiteX5" fmla="*/ 1733340 w 1813727"/>
              <a:gd name="connsiteY5" fmla="*/ 75363 h 205993"/>
              <a:gd name="connsiteX6" fmla="*/ 1723292 w 1813727"/>
              <a:gd name="connsiteY6" fmla="*/ 60291 h 205993"/>
              <a:gd name="connsiteX7" fmla="*/ 1713244 w 1813727"/>
              <a:gd name="connsiteY7" fmla="*/ 50242 h 205993"/>
              <a:gd name="connsiteX8" fmla="*/ 1703195 w 1813727"/>
              <a:gd name="connsiteY8" fmla="*/ 35170 h 205993"/>
              <a:gd name="connsiteX9" fmla="*/ 1693147 w 1813727"/>
              <a:gd name="connsiteY9" fmla="*/ 25121 h 205993"/>
              <a:gd name="connsiteX10" fmla="*/ 1683099 w 1813727"/>
              <a:gd name="connsiteY10" fmla="*/ 10049 h 205993"/>
              <a:gd name="connsiteX11" fmla="*/ 1647929 w 1813727"/>
              <a:gd name="connsiteY11" fmla="*/ 0 h 205993"/>
              <a:gd name="connsiteX12" fmla="*/ 1617784 w 1813727"/>
              <a:gd name="connsiteY12" fmla="*/ 5025 h 205993"/>
              <a:gd name="connsiteX13" fmla="*/ 1587639 w 1813727"/>
              <a:gd name="connsiteY13" fmla="*/ 15073 h 205993"/>
              <a:gd name="connsiteX14" fmla="*/ 1517301 w 1813727"/>
              <a:gd name="connsiteY14" fmla="*/ 25121 h 205993"/>
              <a:gd name="connsiteX15" fmla="*/ 1446962 w 1813727"/>
              <a:gd name="connsiteY15" fmla="*/ 35170 h 205993"/>
              <a:gd name="connsiteX16" fmla="*/ 1411793 w 1813727"/>
              <a:gd name="connsiteY16" fmla="*/ 45218 h 205993"/>
              <a:gd name="connsiteX17" fmla="*/ 1366576 w 1813727"/>
              <a:gd name="connsiteY17" fmla="*/ 55266 h 205993"/>
              <a:gd name="connsiteX18" fmla="*/ 1256044 w 1813727"/>
              <a:gd name="connsiteY18" fmla="*/ 45218 h 205993"/>
              <a:gd name="connsiteX19" fmla="*/ 1225899 w 1813727"/>
              <a:gd name="connsiteY19" fmla="*/ 35170 h 205993"/>
              <a:gd name="connsiteX20" fmla="*/ 1210826 w 1813727"/>
              <a:gd name="connsiteY20" fmla="*/ 30146 h 205993"/>
              <a:gd name="connsiteX21" fmla="*/ 1185705 w 1813727"/>
              <a:gd name="connsiteY21" fmla="*/ 25121 h 205993"/>
              <a:gd name="connsiteX22" fmla="*/ 1095270 w 1813727"/>
              <a:gd name="connsiteY22" fmla="*/ 35170 h 205993"/>
              <a:gd name="connsiteX23" fmla="*/ 1065125 w 1813727"/>
              <a:gd name="connsiteY23" fmla="*/ 45218 h 205993"/>
              <a:gd name="connsiteX24" fmla="*/ 1050053 w 1813727"/>
              <a:gd name="connsiteY24" fmla="*/ 55266 h 205993"/>
              <a:gd name="connsiteX25" fmla="*/ 984738 w 1813727"/>
              <a:gd name="connsiteY25" fmla="*/ 70339 h 205993"/>
              <a:gd name="connsiteX26" fmla="*/ 959617 w 1813727"/>
              <a:gd name="connsiteY26" fmla="*/ 65315 h 205993"/>
              <a:gd name="connsiteX27" fmla="*/ 929472 w 1813727"/>
              <a:gd name="connsiteY27" fmla="*/ 60291 h 205993"/>
              <a:gd name="connsiteX28" fmla="*/ 889279 w 1813727"/>
              <a:gd name="connsiteY28" fmla="*/ 50242 h 205993"/>
              <a:gd name="connsiteX29" fmla="*/ 844061 w 1813727"/>
              <a:gd name="connsiteY29" fmla="*/ 35170 h 205993"/>
              <a:gd name="connsiteX30" fmla="*/ 798844 w 1813727"/>
              <a:gd name="connsiteY30" fmla="*/ 20097 h 205993"/>
              <a:gd name="connsiteX31" fmla="*/ 783771 w 1813727"/>
              <a:gd name="connsiteY31" fmla="*/ 15073 h 205993"/>
              <a:gd name="connsiteX32" fmla="*/ 768699 w 1813727"/>
              <a:gd name="connsiteY32" fmla="*/ 25121 h 205993"/>
              <a:gd name="connsiteX33" fmla="*/ 758650 w 1813727"/>
              <a:gd name="connsiteY33" fmla="*/ 35170 h 205993"/>
              <a:gd name="connsiteX34" fmla="*/ 743578 w 1813727"/>
              <a:gd name="connsiteY34" fmla="*/ 40194 h 205993"/>
              <a:gd name="connsiteX35" fmla="*/ 718457 w 1813727"/>
              <a:gd name="connsiteY35" fmla="*/ 55266 h 205993"/>
              <a:gd name="connsiteX36" fmla="*/ 693336 w 1813727"/>
              <a:gd name="connsiteY36" fmla="*/ 70339 h 205993"/>
              <a:gd name="connsiteX37" fmla="*/ 663191 w 1813727"/>
              <a:gd name="connsiteY37" fmla="*/ 90436 h 205993"/>
              <a:gd name="connsiteX38" fmla="*/ 633046 w 1813727"/>
              <a:gd name="connsiteY38" fmla="*/ 100484 h 205993"/>
              <a:gd name="connsiteX39" fmla="*/ 617973 w 1813727"/>
              <a:gd name="connsiteY39" fmla="*/ 105508 h 205993"/>
              <a:gd name="connsiteX40" fmla="*/ 587828 w 1813727"/>
              <a:gd name="connsiteY40" fmla="*/ 110532 h 205993"/>
              <a:gd name="connsiteX41" fmla="*/ 537587 w 1813727"/>
              <a:gd name="connsiteY41" fmla="*/ 125605 h 205993"/>
              <a:gd name="connsiteX42" fmla="*/ 522514 w 1813727"/>
              <a:gd name="connsiteY42" fmla="*/ 130629 h 205993"/>
              <a:gd name="connsiteX43" fmla="*/ 487345 w 1813727"/>
              <a:gd name="connsiteY43" fmla="*/ 140677 h 205993"/>
              <a:gd name="connsiteX44" fmla="*/ 457200 w 1813727"/>
              <a:gd name="connsiteY44" fmla="*/ 155750 h 205993"/>
              <a:gd name="connsiteX45" fmla="*/ 422031 w 1813727"/>
              <a:gd name="connsiteY45" fmla="*/ 170822 h 205993"/>
              <a:gd name="connsiteX46" fmla="*/ 376813 w 1813727"/>
              <a:gd name="connsiteY46" fmla="*/ 180871 h 205993"/>
              <a:gd name="connsiteX47" fmla="*/ 361740 w 1813727"/>
              <a:gd name="connsiteY47" fmla="*/ 185895 h 205993"/>
              <a:gd name="connsiteX48" fmla="*/ 301450 w 1813727"/>
              <a:gd name="connsiteY48" fmla="*/ 175847 h 205993"/>
              <a:gd name="connsiteX49" fmla="*/ 160773 w 1813727"/>
              <a:gd name="connsiteY49" fmla="*/ 185895 h 205993"/>
              <a:gd name="connsiteX50" fmla="*/ 95459 w 1813727"/>
              <a:gd name="connsiteY50" fmla="*/ 190919 h 205993"/>
              <a:gd name="connsiteX51" fmla="*/ 45217 w 1813727"/>
              <a:gd name="connsiteY51" fmla="*/ 200967 h 205993"/>
              <a:gd name="connsiteX52" fmla="*/ 0 w 1813727"/>
              <a:gd name="connsiteY52" fmla="*/ 205992 h 20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813727" h="205993">
                <a:moveTo>
                  <a:pt x="1813727" y="110532"/>
                </a:moveTo>
                <a:cubicBezTo>
                  <a:pt x="1805353" y="108857"/>
                  <a:pt x="1796602" y="108506"/>
                  <a:pt x="1788606" y="105508"/>
                </a:cubicBezTo>
                <a:cubicBezTo>
                  <a:pt x="1782952" y="103388"/>
                  <a:pt x="1778935" y="98160"/>
                  <a:pt x="1773534" y="95460"/>
                </a:cubicBezTo>
                <a:cubicBezTo>
                  <a:pt x="1768797" y="93092"/>
                  <a:pt x="1763485" y="92111"/>
                  <a:pt x="1758461" y="90436"/>
                </a:cubicBezTo>
                <a:cubicBezTo>
                  <a:pt x="1755112" y="87086"/>
                  <a:pt x="1752475" y="82824"/>
                  <a:pt x="1748413" y="80387"/>
                </a:cubicBezTo>
                <a:cubicBezTo>
                  <a:pt x="1743872" y="77662"/>
                  <a:pt x="1737476" y="78671"/>
                  <a:pt x="1733340" y="75363"/>
                </a:cubicBezTo>
                <a:cubicBezTo>
                  <a:pt x="1728625" y="71591"/>
                  <a:pt x="1727064" y="65006"/>
                  <a:pt x="1723292" y="60291"/>
                </a:cubicBezTo>
                <a:cubicBezTo>
                  <a:pt x="1720333" y="56592"/>
                  <a:pt x="1716203" y="53941"/>
                  <a:pt x="1713244" y="50242"/>
                </a:cubicBezTo>
                <a:cubicBezTo>
                  <a:pt x="1709472" y="45527"/>
                  <a:pt x="1706967" y="39885"/>
                  <a:pt x="1703195" y="35170"/>
                </a:cubicBezTo>
                <a:cubicBezTo>
                  <a:pt x="1700236" y="31471"/>
                  <a:pt x="1696106" y="28820"/>
                  <a:pt x="1693147" y="25121"/>
                </a:cubicBezTo>
                <a:cubicBezTo>
                  <a:pt x="1689375" y="20406"/>
                  <a:pt x="1687814" y="13821"/>
                  <a:pt x="1683099" y="10049"/>
                </a:cubicBezTo>
                <a:cubicBezTo>
                  <a:pt x="1679825" y="7430"/>
                  <a:pt x="1649239" y="328"/>
                  <a:pt x="1647929" y="0"/>
                </a:cubicBezTo>
                <a:cubicBezTo>
                  <a:pt x="1637881" y="1675"/>
                  <a:pt x="1627667" y="2554"/>
                  <a:pt x="1617784" y="5025"/>
                </a:cubicBezTo>
                <a:cubicBezTo>
                  <a:pt x="1607508" y="7594"/>
                  <a:pt x="1598025" y="12996"/>
                  <a:pt x="1587639" y="15073"/>
                </a:cubicBezTo>
                <a:cubicBezTo>
                  <a:pt x="1547647" y="23071"/>
                  <a:pt x="1571005" y="19154"/>
                  <a:pt x="1517301" y="25121"/>
                </a:cubicBezTo>
                <a:cubicBezTo>
                  <a:pt x="1471507" y="36571"/>
                  <a:pt x="1526911" y="23749"/>
                  <a:pt x="1446962" y="35170"/>
                </a:cubicBezTo>
                <a:cubicBezTo>
                  <a:pt x="1431259" y="37413"/>
                  <a:pt x="1426106" y="41129"/>
                  <a:pt x="1411793" y="45218"/>
                </a:cubicBezTo>
                <a:cubicBezTo>
                  <a:pt x="1395238" y="49948"/>
                  <a:pt x="1383842" y="51813"/>
                  <a:pt x="1366576" y="55266"/>
                </a:cubicBezTo>
                <a:cubicBezTo>
                  <a:pt x="1342352" y="53752"/>
                  <a:pt x="1287504" y="53083"/>
                  <a:pt x="1256044" y="45218"/>
                </a:cubicBezTo>
                <a:cubicBezTo>
                  <a:pt x="1245768" y="42649"/>
                  <a:pt x="1235947" y="38519"/>
                  <a:pt x="1225899" y="35170"/>
                </a:cubicBezTo>
                <a:cubicBezTo>
                  <a:pt x="1220875" y="33495"/>
                  <a:pt x="1216019" y="31185"/>
                  <a:pt x="1210826" y="30146"/>
                </a:cubicBezTo>
                <a:lnTo>
                  <a:pt x="1185705" y="25121"/>
                </a:lnTo>
                <a:cubicBezTo>
                  <a:pt x="1164796" y="26864"/>
                  <a:pt x="1120286" y="28916"/>
                  <a:pt x="1095270" y="35170"/>
                </a:cubicBezTo>
                <a:cubicBezTo>
                  <a:pt x="1084994" y="37739"/>
                  <a:pt x="1065125" y="45218"/>
                  <a:pt x="1065125" y="45218"/>
                </a:cubicBezTo>
                <a:cubicBezTo>
                  <a:pt x="1060101" y="48567"/>
                  <a:pt x="1055571" y="52814"/>
                  <a:pt x="1050053" y="55266"/>
                </a:cubicBezTo>
                <a:cubicBezTo>
                  <a:pt x="1023917" y="66882"/>
                  <a:pt x="1013350" y="66252"/>
                  <a:pt x="984738" y="70339"/>
                </a:cubicBezTo>
                <a:lnTo>
                  <a:pt x="959617" y="65315"/>
                </a:lnTo>
                <a:cubicBezTo>
                  <a:pt x="949594" y="63493"/>
                  <a:pt x="939433" y="62426"/>
                  <a:pt x="929472" y="60291"/>
                </a:cubicBezTo>
                <a:cubicBezTo>
                  <a:pt x="915969" y="57397"/>
                  <a:pt x="902380" y="54609"/>
                  <a:pt x="889279" y="50242"/>
                </a:cubicBezTo>
                <a:lnTo>
                  <a:pt x="844061" y="35170"/>
                </a:lnTo>
                <a:lnTo>
                  <a:pt x="798844" y="20097"/>
                </a:lnTo>
                <a:lnTo>
                  <a:pt x="783771" y="15073"/>
                </a:lnTo>
                <a:cubicBezTo>
                  <a:pt x="778747" y="18422"/>
                  <a:pt x="773414" y="21349"/>
                  <a:pt x="768699" y="25121"/>
                </a:cubicBezTo>
                <a:cubicBezTo>
                  <a:pt x="765000" y="28080"/>
                  <a:pt x="762712" y="32733"/>
                  <a:pt x="758650" y="35170"/>
                </a:cubicBezTo>
                <a:cubicBezTo>
                  <a:pt x="754109" y="37895"/>
                  <a:pt x="748602" y="38519"/>
                  <a:pt x="743578" y="40194"/>
                </a:cubicBezTo>
                <a:cubicBezTo>
                  <a:pt x="718111" y="65659"/>
                  <a:pt x="751073" y="35695"/>
                  <a:pt x="718457" y="55266"/>
                </a:cubicBezTo>
                <a:cubicBezTo>
                  <a:pt x="683977" y="75955"/>
                  <a:pt x="736032" y="56108"/>
                  <a:pt x="693336" y="70339"/>
                </a:cubicBezTo>
                <a:cubicBezTo>
                  <a:pt x="683288" y="77038"/>
                  <a:pt x="674648" y="86617"/>
                  <a:pt x="663191" y="90436"/>
                </a:cubicBezTo>
                <a:lnTo>
                  <a:pt x="633046" y="100484"/>
                </a:lnTo>
                <a:cubicBezTo>
                  <a:pt x="628022" y="102159"/>
                  <a:pt x="623197" y="104637"/>
                  <a:pt x="617973" y="105508"/>
                </a:cubicBezTo>
                <a:lnTo>
                  <a:pt x="587828" y="110532"/>
                </a:lnTo>
                <a:cubicBezTo>
                  <a:pt x="516220" y="134403"/>
                  <a:pt x="590718" y="110425"/>
                  <a:pt x="537587" y="125605"/>
                </a:cubicBezTo>
                <a:cubicBezTo>
                  <a:pt x="532495" y="127060"/>
                  <a:pt x="527606" y="129174"/>
                  <a:pt x="522514" y="130629"/>
                </a:cubicBezTo>
                <a:cubicBezTo>
                  <a:pt x="478362" y="143243"/>
                  <a:pt x="523476" y="128633"/>
                  <a:pt x="487345" y="140677"/>
                </a:cubicBezTo>
                <a:cubicBezTo>
                  <a:pt x="458381" y="159987"/>
                  <a:pt x="486319" y="143271"/>
                  <a:pt x="457200" y="155750"/>
                </a:cubicBezTo>
                <a:cubicBezTo>
                  <a:pt x="430402" y="167235"/>
                  <a:pt x="445597" y="164088"/>
                  <a:pt x="422031" y="170822"/>
                </a:cubicBezTo>
                <a:cubicBezTo>
                  <a:pt x="385924" y="181139"/>
                  <a:pt x="418260" y="170510"/>
                  <a:pt x="376813" y="180871"/>
                </a:cubicBezTo>
                <a:cubicBezTo>
                  <a:pt x="371675" y="182155"/>
                  <a:pt x="366764" y="184220"/>
                  <a:pt x="361740" y="185895"/>
                </a:cubicBezTo>
                <a:cubicBezTo>
                  <a:pt x="341643" y="182546"/>
                  <a:pt x="321667" y="173320"/>
                  <a:pt x="301450" y="175847"/>
                </a:cubicBezTo>
                <a:cubicBezTo>
                  <a:pt x="220422" y="185975"/>
                  <a:pt x="293513" y="177850"/>
                  <a:pt x="160773" y="185895"/>
                </a:cubicBezTo>
                <a:cubicBezTo>
                  <a:pt x="138977" y="187216"/>
                  <a:pt x="117230" y="189244"/>
                  <a:pt x="95459" y="190919"/>
                </a:cubicBezTo>
                <a:cubicBezTo>
                  <a:pt x="71043" y="197023"/>
                  <a:pt x="73964" y="196860"/>
                  <a:pt x="45217" y="200967"/>
                </a:cubicBezTo>
                <a:cubicBezTo>
                  <a:pt x="8590" y="206200"/>
                  <a:pt x="17878" y="205992"/>
                  <a:pt x="0" y="205992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 9"/>
          <p:cNvSpPr/>
          <p:nvPr/>
        </p:nvSpPr>
        <p:spPr>
          <a:xfrm>
            <a:off x="5300013" y="3051810"/>
            <a:ext cx="1559617" cy="3086100"/>
          </a:xfrm>
          <a:custGeom>
            <a:avLst/>
            <a:gdLst>
              <a:gd name="connsiteX0" fmla="*/ 1272237 w 1559617"/>
              <a:gd name="connsiteY0" fmla="*/ 3051810 h 3086100"/>
              <a:gd name="connsiteX1" fmla="*/ 1215087 w 1559617"/>
              <a:gd name="connsiteY1" fmla="*/ 3063240 h 3086100"/>
              <a:gd name="connsiteX2" fmla="*/ 1146507 w 1559617"/>
              <a:gd name="connsiteY2" fmla="*/ 3086100 h 3086100"/>
              <a:gd name="connsiteX3" fmla="*/ 883617 w 1559617"/>
              <a:gd name="connsiteY3" fmla="*/ 3051810 h 3086100"/>
              <a:gd name="connsiteX4" fmla="*/ 849327 w 1559617"/>
              <a:gd name="connsiteY4" fmla="*/ 3063240 h 3086100"/>
              <a:gd name="connsiteX5" fmla="*/ 792177 w 1559617"/>
              <a:gd name="connsiteY5" fmla="*/ 3006090 h 3086100"/>
              <a:gd name="connsiteX6" fmla="*/ 723597 w 1559617"/>
              <a:gd name="connsiteY6" fmla="*/ 3040380 h 3086100"/>
              <a:gd name="connsiteX7" fmla="*/ 677877 w 1559617"/>
              <a:gd name="connsiteY7" fmla="*/ 2971800 h 3086100"/>
              <a:gd name="connsiteX8" fmla="*/ 575007 w 1559617"/>
              <a:gd name="connsiteY8" fmla="*/ 2914650 h 3086100"/>
              <a:gd name="connsiteX9" fmla="*/ 506427 w 1559617"/>
              <a:gd name="connsiteY9" fmla="*/ 2937510 h 3086100"/>
              <a:gd name="connsiteX10" fmla="*/ 472137 w 1559617"/>
              <a:gd name="connsiteY10" fmla="*/ 2914650 h 3086100"/>
              <a:gd name="connsiteX11" fmla="*/ 369267 w 1559617"/>
              <a:gd name="connsiteY11" fmla="*/ 2880360 h 3086100"/>
              <a:gd name="connsiteX12" fmla="*/ 300687 w 1559617"/>
              <a:gd name="connsiteY12" fmla="*/ 2857500 h 3086100"/>
              <a:gd name="connsiteX13" fmla="*/ 266397 w 1559617"/>
              <a:gd name="connsiteY13" fmla="*/ 2846070 h 3086100"/>
              <a:gd name="connsiteX14" fmla="*/ 94947 w 1559617"/>
              <a:gd name="connsiteY14" fmla="*/ 2846070 h 3086100"/>
              <a:gd name="connsiteX15" fmla="*/ 60657 w 1559617"/>
              <a:gd name="connsiteY15" fmla="*/ 2823210 h 3086100"/>
              <a:gd name="connsiteX16" fmla="*/ 26367 w 1559617"/>
              <a:gd name="connsiteY16" fmla="*/ 2811780 h 3086100"/>
              <a:gd name="connsiteX17" fmla="*/ 3507 w 1559617"/>
              <a:gd name="connsiteY17" fmla="*/ 2743200 h 3086100"/>
              <a:gd name="connsiteX18" fmla="*/ 49227 w 1559617"/>
              <a:gd name="connsiteY18" fmla="*/ 2674620 h 3086100"/>
              <a:gd name="connsiteX19" fmla="*/ 72087 w 1559617"/>
              <a:gd name="connsiteY19" fmla="*/ 2571750 h 3086100"/>
              <a:gd name="connsiteX20" fmla="*/ 140667 w 1559617"/>
              <a:gd name="connsiteY20" fmla="*/ 2514600 h 3086100"/>
              <a:gd name="connsiteX21" fmla="*/ 174957 w 1559617"/>
              <a:gd name="connsiteY21" fmla="*/ 2503170 h 3086100"/>
              <a:gd name="connsiteX22" fmla="*/ 209247 w 1559617"/>
              <a:gd name="connsiteY22" fmla="*/ 2434590 h 3086100"/>
              <a:gd name="connsiteX23" fmla="*/ 220677 w 1559617"/>
              <a:gd name="connsiteY23" fmla="*/ 2377440 h 3086100"/>
              <a:gd name="connsiteX24" fmla="*/ 254967 w 1559617"/>
              <a:gd name="connsiteY24" fmla="*/ 2366010 h 3086100"/>
              <a:gd name="connsiteX25" fmla="*/ 277827 w 1559617"/>
              <a:gd name="connsiteY25" fmla="*/ 2297430 h 3086100"/>
              <a:gd name="connsiteX26" fmla="*/ 254967 w 1559617"/>
              <a:gd name="connsiteY26" fmla="*/ 2263140 h 3086100"/>
              <a:gd name="connsiteX27" fmla="*/ 232107 w 1559617"/>
              <a:gd name="connsiteY27" fmla="*/ 2194560 h 3086100"/>
              <a:gd name="connsiteX28" fmla="*/ 209247 w 1559617"/>
              <a:gd name="connsiteY28" fmla="*/ 2160270 h 3086100"/>
              <a:gd name="connsiteX29" fmla="*/ 197817 w 1559617"/>
              <a:gd name="connsiteY29" fmla="*/ 2057400 h 3086100"/>
              <a:gd name="connsiteX30" fmla="*/ 209247 w 1559617"/>
              <a:gd name="connsiteY30" fmla="*/ 2023110 h 3086100"/>
              <a:gd name="connsiteX31" fmla="*/ 346407 w 1559617"/>
              <a:gd name="connsiteY31" fmla="*/ 1965960 h 3086100"/>
              <a:gd name="connsiteX32" fmla="*/ 449277 w 1559617"/>
              <a:gd name="connsiteY32" fmla="*/ 1931670 h 3086100"/>
              <a:gd name="connsiteX33" fmla="*/ 552147 w 1559617"/>
              <a:gd name="connsiteY33" fmla="*/ 1874520 h 3086100"/>
              <a:gd name="connsiteX34" fmla="*/ 586437 w 1559617"/>
              <a:gd name="connsiteY34" fmla="*/ 1851660 h 3086100"/>
              <a:gd name="connsiteX35" fmla="*/ 677877 w 1559617"/>
              <a:gd name="connsiteY35" fmla="*/ 1863090 h 3086100"/>
              <a:gd name="connsiteX36" fmla="*/ 746457 w 1559617"/>
              <a:gd name="connsiteY36" fmla="*/ 1817370 h 3086100"/>
              <a:gd name="connsiteX37" fmla="*/ 769317 w 1559617"/>
              <a:gd name="connsiteY37" fmla="*/ 1783080 h 3086100"/>
              <a:gd name="connsiteX38" fmla="*/ 803607 w 1559617"/>
              <a:gd name="connsiteY38" fmla="*/ 1771650 h 3086100"/>
              <a:gd name="connsiteX39" fmla="*/ 872187 w 1559617"/>
              <a:gd name="connsiteY39" fmla="*/ 1760220 h 3086100"/>
              <a:gd name="connsiteX40" fmla="*/ 917907 w 1559617"/>
              <a:gd name="connsiteY40" fmla="*/ 1748790 h 3086100"/>
              <a:gd name="connsiteX41" fmla="*/ 952197 w 1559617"/>
              <a:gd name="connsiteY41" fmla="*/ 1725930 h 3086100"/>
              <a:gd name="connsiteX42" fmla="*/ 986487 w 1559617"/>
              <a:gd name="connsiteY42" fmla="*/ 1714500 h 3086100"/>
              <a:gd name="connsiteX43" fmla="*/ 1055067 w 1559617"/>
              <a:gd name="connsiteY43" fmla="*/ 1668780 h 3086100"/>
              <a:gd name="connsiteX44" fmla="*/ 1077927 w 1559617"/>
              <a:gd name="connsiteY44" fmla="*/ 1634490 h 3086100"/>
              <a:gd name="connsiteX45" fmla="*/ 1100787 w 1559617"/>
              <a:gd name="connsiteY45" fmla="*/ 1565910 h 3086100"/>
              <a:gd name="connsiteX46" fmla="*/ 1112217 w 1559617"/>
              <a:gd name="connsiteY46" fmla="*/ 1428750 h 3086100"/>
              <a:gd name="connsiteX47" fmla="*/ 1123647 w 1559617"/>
              <a:gd name="connsiteY47" fmla="*/ 1394460 h 3086100"/>
              <a:gd name="connsiteX48" fmla="*/ 1112217 w 1559617"/>
              <a:gd name="connsiteY48" fmla="*/ 1314450 h 3086100"/>
              <a:gd name="connsiteX49" fmla="*/ 1123647 w 1559617"/>
              <a:gd name="connsiteY49" fmla="*/ 1257300 h 3086100"/>
              <a:gd name="connsiteX50" fmla="*/ 1135077 w 1559617"/>
              <a:gd name="connsiteY50" fmla="*/ 1223010 h 3086100"/>
              <a:gd name="connsiteX51" fmla="*/ 1169367 w 1559617"/>
              <a:gd name="connsiteY51" fmla="*/ 1074420 h 3086100"/>
              <a:gd name="connsiteX52" fmla="*/ 1180797 w 1559617"/>
              <a:gd name="connsiteY52" fmla="*/ 1005840 h 3086100"/>
              <a:gd name="connsiteX53" fmla="*/ 1283667 w 1559617"/>
              <a:gd name="connsiteY53" fmla="*/ 948690 h 3086100"/>
              <a:gd name="connsiteX54" fmla="*/ 1340817 w 1559617"/>
              <a:gd name="connsiteY54" fmla="*/ 891540 h 3086100"/>
              <a:gd name="connsiteX55" fmla="*/ 1375107 w 1559617"/>
              <a:gd name="connsiteY55" fmla="*/ 822960 h 3086100"/>
              <a:gd name="connsiteX56" fmla="*/ 1420827 w 1559617"/>
              <a:gd name="connsiteY56" fmla="*/ 754380 h 3086100"/>
              <a:gd name="connsiteX57" fmla="*/ 1455117 w 1559617"/>
              <a:gd name="connsiteY57" fmla="*/ 742950 h 3086100"/>
              <a:gd name="connsiteX58" fmla="*/ 1500837 w 1559617"/>
              <a:gd name="connsiteY58" fmla="*/ 697230 h 3086100"/>
              <a:gd name="connsiteX59" fmla="*/ 1512267 w 1559617"/>
              <a:gd name="connsiteY59" fmla="*/ 662940 h 3086100"/>
              <a:gd name="connsiteX60" fmla="*/ 1546557 w 1559617"/>
              <a:gd name="connsiteY60" fmla="*/ 640080 h 3086100"/>
              <a:gd name="connsiteX61" fmla="*/ 1546557 w 1559617"/>
              <a:gd name="connsiteY61" fmla="*/ 514350 h 3086100"/>
              <a:gd name="connsiteX62" fmla="*/ 1535127 w 1559617"/>
              <a:gd name="connsiteY62" fmla="*/ 434340 h 3086100"/>
              <a:gd name="connsiteX63" fmla="*/ 1500837 w 1559617"/>
              <a:gd name="connsiteY63" fmla="*/ 400050 h 3086100"/>
              <a:gd name="connsiteX64" fmla="*/ 1489407 w 1559617"/>
              <a:gd name="connsiteY64" fmla="*/ 365760 h 3086100"/>
              <a:gd name="connsiteX65" fmla="*/ 1420827 w 1559617"/>
              <a:gd name="connsiteY65" fmla="*/ 342900 h 3086100"/>
              <a:gd name="connsiteX66" fmla="*/ 1397967 w 1559617"/>
              <a:gd name="connsiteY66" fmla="*/ 308610 h 3086100"/>
              <a:gd name="connsiteX67" fmla="*/ 1329387 w 1559617"/>
              <a:gd name="connsiteY67" fmla="*/ 251460 h 3086100"/>
              <a:gd name="connsiteX68" fmla="*/ 1295097 w 1559617"/>
              <a:gd name="connsiteY68" fmla="*/ 240030 h 3086100"/>
              <a:gd name="connsiteX69" fmla="*/ 1237947 w 1559617"/>
              <a:gd name="connsiteY69" fmla="*/ 160020 h 3086100"/>
              <a:gd name="connsiteX70" fmla="*/ 1215087 w 1559617"/>
              <a:gd name="connsiteY70" fmla="*/ 125730 h 3086100"/>
              <a:gd name="connsiteX71" fmla="*/ 1146507 w 1559617"/>
              <a:gd name="connsiteY71" fmla="*/ 91440 h 3086100"/>
              <a:gd name="connsiteX72" fmla="*/ 1066497 w 1559617"/>
              <a:gd name="connsiteY72" fmla="*/ 102870 h 3086100"/>
              <a:gd name="connsiteX73" fmla="*/ 975057 w 1559617"/>
              <a:gd name="connsiteY73" fmla="*/ 80010 h 3086100"/>
              <a:gd name="connsiteX74" fmla="*/ 929337 w 1559617"/>
              <a:gd name="connsiteY74" fmla="*/ 22860 h 3086100"/>
              <a:gd name="connsiteX75" fmla="*/ 860757 w 1559617"/>
              <a:gd name="connsiteY75" fmla="*/ 0 h 3086100"/>
              <a:gd name="connsiteX76" fmla="*/ 723597 w 1559617"/>
              <a:gd name="connsiteY76" fmla="*/ 34290 h 3086100"/>
              <a:gd name="connsiteX77" fmla="*/ 655017 w 1559617"/>
              <a:gd name="connsiteY77" fmla="*/ 68580 h 3086100"/>
              <a:gd name="connsiteX78" fmla="*/ 552147 w 1559617"/>
              <a:gd name="connsiteY78" fmla="*/ 148590 h 3086100"/>
              <a:gd name="connsiteX79" fmla="*/ 437847 w 1559617"/>
              <a:gd name="connsiteY79" fmla="*/ 137160 h 3086100"/>
              <a:gd name="connsiteX80" fmla="*/ 334977 w 1559617"/>
              <a:gd name="connsiteY80" fmla="*/ 125730 h 3086100"/>
              <a:gd name="connsiteX81" fmla="*/ 254967 w 1559617"/>
              <a:gd name="connsiteY81" fmla="*/ 137160 h 3086100"/>
              <a:gd name="connsiteX82" fmla="*/ 83517 w 1559617"/>
              <a:gd name="connsiteY82" fmla="*/ 148590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1559617" h="3086100">
                <a:moveTo>
                  <a:pt x="1272237" y="3051810"/>
                </a:moveTo>
                <a:cubicBezTo>
                  <a:pt x="1253187" y="3055620"/>
                  <a:pt x="1233830" y="3058128"/>
                  <a:pt x="1215087" y="3063240"/>
                </a:cubicBezTo>
                <a:cubicBezTo>
                  <a:pt x="1191840" y="3069580"/>
                  <a:pt x="1146507" y="3086100"/>
                  <a:pt x="1146507" y="3086100"/>
                </a:cubicBezTo>
                <a:cubicBezTo>
                  <a:pt x="1023942" y="3004390"/>
                  <a:pt x="1105354" y="3038767"/>
                  <a:pt x="883617" y="3051810"/>
                </a:cubicBezTo>
                <a:cubicBezTo>
                  <a:pt x="872187" y="3055620"/>
                  <a:pt x="861211" y="3065221"/>
                  <a:pt x="849327" y="3063240"/>
                </a:cubicBezTo>
                <a:cubicBezTo>
                  <a:pt x="820752" y="3058478"/>
                  <a:pt x="805512" y="3026092"/>
                  <a:pt x="792177" y="3006090"/>
                </a:cubicBezTo>
                <a:cubicBezTo>
                  <a:pt x="788794" y="3008345"/>
                  <a:pt x="735020" y="3048539"/>
                  <a:pt x="723597" y="3040380"/>
                </a:cubicBezTo>
                <a:cubicBezTo>
                  <a:pt x="701240" y="3024411"/>
                  <a:pt x="700737" y="2987040"/>
                  <a:pt x="677877" y="2971800"/>
                </a:cubicBezTo>
                <a:cubicBezTo>
                  <a:pt x="599272" y="2919397"/>
                  <a:pt x="635361" y="2934768"/>
                  <a:pt x="575007" y="2914650"/>
                </a:cubicBezTo>
                <a:cubicBezTo>
                  <a:pt x="552147" y="2922270"/>
                  <a:pt x="526477" y="2950876"/>
                  <a:pt x="506427" y="2937510"/>
                </a:cubicBezTo>
                <a:cubicBezTo>
                  <a:pt x="494997" y="2929890"/>
                  <a:pt x="484690" y="2920229"/>
                  <a:pt x="472137" y="2914650"/>
                </a:cubicBezTo>
                <a:lnTo>
                  <a:pt x="369267" y="2880360"/>
                </a:lnTo>
                <a:lnTo>
                  <a:pt x="300687" y="2857500"/>
                </a:lnTo>
                <a:lnTo>
                  <a:pt x="266397" y="2846070"/>
                </a:lnTo>
                <a:cubicBezTo>
                  <a:pt x="194774" y="2855023"/>
                  <a:pt x="164538" y="2866947"/>
                  <a:pt x="94947" y="2846070"/>
                </a:cubicBezTo>
                <a:cubicBezTo>
                  <a:pt x="81789" y="2842123"/>
                  <a:pt x="72944" y="2829353"/>
                  <a:pt x="60657" y="2823210"/>
                </a:cubicBezTo>
                <a:cubicBezTo>
                  <a:pt x="49881" y="2817822"/>
                  <a:pt x="37797" y="2815590"/>
                  <a:pt x="26367" y="2811780"/>
                </a:cubicBezTo>
                <a:cubicBezTo>
                  <a:pt x="18747" y="2788920"/>
                  <a:pt x="-9859" y="2763250"/>
                  <a:pt x="3507" y="2743200"/>
                </a:cubicBezTo>
                <a:lnTo>
                  <a:pt x="49227" y="2674620"/>
                </a:lnTo>
                <a:cubicBezTo>
                  <a:pt x="50610" y="2666322"/>
                  <a:pt x="59581" y="2590509"/>
                  <a:pt x="72087" y="2571750"/>
                </a:cubicBezTo>
                <a:cubicBezTo>
                  <a:pt x="84726" y="2552791"/>
                  <a:pt x="119582" y="2525143"/>
                  <a:pt x="140667" y="2514600"/>
                </a:cubicBezTo>
                <a:cubicBezTo>
                  <a:pt x="151443" y="2509212"/>
                  <a:pt x="163527" y="2506980"/>
                  <a:pt x="174957" y="2503170"/>
                </a:cubicBezTo>
                <a:cubicBezTo>
                  <a:pt x="197306" y="2469646"/>
                  <a:pt x="199783" y="2472448"/>
                  <a:pt x="209247" y="2434590"/>
                </a:cubicBezTo>
                <a:cubicBezTo>
                  <a:pt x="213959" y="2415743"/>
                  <a:pt x="209901" y="2393604"/>
                  <a:pt x="220677" y="2377440"/>
                </a:cubicBezTo>
                <a:cubicBezTo>
                  <a:pt x="227360" y="2367415"/>
                  <a:pt x="243537" y="2369820"/>
                  <a:pt x="254967" y="2366010"/>
                </a:cubicBezTo>
                <a:cubicBezTo>
                  <a:pt x="262587" y="2343150"/>
                  <a:pt x="291193" y="2317480"/>
                  <a:pt x="277827" y="2297430"/>
                </a:cubicBezTo>
                <a:cubicBezTo>
                  <a:pt x="270207" y="2286000"/>
                  <a:pt x="260546" y="2275693"/>
                  <a:pt x="254967" y="2263140"/>
                </a:cubicBezTo>
                <a:cubicBezTo>
                  <a:pt x="245180" y="2241120"/>
                  <a:pt x="245473" y="2214610"/>
                  <a:pt x="232107" y="2194560"/>
                </a:cubicBezTo>
                <a:lnTo>
                  <a:pt x="209247" y="2160270"/>
                </a:lnTo>
                <a:cubicBezTo>
                  <a:pt x="205437" y="2125980"/>
                  <a:pt x="197817" y="2091901"/>
                  <a:pt x="197817" y="2057400"/>
                </a:cubicBezTo>
                <a:cubicBezTo>
                  <a:pt x="197817" y="2045352"/>
                  <a:pt x="200728" y="2031629"/>
                  <a:pt x="209247" y="2023110"/>
                </a:cubicBezTo>
                <a:cubicBezTo>
                  <a:pt x="270663" y="1961694"/>
                  <a:pt x="273035" y="1984303"/>
                  <a:pt x="346407" y="1965960"/>
                </a:cubicBezTo>
                <a:lnTo>
                  <a:pt x="449277" y="1931670"/>
                </a:lnTo>
                <a:cubicBezTo>
                  <a:pt x="509631" y="1911552"/>
                  <a:pt x="473542" y="1926923"/>
                  <a:pt x="552147" y="1874520"/>
                </a:cubicBezTo>
                <a:lnTo>
                  <a:pt x="586437" y="1851660"/>
                </a:lnTo>
                <a:cubicBezTo>
                  <a:pt x="625555" y="1877738"/>
                  <a:pt x="623289" y="1887903"/>
                  <a:pt x="677877" y="1863090"/>
                </a:cubicBezTo>
                <a:cubicBezTo>
                  <a:pt x="702889" y="1851721"/>
                  <a:pt x="746457" y="1817370"/>
                  <a:pt x="746457" y="1817370"/>
                </a:cubicBezTo>
                <a:cubicBezTo>
                  <a:pt x="754077" y="1805940"/>
                  <a:pt x="758590" y="1791662"/>
                  <a:pt x="769317" y="1783080"/>
                </a:cubicBezTo>
                <a:cubicBezTo>
                  <a:pt x="778725" y="1775554"/>
                  <a:pt x="791846" y="1774264"/>
                  <a:pt x="803607" y="1771650"/>
                </a:cubicBezTo>
                <a:cubicBezTo>
                  <a:pt x="826230" y="1766623"/>
                  <a:pt x="849462" y="1764765"/>
                  <a:pt x="872187" y="1760220"/>
                </a:cubicBezTo>
                <a:cubicBezTo>
                  <a:pt x="887591" y="1757139"/>
                  <a:pt x="902667" y="1752600"/>
                  <a:pt x="917907" y="1748790"/>
                </a:cubicBezTo>
                <a:cubicBezTo>
                  <a:pt x="929337" y="1741170"/>
                  <a:pt x="939910" y="1732073"/>
                  <a:pt x="952197" y="1725930"/>
                </a:cubicBezTo>
                <a:cubicBezTo>
                  <a:pt x="962973" y="1720542"/>
                  <a:pt x="975955" y="1720351"/>
                  <a:pt x="986487" y="1714500"/>
                </a:cubicBezTo>
                <a:cubicBezTo>
                  <a:pt x="1010504" y="1701157"/>
                  <a:pt x="1055067" y="1668780"/>
                  <a:pt x="1055067" y="1668780"/>
                </a:cubicBezTo>
                <a:cubicBezTo>
                  <a:pt x="1062687" y="1657350"/>
                  <a:pt x="1072348" y="1647043"/>
                  <a:pt x="1077927" y="1634490"/>
                </a:cubicBezTo>
                <a:cubicBezTo>
                  <a:pt x="1087714" y="1612470"/>
                  <a:pt x="1100787" y="1565910"/>
                  <a:pt x="1100787" y="1565910"/>
                </a:cubicBezTo>
                <a:cubicBezTo>
                  <a:pt x="1104597" y="1520190"/>
                  <a:pt x="1106154" y="1474226"/>
                  <a:pt x="1112217" y="1428750"/>
                </a:cubicBezTo>
                <a:cubicBezTo>
                  <a:pt x="1113809" y="1416807"/>
                  <a:pt x="1123647" y="1406508"/>
                  <a:pt x="1123647" y="1394460"/>
                </a:cubicBezTo>
                <a:cubicBezTo>
                  <a:pt x="1123647" y="1367519"/>
                  <a:pt x="1116027" y="1341120"/>
                  <a:pt x="1112217" y="1314450"/>
                </a:cubicBezTo>
                <a:cubicBezTo>
                  <a:pt x="1116027" y="1295400"/>
                  <a:pt x="1118935" y="1276147"/>
                  <a:pt x="1123647" y="1257300"/>
                </a:cubicBezTo>
                <a:cubicBezTo>
                  <a:pt x="1126569" y="1245611"/>
                  <a:pt x="1133245" y="1234918"/>
                  <a:pt x="1135077" y="1223010"/>
                </a:cubicBezTo>
                <a:cubicBezTo>
                  <a:pt x="1156832" y="1081604"/>
                  <a:pt x="1122054" y="1145390"/>
                  <a:pt x="1169367" y="1074420"/>
                </a:cubicBezTo>
                <a:cubicBezTo>
                  <a:pt x="1173177" y="1051560"/>
                  <a:pt x="1167507" y="1024826"/>
                  <a:pt x="1180797" y="1005840"/>
                </a:cubicBezTo>
                <a:cubicBezTo>
                  <a:pt x="1204720" y="971664"/>
                  <a:pt x="1247292" y="960815"/>
                  <a:pt x="1283667" y="948690"/>
                </a:cubicBezTo>
                <a:cubicBezTo>
                  <a:pt x="1344627" y="857250"/>
                  <a:pt x="1264617" y="967740"/>
                  <a:pt x="1340817" y="891540"/>
                </a:cubicBezTo>
                <a:cubicBezTo>
                  <a:pt x="1378874" y="853483"/>
                  <a:pt x="1351866" y="864793"/>
                  <a:pt x="1375107" y="822960"/>
                </a:cubicBezTo>
                <a:cubicBezTo>
                  <a:pt x="1388450" y="798943"/>
                  <a:pt x="1394763" y="763068"/>
                  <a:pt x="1420827" y="754380"/>
                </a:cubicBezTo>
                <a:lnTo>
                  <a:pt x="1455117" y="742950"/>
                </a:lnTo>
                <a:cubicBezTo>
                  <a:pt x="1485597" y="651510"/>
                  <a:pt x="1439877" y="758190"/>
                  <a:pt x="1500837" y="697230"/>
                </a:cubicBezTo>
                <a:cubicBezTo>
                  <a:pt x="1509356" y="688711"/>
                  <a:pt x="1504741" y="672348"/>
                  <a:pt x="1512267" y="662940"/>
                </a:cubicBezTo>
                <a:cubicBezTo>
                  <a:pt x="1520849" y="652213"/>
                  <a:pt x="1535127" y="647700"/>
                  <a:pt x="1546557" y="640080"/>
                </a:cubicBezTo>
                <a:cubicBezTo>
                  <a:pt x="1567459" y="577373"/>
                  <a:pt x="1560097" y="615899"/>
                  <a:pt x="1546557" y="514350"/>
                </a:cubicBezTo>
                <a:cubicBezTo>
                  <a:pt x="1542996" y="487646"/>
                  <a:pt x="1545133" y="459354"/>
                  <a:pt x="1535127" y="434340"/>
                </a:cubicBezTo>
                <a:cubicBezTo>
                  <a:pt x="1529124" y="419332"/>
                  <a:pt x="1512267" y="411480"/>
                  <a:pt x="1500837" y="400050"/>
                </a:cubicBezTo>
                <a:cubicBezTo>
                  <a:pt x="1497027" y="388620"/>
                  <a:pt x="1499211" y="372763"/>
                  <a:pt x="1489407" y="365760"/>
                </a:cubicBezTo>
                <a:cubicBezTo>
                  <a:pt x="1469799" y="351754"/>
                  <a:pt x="1420827" y="342900"/>
                  <a:pt x="1420827" y="342900"/>
                </a:cubicBezTo>
                <a:cubicBezTo>
                  <a:pt x="1413207" y="331470"/>
                  <a:pt x="1406761" y="319163"/>
                  <a:pt x="1397967" y="308610"/>
                </a:cubicBezTo>
                <a:cubicBezTo>
                  <a:pt x="1379911" y="286943"/>
                  <a:pt x="1355076" y="264304"/>
                  <a:pt x="1329387" y="251460"/>
                </a:cubicBezTo>
                <a:cubicBezTo>
                  <a:pt x="1318611" y="246072"/>
                  <a:pt x="1306527" y="243840"/>
                  <a:pt x="1295097" y="240030"/>
                </a:cubicBezTo>
                <a:cubicBezTo>
                  <a:pt x="1268427" y="160020"/>
                  <a:pt x="1295097" y="179070"/>
                  <a:pt x="1237947" y="160020"/>
                </a:cubicBezTo>
                <a:cubicBezTo>
                  <a:pt x="1230327" y="148590"/>
                  <a:pt x="1224801" y="135444"/>
                  <a:pt x="1215087" y="125730"/>
                </a:cubicBezTo>
                <a:cubicBezTo>
                  <a:pt x="1192930" y="103573"/>
                  <a:pt x="1174396" y="100736"/>
                  <a:pt x="1146507" y="91440"/>
                </a:cubicBezTo>
                <a:cubicBezTo>
                  <a:pt x="1119837" y="95250"/>
                  <a:pt x="1093438" y="102870"/>
                  <a:pt x="1066497" y="102870"/>
                </a:cubicBezTo>
                <a:cubicBezTo>
                  <a:pt x="1038911" y="102870"/>
                  <a:pt x="1002115" y="89029"/>
                  <a:pt x="975057" y="80010"/>
                </a:cubicBezTo>
                <a:cubicBezTo>
                  <a:pt x="962663" y="42827"/>
                  <a:pt x="969798" y="40843"/>
                  <a:pt x="929337" y="22860"/>
                </a:cubicBezTo>
                <a:cubicBezTo>
                  <a:pt x="907317" y="13073"/>
                  <a:pt x="860757" y="0"/>
                  <a:pt x="860757" y="0"/>
                </a:cubicBezTo>
                <a:cubicBezTo>
                  <a:pt x="676427" y="20481"/>
                  <a:pt x="813592" y="-10708"/>
                  <a:pt x="723597" y="34290"/>
                </a:cubicBezTo>
                <a:cubicBezTo>
                  <a:pt x="678203" y="56987"/>
                  <a:pt x="697133" y="31144"/>
                  <a:pt x="655017" y="68580"/>
                </a:cubicBezTo>
                <a:cubicBezTo>
                  <a:pt x="562498" y="150819"/>
                  <a:pt x="622854" y="125021"/>
                  <a:pt x="552147" y="148590"/>
                </a:cubicBezTo>
                <a:lnTo>
                  <a:pt x="437847" y="137160"/>
                </a:lnTo>
                <a:cubicBezTo>
                  <a:pt x="403536" y="133548"/>
                  <a:pt x="369478" y="125730"/>
                  <a:pt x="334977" y="125730"/>
                </a:cubicBezTo>
                <a:cubicBezTo>
                  <a:pt x="308036" y="125730"/>
                  <a:pt x="281637" y="133350"/>
                  <a:pt x="254967" y="137160"/>
                </a:cubicBezTo>
                <a:cubicBezTo>
                  <a:pt x="177303" y="163048"/>
                  <a:pt x="232725" y="148590"/>
                  <a:pt x="83517" y="148590"/>
                </a:cubicBezTo>
              </a:path>
            </a:pathLst>
          </a:custGeom>
          <a:noFill/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3690712" y="3713568"/>
            <a:ext cx="1258478" cy="2081992"/>
          </a:xfrm>
          <a:custGeom>
            <a:avLst/>
            <a:gdLst>
              <a:gd name="connsiteX0" fmla="*/ 286928 w 1258478"/>
              <a:gd name="connsiteY0" fmla="*/ 2012862 h 2081992"/>
              <a:gd name="connsiteX1" fmla="*/ 275498 w 1258478"/>
              <a:gd name="connsiteY1" fmla="*/ 2047152 h 2081992"/>
              <a:gd name="connsiteX2" fmla="*/ 241208 w 1258478"/>
              <a:gd name="connsiteY2" fmla="*/ 2035722 h 2081992"/>
              <a:gd name="connsiteX3" fmla="*/ 149768 w 1258478"/>
              <a:gd name="connsiteY3" fmla="*/ 2047152 h 2081992"/>
              <a:gd name="connsiteX4" fmla="*/ 81188 w 1258478"/>
              <a:gd name="connsiteY4" fmla="*/ 2081442 h 2081992"/>
              <a:gd name="connsiteX5" fmla="*/ 24038 w 1258478"/>
              <a:gd name="connsiteY5" fmla="*/ 2012862 h 2081992"/>
              <a:gd name="connsiteX6" fmla="*/ 46898 w 1258478"/>
              <a:gd name="connsiteY6" fmla="*/ 1944282 h 2081992"/>
              <a:gd name="connsiteX7" fmla="*/ 58328 w 1258478"/>
              <a:gd name="connsiteY7" fmla="*/ 1909992 h 2081992"/>
              <a:gd name="connsiteX8" fmla="*/ 35468 w 1258478"/>
              <a:gd name="connsiteY8" fmla="*/ 1875702 h 2081992"/>
              <a:gd name="connsiteX9" fmla="*/ 1178 w 1258478"/>
              <a:gd name="connsiteY9" fmla="*/ 1852842 h 2081992"/>
              <a:gd name="connsiteX10" fmla="*/ 12608 w 1258478"/>
              <a:gd name="connsiteY10" fmla="*/ 1807122 h 2081992"/>
              <a:gd name="connsiteX11" fmla="*/ 46898 w 1258478"/>
              <a:gd name="connsiteY11" fmla="*/ 1738542 h 2081992"/>
              <a:gd name="connsiteX12" fmla="*/ 81188 w 1258478"/>
              <a:gd name="connsiteY12" fmla="*/ 1727112 h 2081992"/>
              <a:gd name="connsiteX13" fmla="*/ 104048 w 1258478"/>
              <a:gd name="connsiteY13" fmla="*/ 1692822 h 2081992"/>
              <a:gd name="connsiteX14" fmla="*/ 172628 w 1258478"/>
              <a:gd name="connsiteY14" fmla="*/ 1624242 h 2081992"/>
              <a:gd name="connsiteX15" fmla="*/ 195488 w 1258478"/>
              <a:gd name="connsiteY15" fmla="*/ 1589952 h 2081992"/>
              <a:gd name="connsiteX16" fmla="*/ 264068 w 1258478"/>
              <a:gd name="connsiteY16" fmla="*/ 1567092 h 2081992"/>
              <a:gd name="connsiteX17" fmla="*/ 366938 w 1258478"/>
              <a:gd name="connsiteY17" fmla="*/ 1487082 h 2081992"/>
              <a:gd name="connsiteX18" fmla="*/ 389798 w 1258478"/>
              <a:gd name="connsiteY18" fmla="*/ 1418502 h 2081992"/>
              <a:gd name="connsiteX19" fmla="*/ 355508 w 1258478"/>
              <a:gd name="connsiteY19" fmla="*/ 1395642 h 2081992"/>
              <a:gd name="connsiteX20" fmla="*/ 275498 w 1258478"/>
              <a:gd name="connsiteY20" fmla="*/ 1372782 h 2081992"/>
              <a:gd name="connsiteX21" fmla="*/ 241208 w 1258478"/>
              <a:gd name="connsiteY21" fmla="*/ 1235622 h 2081992"/>
              <a:gd name="connsiteX22" fmla="*/ 184058 w 1258478"/>
              <a:gd name="connsiteY22" fmla="*/ 1178472 h 2081992"/>
              <a:gd name="connsiteX23" fmla="*/ 138338 w 1258478"/>
              <a:gd name="connsiteY23" fmla="*/ 1109892 h 2081992"/>
              <a:gd name="connsiteX24" fmla="*/ 161198 w 1258478"/>
              <a:gd name="connsiteY24" fmla="*/ 1041312 h 2081992"/>
              <a:gd name="connsiteX25" fmla="*/ 172628 w 1258478"/>
              <a:gd name="connsiteY25" fmla="*/ 1007022 h 2081992"/>
              <a:gd name="connsiteX26" fmla="*/ 286928 w 1258478"/>
              <a:gd name="connsiteY26" fmla="*/ 892722 h 2081992"/>
              <a:gd name="connsiteX27" fmla="*/ 366938 w 1258478"/>
              <a:gd name="connsiteY27" fmla="*/ 869862 h 2081992"/>
              <a:gd name="connsiteX28" fmla="*/ 435518 w 1258478"/>
              <a:gd name="connsiteY28" fmla="*/ 824142 h 2081992"/>
              <a:gd name="connsiteX29" fmla="*/ 481238 w 1258478"/>
              <a:gd name="connsiteY29" fmla="*/ 721272 h 2081992"/>
              <a:gd name="connsiteX30" fmla="*/ 492668 w 1258478"/>
              <a:gd name="connsiteY30" fmla="*/ 641262 h 2081992"/>
              <a:gd name="connsiteX31" fmla="*/ 526958 w 1258478"/>
              <a:gd name="connsiteY31" fmla="*/ 618402 h 2081992"/>
              <a:gd name="connsiteX32" fmla="*/ 549818 w 1258478"/>
              <a:gd name="connsiteY32" fmla="*/ 584112 h 2081992"/>
              <a:gd name="connsiteX33" fmla="*/ 618398 w 1258478"/>
              <a:gd name="connsiteY33" fmla="*/ 549822 h 2081992"/>
              <a:gd name="connsiteX34" fmla="*/ 686978 w 1258478"/>
              <a:gd name="connsiteY34" fmla="*/ 584112 h 2081992"/>
              <a:gd name="connsiteX35" fmla="*/ 755558 w 1258478"/>
              <a:gd name="connsiteY35" fmla="*/ 561252 h 2081992"/>
              <a:gd name="connsiteX36" fmla="*/ 789848 w 1258478"/>
              <a:gd name="connsiteY36" fmla="*/ 549822 h 2081992"/>
              <a:gd name="connsiteX37" fmla="*/ 824138 w 1258478"/>
              <a:gd name="connsiteY37" fmla="*/ 538392 h 2081992"/>
              <a:gd name="connsiteX38" fmla="*/ 858428 w 1258478"/>
              <a:gd name="connsiteY38" fmla="*/ 526962 h 2081992"/>
              <a:gd name="connsiteX39" fmla="*/ 938438 w 1258478"/>
              <a:gd name="connsiteY39" fmla="*/ 526962 h 2081992"/>
              <a:gd name="connsiteX40" fmla="*/ 949868 w 1258478"/>
              <a:gd name="connsiteY40" fmla="*/ 492672 h 2081992"/>
              <a:gd name="connsiteX41" fmla="*/ 1075598 w 1258478"/>
              <a:gd name="connsiteY41" fmla="*/ 492672 h 2081992"/>
              <a:gd name="connsiteX42" fmla="*/ 1052738 w 1258478"/>
              <a:gd name="connsiteY42" fmla="*/ 458382 h 2081992"/>
              <a:gd name="connsiteX43" fmla="*/ 1041308 w 1258478"/>
              <a:gd name="connsiteY43" fmla="*/ 424092 h 2081992"/>
              <a:gd name="connsiteX44" fmla="*/ 1064168 w 1258478"/>
              <a:gd name="connsiteY44" fmla="*/ 389802 h 2081992"/>
              <a:gd name="connsiteX45" fmla="*/ 1201328 w 1258478"/>
              <a:gd name="connsiteY45" fmla="*/ 355512 h 2081992"/>
              <a:gd name="connsiteX46" fmla="*/ 1212758 w 1258478"/>
              <a:gd name="connsiteY46" fmla="*/ 321222 h 2081992"/>
              <a:gd name="connsiteX47" fmla="*/ 1235618 w 1258478"/>
              <a:gd name="connsiteY47" fmla="*/ 286932 h 2081992"/>
              <a:gd name="connsiteX48" fmla="*/ 1258478 w 1258478"/>
              <a:gd name="connsiteY48" fmla="*/ 218352 h 2081992"/>
              <a:gd name="connsiteX49" fmla="*/ 1224188 w 1258478"/>
              <a:gd name="connsiteY49" fmla="*/ 195492 h 2081992"/>
              <a:gd name="connsiteX50" fmla="*/ 1201328 w 1258478"/>
              <a:gd name="connsiteY50" fmla="*/ 161202 h 2081992"/>
              <a:gd name="connsiteX51" fmla="*/ 1155608 w 1258478"/>
              <a:gd name="connsiteY51" fmla="*/ 149772 h 2081992"/>
              <a:gd name="connsiteX52" fmla="*/ 1132748 w 1258478"/>
              <a:gd name="connsiteY52" fmla="*/ 115482 h 2081992"/>
              <a:gd name="connsiteX53" fmla="*/ 1098458 w 1258478"/>
              <a:gd name="connsiteY53" fmla="*/ 92622 h 2081992"/>
              <a:gd name="connsiteX54" fmla="*/ 1087028 w 1258478"/>
              <a:gd name="connsiteY54" fmla="*/ 58332 h 2081992"/>
              <a:gd name="connsiteX55" fmla="*/ 1018448 w 1258478"/>
              <a:gd name="connsiteY55" fmla="*/ 24042 h 208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258478" h="2081992">
                <a:moveTo>
                  <a:pt x="286928" y="2012862"/>
                </a:moveTo>
                <a:cubicBezTo>
                  <a:pt x="283118" y="2024292"/>
                  <a:pt x="286274" y="2041764"/>
                  <a:pt x="275498" y="2047152"/>
                </a:cubicBezTo>
                <a:cubicBezTo>
                  <a:pt x="264722" y="2052540"/>
                  <a:pt x="253256" y="2035722"/>
                  <a:pt x="241208" y="2035722"/>
                </a:cubicBezTo>
                <a:cubicBezTo>
                  <a:pt x="210491" y="2035722"/>
                  <a:pt x="180248" y="2043342"/>
                  <a:pt x="149768" y="2047152"/>
                </a:cubicBezTo>
                <a:cubicBezTo>
                  <a:pt x="141424" y="2052715"/>
                  <a:pt x="96962" y="2086700"/>
                  <a:pt x="81188" y="2081442"/>
                </a:cubicBezTo>
                <a:cubicBezTo>
                  <a:pt x="62329" y="2075156"/>
                  <a:pt x="34495" y="2028548"/>
                  <a:pt x="24038" y="2012862"/>
                </a:cubicBezTo>
                <a:lnTo>
                  <a:pt x="46898" y="1944282"/>
                </a:lnTo>
                <a:lnTo>
                  <a:pt x="58328" y="1909992"/>
                </a:lnTo>
                <a:cubicBezTo>
                  <a:pt x="50708" y="1898562"/>
                  <a:pt x="45182" y="1885416"/>
                  <a:pt x="35468" y="1875702"/>
                </a:cubicBezTo>
                <a:cubicBezTo>
                  <a:pt x="25754" y="1865988"/>
                  <a:pt x="5522" y="1865874"/>
                  <a:pt x="1178" y="1852842"/>
                </a:cubicBezTo>
                <a:cubicBezTo>
                  <a:pt x="-3790" y="1837939"/>
                  <a:pt x="8292" y="1822227"/>
                  <a:pt x="12608" y="1807122"/>
                </a:cubicBezTo>
                <a:cubicBezTo>
                  <a:pt x="18743" y="1785649"/>
                  <a:pt x="28345" y="1753385"/>
                  <a:pt x="46898" y="1738542"/>
                </a:cubicBezTo>
                <a:cubicBezTo>
                  <a:pt x="56306" y="1731016"/>
                  <a:pt x="69758" y="1730922"/>
                  <a:pt x="81188" y="1727112"/>
                </a:cubicBezTo>
                <a:cubicBezTo>
                  <a:pt x="88808" y="1715682"/>
                  <a:pt x="94922" y="1703089"/>
                  <a:pt x="104048" y="1692822"/>
                </a:cubicBezTo>
                <a:cubicBezTo>
                  <a:pt x="125526" y="1668659"/>
                  <a:pt x="154695" y="1651141"/>
                  <a:pt x="172628" y="1624242"/>
                </a:cubicBezTo>
                <a:cubicBezTo>
                  <a:pt x="180248" y="1612812"/>
                  <a:pt x="183839" y="1597233"/>
                  <a:pt x="195488" y="1589952"/>
                </a:cubicBezTo>
                <a:cubicBezTo>
                  <a:pt x="215922" y="1577181"/>
                  <a:pt x="244018" y="1580458"/>
                  <a:pt x="264068" y="1567092"/>
                </a:cubicBezTo>
                <a:cubicBezTo>
                  <a:pt x="346098" y="1512406"/>
                  <a:pt x="313221" y="1540799"/>
                  <a:pt x="366938" y="1487082"/>
                </a:cubicBezTo>
                <a:cubicBezTo>
                  <a:pt x="374558" y="1464222"/>
                  <a:pt x="409848" y="1431868"/>
                  <a:pt x="389798" y="1418502"/>
                </a:cubicBezTo>
                <a:cubicBezTo>
                  <a:pt x="378368" y="1410882"/>
                  <a:pt x="367795" y="1401785"/>
                  <a:pt x="355508" y="1395642"/>
                </a:cubicBezTo>
                <a:cubicBezTo>
                  <a:pt x="339110" y="1387443"/>
                  <a:pt x="290147" y="1376444"/>
                  <a:pt x="275498" y="1372782"/>
                </a:cubicBezTo>
                <a:cubicBezTo>
                  <a:pt x="219368" y="1260523"/>
                  <a:pt x="289964" y="1414395"/>
                  <a:pt x="241208" y="1235622"/>
                </a:cubicBezTo>
                <a:cubicBezTo>
                  <a:pt x="232741" y="1204578"/>
                  <a:pt x="207765" y="1194276"/>
                  <a:pt x="184058" y="1178472"/>
                </a:cubicBezTo>
                <a:cubicBezTo>
                  <a:pt x="168818" y="1155612"/>
                  <a:pt x="129650" y="1135956"/>
                  <a:pt x="138338" y="1109892"/>
                </a:cubicBezTo>
                <a:lnTo>
                  <a:pt x="161198" y="1041312"/>
                </a:lnTo>
                <a:cubicBezTo>
                  <a:pt x="165008" y="1029882"/>
                  <a:pt x="165945" y="1017047"/>
                  <a:pt x="172628" y="1007022"/>
                </a:cubicBezTo>
                <a:cubicBezTo>
                  <a:pt x="207462" y="954771"/>
                  <a:pt x="221614" y="914493"/>
                  <a:pt x="286928" y="892722"/>
                </a:cubicBezTo>
                <a:cubicBezTo>
                  <a:pt x="336121" y="876324"/>
                  <a:pt x="309529" y="884214"/>
                  <a:pt x="366938" y="869862"/>
                </a:cubicBezTo>
                <a:cubicBezTo>
                  <a:pt x="389798" y="854622"/>
                  <a:pt x="426830" y="850206"/>
                  <a:pt x="435518" y="824142"/>
                </a:cubicBezTo>
                <a:cubicBezTo>
                  <a:pt x="462722" y="742530"/>
                  <a:pt x="445012" y="775612"/>
                  <a:pt x="481238" y="721272"/>
                </a:cubicBezTo>
                <a:cubicBezTo>
                  <a:pt x="449125" y="624933"/>
                  <a:pt x="438239" y="668476"/>
                  <a:pt x="492668" y="641262"/>
                </a:cubicBezTo>
                <a:cubicBezTo>
                  <a:pt x="504955" y="635119"/>
                  <a:pt x="515528" y="626022"/>
                  <a:pt x="526958" y="618402"/>
                </a:cubicBezTo>
                <a:cubicBezTo>
                  <a:pt x="534578" y="606972"/>
                  <a:pt x="540104" y="593826"/>
                  <a:pt x="549818" y="584112"/>
                </a:cubicBezTo>
                <a:cubicBezTo>
                  <a:pt x="571975" y="561955"/>
                  <a:pt x="590509" y="559118"/>
                  <a:pt x="618398" y="549822"/>
                </a:cubicBezTo>
                <a:cubicBezTo>
                  <a:pt x="631881" y="558811"/>
                  <a:pt x="666697" y="586365"/>
                  <a:pt x="686978" y="584112"/>
                </a:cubicBezTo>
                <a:cubicBezTo>
                  <a:pt x="710927" y="581451"/>
                  <a:pt x="732698" y="568872"/>
                  <a:pt x="755558" y="561252"/>
                </a:cubicBezTo>
                <a:lnTo>
                  <a:pt x="789848" y="549822"/>
                </a:lnTo>
                <a:lnTo>
                  <a:pt x="824138" y="538392"/>
                </a:lnTo>
                <a:lnTo>
                  <a:pt x="858428" y="526962"/>
                </a:lnTo>
                <a:cubicBezTo>
                  <a:pt x="881629" y="532762"/>
                  <a:pt x="915481" y="549919"/>
                  <a:pt x="938438" y="526962"/>
                </a:cubicBezTo>
                <a:cubicBezTo>
                  <a:pt x="946957" y="518443"/>
                  <a:pt x="946058" y="504102"/>
                  <a:pt x="949868" y="492672"/>
                </a:cubicBezTo>
                <a:cubicBezTo>
                  <a:pt x="965617" y="495297"/>
                  <a:pt x="1056073" y="518705"/>
                  <a:pt x="1075598" y="492672"/>
                </a:cubicBezTo>
                <a:cubicBezTo>
                  <a:pt x="1083840" y="481682"/>
                  <a:pt x="1058881" y="470669"/>
                  <a:pt x="1052738" y="458382"/>
                </a:cubicBezTo>
                <a:cubicBezTo>
                  <a:pt x="1047350" y="447606"/>
                  <a:pt x="1045118" y="435522"/>
                  <a:pt x="1041308" y="424092"/>
                </a:cubicBezTo>
                <a:cubicBezTo>
                  <a:pt x="1048928" y="412662"/>
                  <a:pt x="1052519" y="397083"/>
                  <a:pt x="1064168" y="389802"/>
                </a:cubicBezTo>
                <a:cubicBezTo>
                  <a:pt x="1097101" y="369219"/>
                  <a:pt x="1164409" y="361665"/>
                  <a:pt x="1201328" y="355512"/>
                </a:cubicBezTo>
                <a:cubicBezTo>
                  <a:pt x="1205138" y="344082"/>
                  <a:pt x="1207370" y="331998"/>
                  <a:pt x="1212758" y="321222"/>
                </a:cubicBezTo>
                <a:cubicBezTo>
                  <a:pt x="1218901" y="308935"/>
                  <a:pt x="1230039" y="299485"/>
                  <a:pt x="1235618" y="286932"/>
                </a:cubicBezTo>
                <a:cubicBezTo>
                  <a:pt x="1245405" y="264912"/>
                  <a:pt x="1258478" y="218352"/>
                  <a:pt x="1258478" y="218352"/>
                </a:cubicBezTo>
                <a:cubicBezTo>
                  <a:pt x="1247048" y="210732"/>
                  <a:pt x="1233902" y="205206"/>
                  <a:pt x="1224188" y="195492"/>
                </a:cubicBezTo>
                <a:cubicBezTo>
                  <a:pt x="1214474" y="185778"/>
                  <a:pt x="1212758" y="168822"/>
                  <a:pt x="1201328" y="161202"/>
                </a:cubicBezTo>
                <a:cubicBezTo>
                  <a:pt x="1188257" y="152488"/>
                  <a:pt x="1170848" y="153582"/>
                  <a:pt x="1155608" y="149772"/>
                </a:cubicBezTo>
                <a:cubicBezTo>
                  <a:pt x="1147988" y="138342"/>
                  <a:pt x="1142462" y="125196"/>
                  <a:pt x="1132748" y="115482"/>
                </a:cubicBezTo>
                <a:cubicBezTo>
                  <a:pt x="1123034" y="105768"/>
                  <a:pt x="1107040" y="103349"/>
                  <a:pt x="1098458" y="92622"/>
                </a:cubicBezTo>
                <a:cubicBezTo>
                  <a:pt x="1090932" y="83214"/>
                  <a:pt x="1095547" y="66851"/>
                  <a:pt x="1087028" y="58332"/>
                </a:cubicBezTo>
                <a:cubicBezTo>
                  <a:pt x="1015278" y="-13418"/>
                  <a:pt x="1018448" y="-11546"/>
                  <a:pt x="1018448" y="24042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700" y="-13470"/>
            <a:ext cx="7800975" cy="6858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583930" y="357027"/>
            <a:ext cx="3275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17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провинций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8420" y="51179"/>
            <a:ext cx="2495348" cy="3512101"/>
            <a:chOff x="552236" y="61375"/>
            <a:chExt cx="2495348" cy="3512101"/>
          </a:xfrm>
        </p:grpSpPr>
        <p:pic>
          <p:nvPicPr>
            <p:cNvPr id="2" name="Рисунок 1" descr="Вырезка экрана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83" b="99804" l="1078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15"/>
            <a:stretch/>
          </p:blipFill>
          <p:spPr>
            <a:xfrm flipH="1">
              <a:off x="552236" y="321488"/>
              <a:ext cx="1502800" cy="3251988"/>
            </a:xfrm>
            <a:prstGeom prst="rect">
              <a:avLst/>
            </a:prstGeom>
          </p:spPr>
        </p:pic>
        <p:pic>
          <p:nvPicPr>
            <p:cNvPr id="3" name="Рисунок 2" descr="Вырезка экрана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9" b="100000" l="0" r="984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1975" y="61375"/>
              <a:ext cx="1225609" cy="341880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8276640" y="2854240"/>
            <a:ext cx="376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свободолюбивы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76640" y="3512320"/>
            <a:ext cx="3763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трудолюбивы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54209" y="4133195"/>
            <a:ext cx="4407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 Black" panose="020B0A04020102020204" pitchFamily="34" charset="0"/>
              </a:rPr>
              <a:t>у</a:t>
            </a:r>
            <a:r>
              <a:rPr lang="ru-RU" sz="2400" b="1" dirty="0" smtClean="0">
                <a:latin typeface="Arial Black" panose="020B0A04020102020204" pitchFamily="34" charset="0"/>
              </a:rPr>
              <a:t>порны и выносливы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340179" y="4918767"/>
            <a:ext cx="3763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их характер сформировался в постоянной борьбе с морем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09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олилиния 20"/>
          <p:cNvSpPr/>
          <p:nvPr/>
        </p:nvSpPr>
        <p:spPr>
          <a:xfrm>
            <a:off x="4502741" y="3179928"/>
            <a:ext cx="329206" cy="123239"/>
          </a:xfrm>
          <a:custGeom>
            <a:avLst/>
            <a:gdLst>
              <a:gd name="connsiteX0" fmla="*/ 69259 w 329206"/>
              <a:gd name="connsiteY0" fmla="*/ 0 h 123239"/>
              <a:gd name="connsiteX1" fmla="*/ 137498 w 329206"/>
              <a:gd name="connsiteY1" fmla="*/ 13648 h 123239"/>
              <a:gd name="connsiteX2" fmla="*/ 178441 w 329206"/>
              <a:gd name="connsiteY2" fmla="*/ 27296 h 123239"/>
              <a:gd name="connsiteX3" fmla="*/ 301271 w 329206"/>
              <a:gd name="connsiteY3" fmla="*/ 54591 h 123239"/>
              <a:gd name="connsiteX4" fmla="*/ 287623 w 329206"/>
              <a:gd name="connsiteY4" fmla="*/ 122830 h 123239"/>
              <a:gd name="connsiteX5" fmla="*/ 233032 w 329206"/>
              <a:gd name="connsiteY5" fmla="*/ 109182 h 123239"/>
              <a:gd name="connsiteX6" fmla="*/ 41963 w 329206"/>
              <a:gd name="connsiteY6" fmla="*/ 68239 h 123239"/>
              <a:gd name="connsiteX7" fmla="*/ 14668 w 329206"/>
              <a:gd name="connsiteY7" fmla="*/ 27296 h 123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9206" h="123239">
                <a:moveTo>
                  <a:pt x="69259" y="0"/>
                </a:moveTo>
                <a:cubicBezTo>
                  <a:pt x="92005" y="4549"/>
                  <a:pt x="114994" y="8022"/>
                  <a:pt x="137498" y="13648"/>
                </a:cubicBezTo>
                <a:cubicBezTo>
                  <a:pt x="151454" y="17137"/>
                  <a:pt x="164398" y="24175"/>
                  <a:pt x="178441" y="27296"/>
                </a:cubicBezTo>
                <a:cubicBezTo>
                  <a:pt x="322567" y="59324"/>
                  <a:pt x="209097" y="23868"/>
                  <a:pt x="301271" y="54591"/>
                </a:cubicBezTo>
                <a:cubicBezTo>
                  <a:pt x="320259" y="83073"/>
                  <a:pt x="359619" y="112545"/>
                  <a:pt x="287623" y="122830"/>
                </a:cubicBezTo>
                <a:cubicBezTo>
                  <a:pt x="269054" y="125483"/>
                  <a:pt x="250998" y="114572"/>
                  <a:pt x="233032" y="109182"/>
                </a:cubicBezTo>
                <a:cubicBezTo>
                  <a:pt x="94128" y="67511"/>
                  <a:pt x="208025" y="88997"/>
                  <a:pt x="41963" y="68239"/>
                </a:cubicBezTo>
                <a:cubicBezTo>
                  <a:pt x="-4333" y="37375"/>
                  <a:pt x="-10578" y="52542"/>
                  <a:pt x="14668" y="27296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4823209" y="2813538"/>
            <a:ext cx="1813727" cy="205993"/>
          </a:xfrm>
          <a:custGeom>
            <a:avLst/>
            <a:gdLst>
              <a:gd name="connsiteX0" fmla="*/ 1813727 w 1813727"/>
              <a:gd name="connsiteY0" fmla="*/ 110532 h 205993"/>
              <a:gd name="connsiteX1" fmla="*/ 1788606 w 1813727"/>
              <a:gd name="connsiteY1" fmla="*/ 105508 h 205993"/>
              <a:gd name="connsiteX2" fmla="*/ 1773534 w 1813727"/>
              <a:gd name="connsiteY2" fmla="*/ 95460 h 205993"/>
              <a:gd name="connsiteX3" fmla="*/ 1758461 w 1813727"/>
              <a:gd name="connsiteY3" fmla="*/ 90436 h 205993"/>
              <a:gd name="connsiteX4" fmla="*/ 1748413 w 1813727"/>
              <a:gd name="connsiteY4" fmla="*/ 80387 h 205993"/>
              <a:gd name="connsiteX5" fmla="*/ 1733340 w 1813727"/>
              <a:gd name="connsiteY5" fmla="*/ 75363 h 205993"/>
              <a:gd name="connsiteX6" fmla="*/ 1723292 w 1813727"/>
              <a:gd name="connsiteY6" fmla="*/ 60291 h 205993"/>
              <a:gd name="connsiteX7" fmla="*/ 1713244 w 1813727"/>
              <a:gd name="connsiteY7" fmla="*/ 50242 h 205993"/>
              <a:gd name="connsiteX8" fmla="*/ 1703195 w 1813727"/>
              <a:gd name="connsiteY8" fmla="*/ 35170 h 205993"/>
              <a:gd name="connsiteX9" fmla="*/ 1693147 w 1813727"/>
              <a:gd name="connsiteY9" fmla="*/ 25121 h 205993"/>
              <a:gd name="connsiteX10" fmla="*/ 1683099 w 1813727"/>
              <a:gd name="connsiteY10" fmla="*/ 10049 h 205993"/>
              <a:gd name="connsiteX11" fmla="*/ 1647929 w 1813727"/>
              <a:gd name="connsiteY11" fmla="*/ 0 h 205993"/>
              <a:gd name="connsiteX12" fmla="*/ 1617784 w 1813727"/>
              <a:gd name="connsiteY12" fmla="*/ 5025 h 205993"/>
              <a:gd name="connsiteX13" fmla="*/ 1587639 w 1813727"/>
              <a:gd name="connsiteY13" fmla="*/ 15073 h 205993"/>
              <a:gd name="connsiteX14" fmla="*/ 1517301 w 1813727"/>
              <a:gd name="connsiteY14" fmla="*/ 25121 h 205993"/>
              <a:gd name="connsiteX15" fmla="*/ 1446962 w 1813727"/>
              <a:gd name="connsiteY15" fmla="*/ 35170 h 205993"/>
              <a:gd name="connsiteX16" fmla="*/ 1411793 w 1813727"/>
              <a:gd name="connsiteY16" fmla="*/ 45218 h 205993"/>
              <a:gd name="connsiteX17" fmla="*/ 1366576 w 1813727"/>
              <a:gd name="connsiteY17" fmla="*/ 55266 h 205993"/>
              <a:gd name="connsiteX18" fmla="*/ 1256044 w 1813727"/>
              <a:gd name="connsiteY18" fmla="*/ 45218 h 205993"/>
              <a:gd name="connsiteX19" fmla="*/ 1225899 w 1813727"/>
              <a:gd name="connsiteY19" fmla="*/ 35170 h 205993"/>
              <a:gd name="connsiteX20" fmla="*/ 1210826 w 1813727"/>
              <a:gd name="connsiteY20" fmla="*/ 30146 h 205993"/>
              <a:gd name="connsiteX21" fmla="*/ 1185705 w 1813727"/>
              <a:gd name="connsiteY21" fmla="*/ 25121 h 205993"/>
              <a:gd name="connsiteX22" fmla="*/ 1095270 w 1813727"/>
              <a:gd name="connsiteY22" fmla="*/ 35170 h 205993"/>
              <a:gd name="connsiteX23" fmla="*/ 1065125 w 1813727"/>
              <a:gd name="connsiteY23" fmla="*/ 45218 h 205993"/>
              <a:gd name="connsiteX24" fmla="*/ 1050053 w 1813727"/>
              <a:gd name="connsiteY24" fmla="*/ 55266 h 205993"/>
              <a:gd name="connsiteX25" fmla="*/ 984738 w 1813727"/>
              <a:gd name="connsiteY25" fmla="*/ 70339 h 205993"/>
              <a:gd name="connsiteX26" fmla="*/ 959617 w 1813727"/>
              <a:gd name="connsiteY26" fmla="*/ 65315 h 205993"/>
              <a:gd name="connsiteX27" fmla="*/ 929472 w 1813727"/>
              <a:gd name="connsiteY27" fmla="*/ 60291 h 205993"/>
              <a:gd name="connsiteX28" fmla="*/ 889279 w 1813727"/>
              <a:gd name="connsiteY28" fmla="*/ 50242 h 205993"/>
              <a:gd name="connsiteX29" fmla="*/ 844061 w 1813727"/>
              <a:gd name="connsiteY29" fmla="*/ 35170 h 205993"/>
              <a:gd name="connsiteX30" fmla="*/ 798844 w 1813727"/>
              <a:gd name="connsiteY30" fmla="*/ 20097 h 205993"/>
              <a:gd name="connsiteX31" fmla="*/ 783771 w 1813727"/>
              <a:gd name="connsiteY31" fmla="*/ 15073 h 205993"/>
              <a:gd name="connsiteX32" fmla="*/ 768699 w 1813727"/>
              <a:gd name="connsiteY32" fmla="*/ 25121 h 205993"/>
              <a:gd name="connsiteX33" fmla="*/ 758650 w 1813727"/>
              <a:gd name="connsiteY33" fmla="*/ 35170 h 205993"/>
              <a:gd name="connsiteX34" fmla="*/ 743578 w 1813727"/>
              <a:gd name="connsiteY34" fmla="*/ 40194 h 205993"/>
              <a:gd name="connsiteX35" fmla="*/ 718457 w 1813727"/>
              <a:gd name="connsiteY35" fmla="*/ 55266 h 205993"/>
              <a:gd name="connsiteX36" fmla="*/ 693336 w 1813727"/>
              <a:gd name="connsiteY36" fmla="*/ 70339 h 205993"/>
              <a:gd name="connsiteX37" fmla="*/ 663191 w 1813727"/>
              <a:gd name="connsiteY37" fmla="*/ 90436 h 205993"/>
              <a:gd name="connsiteX38" fmla="*/ 633046 w 1813727"/>
              <a:gd name="connsiteY38" fmla="*/ 100484 h 205993"/>
              <a:gd name="connsiteX39" fmla="*/ 617973 w 1813727"/>
              <a:gd name="connsiteY39" fmla="*/ 105508 h 205993"/>
              <a:gd name="connsiteX40" fmla="*/ 587828 w 1813727"/>
              <a:gd name="connsiteY40" fmla="*/ 110532 h 205993"/>
              <a:gd name="connsiteX41" fmla="*/ 537587 w 1813727"/>
              <a:gd name="connsiteY41" fmla="*/ 125605 h 205993"/>
              <a:gd name="connsiteX42" fmla="*/ 522514 w 1813727"/>
              <a:gd name="connsiteY42" fmla="*/ 130629 h 205993"/>
              <a:gd name="connsiteX43" fmla="*/ 487345 w 1813727"/>
              <a:gd name="connsiteY43" fmla="*/ 140677 h 205993"/>
              <a:gd name="connsiteX44" fmla="*/ 457200 w 1813727"/>
              <a:gd name="connsiteY44" fmla="*/ 155750 h 205993"/>
              <a:gd name="connsiteX45" fmla="*/ 422031 w 1813727"/>
              <a:gd name="connsiteY45" fmla="*/ 170822 h 205993"/>
              <a:gd name="connsiteX46" fmla="*/ 376813 w 1813727"/>
              <a:gd name="connsiteY46" fmla="*/ 180871 h 205993"/>
              <a:gd name="connsiteX47" fmla="*/ 361740 w 1813727"/>
              <a:gd name="connsiteY47" fmla="*/ 185895 h 205993"/>
              <a:gd name="connsiteX48" fmla="*/ 301450 w 1813727"/>
              <a:gd name="connsiteY48" fmla="*/ 175847 h 205993"/>
              <a:gd name="connsiteX49" fmla="*/ 160773 w 1813727"/>
              <a:gd name="connsiteY49" fmla="*/ 185895 h 205993"/>
              <a:gd name="connsiteX50" fmla="*/ 95459 w 1813727"/>
              <a:gd name="connsiteY50" fmla="*/ 190919 h 205993"/>
              <a:gd name="connsiteX51" fmla="*/ 45217 w 1813727"/>
              <a:gd name="connsiteY51" fmla="*/ 200967 h 205993"/>
              <a:gd name="connsiteX52" fmla="*/ 0 w 1813727"/>
              <a:gd name="connsiteY52" fmla="*/ 205992 h 205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813727" h="205993">
                <a:moveTo>
                  <a:pt x="1813727" y="110532"/>
                </a:moveTo>
                <a:cubicBezTo>
                  <a:pt x="1805353" y="108857"/>
                  <a:pt x="1796602" y="108506"/>
                  <a:pt x="1788606" y="105508"/>
                </a:cubicBezTo>
                <a:cubicBezTo>
                  <a:pt x="1782952" y="103388"/>
                  <a:pt x="1778935" y="98160"/>
                  <a:pt x="1773534" y="95460"/>
                </a:cubicBezTo>
                <a:cubicBezTo>
                  <a:pt x="1768797" y="93092"/>
                  <a:pt x="1763485" y="92111"/>
                  <a:pt x="1758461" y="90436"/>
                </a:cubicBezTo>
                <a:cubicBezTo>
                  <a:pt x="1755112" y="87086"/>
                  <a:pt x="1752475" y="82824"/>
                  <a:pt x="1748413" y="80387"/>
                </a:cubicBezTo>
                <a:cubicBezTo>
                  <a:pt x="1743872" y="77662"/>
                  <a:pt x="1737476" y="78671"/>
                  <a:pt x="1733340" y="75363"/>
                </a:cubicBezTo>
                <a:cubicBezTo>
                  <a:pt x="1728625" y="71591"/>
                  <a:pt x="1727064" y="65006"/>
                  <a:pt x="1723292" y="60291"/>
                </a:cubicBezTo>
                <a:cubicBezTo>
                  <a:pt x="1720333" y="56592"/>
                  <a:pt x="1716203" y="53941"/>
                  <a:pt x="1713244" y="50242"/>
                </a:cubicBezTo>
                <a:cubicBezTo>
                  <a:pt x="1709472" y="45527"/>
                  <a:pt x="1706967" y="39885"/>
                  <a:pt x="1703195" y="35170"/>
                </a:cubicBezTo>
                <a:cubicBezTo>
                  <a:pt x="1700236" y="31471"/>
                  <a:pt x="1696106" y="28820"/>
                  <a:pt x="1693147" y="25121"/>
                </a:cubicBezTo>
                <a:cubicBezTo>
                  <a:pt x="1689375" y="20406"/>
                  <a:pt x="1687814" y="13821"/>
                  <a:pt x="1683099" y="10049"/>
                </a:cubicBezTo>
                <a:cubicBezTo>
                  <a:pt x="1679825" y="7430"/>
                  <a:pt x="1649239" y="328"/>
                  <a:pt x="1647929" y="0"/>
                </a:cubicBezTo>
                <a:cubicBezTo>
                  <a:pt x="1637881" y="1675"/>
                  <a:pt x="1627667" y="2554"/>
                  <a:pt x="1617784" y="5025"/>
                </a:cubicBezTo>
                <a:cubicBezTo>
                  <a:pt x="1607508" y="7594"/>
                  <a:pt x="1598025" y="12996"/>
                  <a:pt x="1587639" y="15073"/>
                </a:cubicBezTo>
                <a:cubicBezTo>
                  <a:pt x="1547647" y="23071"/>
                  <a:pt x="1571005" y="19154"/>
                  <a:pt x="1517301" y="25121"/>
                </a:cubicBezTo>
                <a:cubicBezTo>
                  <a:pt x="1471507" y="36571"/>
                  <a:pt x="1526911" y="23749"/>
                  <a:pt x="1446962" y="35170"/>
                </a:cubicBezTo>
                <a:cubicBezTo>
                  <a:pt x="1431259" y="37413"/>
                  <a:pt x="1426106" y="41129"/>
                  <a:pt x="1411793" y="45218"/>
                </a:cubicBezTo>
                <a:cubicBezTo>
                  <a:pt x="1395238" y="49948"/>
                  <a:pt x="1383842" y="51813"/>
                  <a:pt x="1366576" y="55266"/>
                </a:cubicBezTo>
                <a:cubicBezTo>
                  <a:pt x="1342352" y="53752"/>
                  <a:pt x="1287504" y="53083"/>
                  <a:pt x="1256044" y="45218"/>
                </a:cubicBezTo>
                <a:cubicBezTo>
                  <a:pt x="1245768" y="42649"/>
                  <a:pt x="1235947" y="38519"/>
                  <a:pt x="1225899" y="35170"/>
                </a:cubicBezTo>
                <a:cubicBezTo>
                  <a:pt x="1220875" y="33495"/>
                  <a:pt x="1216019" y="31185"/>
                  <a:pt x="1210826" y="30146"/>
                </a:cubicBezTo>
                <a:lnTo>
                  <a:pt x="1185705" y="25121"/>
                </a:lnTo>
                <a:cubicBezTo>
                  <a:pt x="1164796" y="26864"/>
                  <a:pt x="1120286" y="28916"/>
                  <a:pt x="1095270" y="35170"/>
                </a:cubicBezTo>
                <a:cubicBezTo>
                  <a:pt x="1084994" y="37739"/>
                  <a:pt x="1065125" y="45218"/>
                  <a:pt x="1065125" y="45218"/>
                </a:cubicBezTo>
                <a:cubicBezTo>
                  <a:pt x="1060101" y="48567"/>
                  <a:pt x="1055571" y="52814"/>
                  <a:pt x="1050053" y="55266"/>
                </a:cubicBezTo>
                <a:cubicBezTo>
                  <a:pt x="1023917" y="66882"/>
                  <a:pt x="1013350" y="66252"/>
                  <a:pt x="984738" y="70339"/>
                </a:cubicBezTo>
                <a:lnTo>
                  <a:pt x="959617" y="65315"/>
                </a:lnTo>
                <a:cubicBezTo>
                  <a:pt x="949594" y="63493"/>
                  <a:pt x="939433" y="62426"/>
                  <a:pt x="929472" y="60291"/>
                </a:cubicBezTo>
                <a:cubicBezTo>
                  <a:pt x="915969" y="57397"/>
                  <a:pt x="902380" y="54609"/>
                  <a:pt x="889279" y="50242"/>
                </a:cubicBezTo>
                <a:lnTo>
                  <a:pt x="844061" y="35170"/>
                </a:lnTo>
                <a:lnTo>
                  <a:pt x="798844" y="20097"/>
                </a:lnTo>
                <a:lnTo>
                  <a:pt x="783771" y="15073"/>
                </a:lnTo>
                <a:cubicBezTo>
                  <a:pt x="778747" y="18422"/>
                  <a:pt x="773414" y="21349"/>
                  <a:pt x="768699" y="25121"/>
                </a:cubicBezTo>
                <a:cubicBezTo>
                  <a:pt x="765000" y="28080"/>
                  <a:pt x="762712" y="32733"/>
                  <a:pt x="758650" y="35170"/>
                </a:cubicBezTo>
                <a:cubicBezTo>
                  <a:pt x="754109" y="37895"/>
                  <a:pt x="748602" y="38519"/>
                  <a:pt x="743578" y="40194"/>
                </a:cubicBezTo>
                <a:cubicBezTo>
                  <a:pt x="718111" y="65659"/>
                  <a:pt x="751073" y="35695"/>
                  <a:pt x="718457" y="55266"/>
                </a:cubicBezTo>
                <a:cubicBezTo>
                  <a:pt x="683977" y="75955"/>
                  <a:pt x="736032" y="56108"/>
                  <a:pt x="693336" y="70339"/>
                </a:cubicBezTo>
                <a:cubicBezTo>
                  <a:pt x="683288" y="77038"/>
                  <a:pt x="674648" y="86617"/>
                  <a:pt x="663191" y="90436"/>
                </a:cubicBezTo>
                <a:lnTo>
                  <a:pt x="633046" y="100484"/>
                </a:lnTo>
                <a:cubicBezTo>
                  <a:pt x="628022" y="102159"/>
                  <a:pt x="623197" y="104637"/>
                  <a:pt x="617973" y="105508"/>
                </a:cubicBezTo>
                <a:lnTo>
                  <a:pt x="587828" y="110532"/>
                </a:lnTo>
                <a:cubicBezTo>
                  <a:pt x="516220" y="134403"/>
                  <a:pt x="590718" y="110425"/>
                  <a:pt x="537587" y="125605"/>
                </a:cubicBezTo>
                <a:cubicBezTo>
                  <a:pt x="532495" y="127060"/>
                  <a:pt x="527606" y="129174"/>
                  <a:pt x="522514" y="130629"/>
                </a:cubicBezTo>
                <a:cubicBezTo>
                  <a:pt x="478362" y="143243"/>
                  <a:pt x="523476" y="128633"/>
                  <a:pt x="487345" y="140677"/>
                </a:cubicBezTo>
                <a:cubicBezTo>
                  <a:pt x="458381" y="159987"/>
                  <a:pt x="486319" y="143271"/>
                  <a:pt x="457200" y="155750"/>
                </a:cubicBezTo>
                <a:cubicBezTo>
                  <a:pt x="430402" y="167235"/>
                  <a:pt x="445597" y="164088"/>
                  <a:pt x="422031" y="170822"/>
                </a:cubicBezTo>
                <a:cubicBezTo>
                  <a:pt x="385924" y="181139"/>
                  <a:pt x="418260" y="170510"/>
                  <a:pt x="376813" y="180871"/>
                </a:cubicBezTo>
                <a:cubicBezTo>
                  <a:pt x="371675" y="182155"/>
                  <a:pt x="366764" y="184220"/>
                  <a:pt x="361740" y="185895"/>
                </a:cubicBezTo>
                <a:cubicBezTo>
                  <a:pt x="341643" y="182546"/>
                  <a:pt x="321667" y="173320"/>
                  <a:pt x="301450" y="175847"/>
                </a:cubicBezTo>
                <a:cubicBezTo>
                  <a:pt x="220422" y="185975"/>
                  <a:pt x="293513" y="177850"/>
                  <a:pt x="160773" y="185895"/>
                </a:cubicBezTo>
                <a:cubicBezTo>
                  <a:pt x="138977" y="187216"/>
                  <a:pt x="117230" y="189244"/>
                  <a:pt x="95459" y="190919"/>
                </a:cubicBezTo>
                <a:cubicBezTo>
                  <a:pt x="71043" y="197023"/>
                  <a:pt x="73964" y="196860"/>
                  <a:pt x="45217" y="200967"/>
                </a:cubicBezTo>
                <a:cubicBezTo>
                  <a:pt x="8590" y="206200"/>
                  <a:pt x="17878" y="205992"/>
                  <a:pt x="0" y="205992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672" y="159703"/>
            <a:ext cx="6506107" cy="5719655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8583930" y="357027"/>
            <a:ext cx="32759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17</a:t>
            </a:r>
            <a:endParaRPr lang="ru-RU" sz="4800" b="1" dirty="0" smtClean="0"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latin typeface="Arial Black" panose="020B0A04020102020204" pitchFamily="34" charset="0"/>
              </a:rPr>
              <a:t>провинций</a:t>
            </a:r>
            <a:endParaRPr lang="ru-RU" sz="2400" b="1" dirty="0">
              <a:latin typeface="Arial Black" panose="020B0A040201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8420" y="51179"/>
            <a:ext cx="2495348" cy="3512101"/>
            <a:chOff x="552236" y="61375"/>
            <a:chExt cx="2495348" cy="3512101"/>
          </a:xfrm>
        </p:grpSpPr>
        <p:pic>
          <p:nvPicPr>
            <p:cNvPr id="2" name="Рисунок 1" descr="Вырезка экрана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83" b="99804" l="10781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15"/>
            <a:stretch/>
          </p:blipFill>
          <p:spPr>
            <a:xfrm flipH="1">
              <a:off x="552236" y="321488"/>
              <a:ext cx="1502800" cy="3251988"/>
            </a:xfrm>
            <a:prstGeom prst="rect">
              <a:avLst/>
            </a:prstGeom>
          </p:spPr>
        </p:pic>
        <p:pic>
          <p:nvPicPr>
            <p:cNvPr id="3" name="Рисунок 2" descr="Вырезка экрана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89" b="100000" l="0" r="9842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1975" y="61375"/>
              <a:ext cx="1225609" cy="3418804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3665874" y="2534570"/>
            <a:ext cx="4983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польдер</a:t>
            </a:r>
            <a:endParaRPr lang="ru-RU" sz="72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35248" y="5366960"/>
            <a:ext cx="11020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0" dirty="0" smtClean="0">
                <a:effectLst/>
                <a:latin typeface="Arial Black" panose="020B0A04020102020204" pitchFamily="34" charset="0"/>
              </a:rPr>
              <a:t>Осушенный и возделанный низменный участок побережья. </a:t>
            </a:r>
            <a:r>
              <a:rPr lang="ru-RU" sz="2400" dirty="0">
                <a:latin typeface="Arial Black" panose="020B0A04020102020204" pitchFamily="34" charset="0"/>
              </a:rPr>
              <a:t>З</a:t>
            </a:r>
            <a:r>
              <a:rPr lang="ru-RU" sz="2400" dirty="0" smtClean="0">
                <a:latin typeface="Arial Black" panose="020B0A04020102020204" pitchFamily="34" charset="0"/>
              </a:rPr>
              <a:t>ащищен </a:t>
            </a:r>
            <a:r>
              <a:rPr lang="ru-RU" sz="2400" dirty="0">
                <a:latin typeface="Arial Black" panose="020B0A04020102020204" pitchFamily="34" charset="0"/>
              </a:rPr>
              <a:t>от моря или других окружающих водоёмов валами, </a:t>
            </a:r>
            <a:r>
              <a:rPr lang="ru-RU" sz="2400" dirty="0" smtClean="0">
                <a:latin typeface="Arial Black" panose="020B0A04020102020204" pitchFamily="34" charset="0"/>
              </a:rPr>
              <a:t>дамбами.</a:t>
            </a:r>
            <a:r>
              <a:rPr lang="ru-RU" sz="2400" dirty="0"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latin typeface="Arial Black" panose="020B0A04020102020204" pitchFamily="34" charset="0"/>
              </a:rPr>
              <a:t>Отличаются </a:t>
            </a:r>
            <a:r>
              <a:rPr lang="ru-RU" sz="2400" dirty="0">
                <a:latin typeface="Arial Black" panose="020B0A04020102020204" pitchFamily="34" charset="0"/>
              </a:rPr>
              <a:t>высоким плодородием</a:t>
            </a:r>
          </a:p>
        </p:txBody>
      </p:sp>
    </p:spTree>
    <p:extLst>
      <p:ext uri="{BB962C8B-B14F-4D97-AF65-F5344CB8AC3E}">
        <p14:creationId xmlns:p14="http://schemas.microsoft.com/office/powerpoint/2010/main" val="73787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.jimcdn.com/app/cms/image/transf/none/path/sc1803287a4860788/backgroundarea/i962d3eb1b0163634/version/1528639802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636" y="46772"/>
            <a:ext cx="5216577" cy="3382228"/>
          </a:xfrm>
          <a:prstGeom prst="rect">
            <a:avLst/>
          </a:prstGeom>
          <a:noFill/>
          <a:ln w="28575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et.pxhere.com/photo/coast-horizon-marsh-field-farm-prairie-europe-reservoir-agriculture-waterway-plain-polder-grassland-poland-europa-ecosystem-polska-pomerania-pomorze-gniewino-rural-area-aerial-photography-grass-family-2760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" t="1832" r="1461" b="2903"/>
          <a:stretch/>
        </p:blipFill>
        <p:spPr bwMode="auto">
          <a:xfrm>
            <a:off x="554636" y="3548481"/>
            <a:ext cx="5216577" cy="3122141"/>
          </a:xfrm>
          <a:prstGeom prst="rect">
            <a:avLst/>
          </a:prstGeom>
          <a:noFill/>
          <a:ln w="28575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8"/>
          <a:stretch/>
        </p:blipFill>
        <p:spPr>
          <a:xfrm>
            <a:off x="6439387" y="165386"/>
            <a:ext cx="5447814" cy="6235414"/>
          </a:xfrm>
          <a:prstGeom prst="rect">
            <a:avLst/>
          </a:prstGeom>
          <a:ln w="28575">
            <a:solidFill>
              <a:srgbClr val="0000CC"/>
            </a:solidFill>
          </a:ln>
        </p:spPr>
      </p:pic>
    </p:spTree>
    <p:extLst>
      <p:ext uri="{BB962C8B-B14F-4D97-AF65-F5344CB8AC3E}">
        <p14:creationId xmlns:p14="http://schemas.microsoft.com/office/powerpoint/2010/main" val="168684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71516" y="0"/>
            <a:ext cx="96489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Источники богатства Нидерландов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012" y="987255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 Выгодное географическое положение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719387" y="1614486"/>
            <a:ext cx="8686800" cy="4886325"/>
            <a:chOff x="2719387" y="1614486"/>
            <a:chExt cx="8686800" cy="4886325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149"/>
            <a:stretch/>
          </p:blipFill>
          <p:spPr>
            <a:xfrm>
              <a:off x="2719387" y="1614486"/>
              <a:ext cx="8686800" cy="4886325"/>
            </a:xfrm>
            <a:prstGeom prst="rect">
              <a:avLst/>
            </a:prstGeom>
            <a:ln w="38100">
              <a:solidFill>
                <a:srgbClr val="0000CC"/>
              </a:solidFill>
            </a:ln>
          </p:spPr>
        </p:pic>
        <p:sp>
          <p:nvSpPr>
            <p:cNvPr id="7" name="Полилиния 6"/>
            <p:cNvSpPr/>
            <p:nvPr/>
          </p:nvSpPr>
          <p:spPr>
            <a:xfrm>
              <a:off x="5395082" y="3214688"/>
              <a:ext cx="609229" cy="528637"/>
            </a:xfrm>
            <a:custGeom>
              <a:avLst/>
              <a:gdLst>
                <a:gd name="connsiteX0" fmla="*/ 19881 w 609229"/>
                <a:gd name="connsiteY0" fmla="*/ 328612 h 528637"/>
                <a:gd name="connsiteX1" fmla="*/ 19881 w 609229"/>
                <a:gd name="connsiteY1" fmla="*/ 442912 h 528637"/>
                <a:gd name="connsiteX2" fmla="*/ 62743 w 609229"/>
                <a:gd name="connsiteY2" fmla="*/ 428625 h 528637"/>
                <a:gd name="connsiteX3" fmla="*/ 191331 w 609229"/>
                <a:gd name="connsiteY3" fmla="*/ 457200 h 528637"/>
                <a:gd name="connsiteX4" fmla="*/ 234193 w 609229"/>
                <a:gd name="connsiteY4" fmla="*/ 500062 h 528637"/>
                <a:gd name="connsiteX5" fmla="*/ 277056 w 609229"/>
                <a:gd name="connsiteY5" fmla="*/ 528637 h 528637"/>
                <a:gd name="connsiteX6" fmla="*/ 334206 w 609229"/>
                <a:gd name="connsiteY6" fmla="*/ 442912 h 528637"/>
                <a:gd name="connsiteX7" fmla="*/ 348493 w 609229"/>
                <a:gd name="connsiteY7" fmla="*/ 314325 h 528637"/>
                <a:gd name="connsiteX8" fmla="*/ 405643 w 609229"/>
                <a:gd name="connsiteY8" fmla="*/ 300037 h 528637"/>
                <a:gd name="connsiteX9" fmla="*/ 448506 w 609229"/>
                <a:gd name="connsiteY9" fmla="*/ 271462 h 528637"/>
                <a:gd name="connsiteX10" fmla="*/ 534231 w 609229"/>
                <a:gd name="connsiteY10" fmla="*/ 300037 h 528637"/>
                <a:gd name="connsiteX11" fmla="*/ 548518 w 609229"/>
                <a:gd name="connsiteY11" fmla="*/ 228600 h 528637"/>
                <a:gd name="connsiteX12" fmla="*/ 605668 w 609229"/>
                <a:gd name="connsiteY12" fmla="*/ 214312 h 528637"/>
                <a:gd name="connsiteX13" fmla="*/ 591381 w 609229"/>
                <a:gd name="connsiteY13" fmla="*/ 157162 h 528637"/>
                <a:gd name="connsiteX14" fmla="*/ 505656 w 609229"/>
                <a:gd name="connsiteY14" fmla="*/ 114300 h 528637"/>
                <a:gd name="connsiteX15" fmla="*/ 462793 w 609229"/>
                <a:gd name="connsiteY15" fmla="*/ 85725 h 528637"/>
                <a:gd name="connsiteX16" fmla="*/ 434218 w 609229"/>
                <a:gd name="connsiteY16" fmla="*/ 0 h 528637"/>
                <a:gd name="connsiteX17" fmla="*/ 377068 w 609229"/>
                <a:gd name="connsiteY17" fmla="*/ 14287 h 528637"/>
                <a:gd name="connsiteX18" fmla="*/ 362781 w 609229"/>
                <a:gd name="connsiteY18" fmla="*/ 71437 h 528637"/>
                <a:gd name="connsiteX19" fmla="*/ 348493 w 609229"/>
                <a:gd name="connsiteY19" fmla="*/ 114300 h 528637"/>
                <a:gd name="connsiteX20" fmla="*/ 305631 w 609229"/>
                <a:gd name="connsiteY20" fmla="*/ 128587 h 528637"/>
                <a:gd name="connsiteX21" fmla="*/ 277056 w 609229"/>
                <a:gd name="connsiteY21" fmla="*/ 171450 h 528637"/>
                <a:gd name="connsiteX22" fmla="*/ 291343 w 609229"/>
                <a:gd name="connsiteY22" fmla="*/ 228600 h 528637"/>
                <a:gd name="connsiteX23" fmla="*/ 5593 w 609229"/>
                <a:gd name="connsiteY23" fmla="*/ 242887 h 528637"/>
                <a:gd name="connsiteX24" fmla="*/ 19881 w 609229"/>
                <a:gd name="connsiteY24" fmla="*/ 328612 h 528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609229" h="528637">
                  <a:moveTo>
                    <a:pt x="19881" y="328612"/>
                  </a:moveTo>
                  <a:cubicBezTo>
                    <a:pt x="22262" y="361949"/>
                    <a:pt x="-12072" y="426936"/>
                    <a:pt x="19881" y="442912"/>
                  </a:cubicBezTo>
                  <a:cubicBezTo>
                    <a:pt x="33351" y="449647"/>
                    <a:pt x="48456" y="433387"/>
                    <a:pt x="62743" y="428625"/>
                  </a:cubicBezTo>
                  <a:cubicBezTo>
                    <a:pt x="105606" y="438150"/>
                    <a:pt x="150800" y="440312"/>
                    <a:pt x="191331" y="457200"/>
                  </a:cubicBezTo>
                  <a:cubicBezTo>
                    <a:pt x="209982" y="464971"/>
                    <a:pt x="218671" y="487127"/>
                    <a:pt x="234193" y="500062"/>
                  </a:cubicBezTo>
                  <a:cubicBezTo>
                    <a:pt x="247385" y="511055"/>
                    <a:pt x="262768" y="519112"/>
                    <a:pt x="277056" y="528637"/>
                  </a:cubicBezTo>
                  <a:cubicBezTo>
                    <a:pt x="296106" y="500062"/>
                    <a:pt x="330414" y="477045"/>
                    <a:pt x="334206" y="442912"/>
                  </a:cubicBezTo>
                  <a:cubicBezTo>
                    <a:pt x="338968" y="400050"/>
                    <a:pt x="329207" y="352898"/>
                    <a:pt x="348493" y="314325"/>
                  </a:cubicBezTo>
                  <a:cubicBezTo>
                    <a:pt x="357275" y="296762"/>
                    <a:pt x="386593" y="304800"/>
                    <a:pt x="405643" y="300037"/>
                  </a:cubicBezTo>
                  <a:cubicBezTo>
                    <a:pt x="419931" y="290512"/>
                    <a:pt x="431334" y="271462"/>
                    <a:pt x="448506" y="271462"/>
                  </a:cubicBezTo>
                  <a:cubicBezTo>
                    <a:pt x="478627" y="271462"/>
                    <a:pt x="534231" y="300037"/>
                    <a:pt x="534231" y="300037"/>
                  </a:cubicBezTo>
                  <a:cubicBezTo>
                    <a:pt x="538993" y="276225"/>
                    <a:pt x="532972" y="247255"/>
                    <a:pt x="548518" y="228600"/>
                  </a:cubicBezTo>
                  <a:cubicBezTo>
                    <a:pt x="561089" y="213515"/>
                    <a:pt x="595565" y="231150"/>
                    <a:pt x="605668" y="214312"/>
                  </a:cubicBezTo>
                  <a:cubicBezTo>
                    <a:pt x="615771" y="197474"/>
                    <a:pt x="602273" y="173500"/>
                    <a:pt x="591381" y="157162"/>
                  </a:cubicBezTo>
                  <a:cubicBezTo>
                    <a:pt x="575554" y="133422"/>
                    <a:pt x="530107" y="122450"/>
                    <a:pt x="505656" y="114300"/>
                  </a:cubicBezTo>
                  <a:cubicBezTo>
                    <a:pt x="491368" y="104775"/>
                    <a:pt x="471894" y="100286"/>
                    <a:pt x="462793" y="85725"/>
                  </a:cubicBezTo>
                  <a:cubicBezTo>
                    <a:pt x="446829" y="60183"/>
                    <a:pt x="434218" y="0"/>
                    <a:pt x="434218" y="0"/>
                  </a:cubicBezTo>
                  <a:cubicBezTo>
                    <a:pt x="415168" y="4762"/>
                    <a:pt x="390953" y="402"/>
                    <a:pt x="377068" y="14287"/>
                  </a:cubicBezTo>
                  <a:cubicBezTo>
                    <a:pt x="363183" y="28172"/>
                    <a:pt x="368175" y="52556"/>
                    <a:pt x="362781" y="71437"/>
                  </a:cubicBezTo>
                  <a:cubicBezTo>
                    <a:pt x="358644" y="85918"/>
                    <a:pt x="359142" y="103651"/>
                    <a:pt x="348493" y="114300"/>
                  </a:cubicBezTo>
                  <a:cubicBezTo>
                    <a:pt x="337844" y="124949"/>
                    <a:pt x="319918" y="123825"/>
                    <a:pt x="305631" y="128587"/>
                  </a:cubicBezTo>
                  <a:cubicBezTo>
                    <a:pt x="296106" y="142875"/>
                    <a:pt x="279484" y="154451"/>
                    <a:pt x="277056" y="171450"/>
                  </a:cubicBezTo>
                  <a:cubicBezTo>
                    <a:pt x="274279" y="190889"/>
                    <a:pt x="310333" y="223603"/>
                    <a:pt x="291343" y="228600"/>
                  </a:cubicBezTo>
                  <a:cubicBezTo>
                    <a:pt x="199114" y="252871"/>
                    <a:pt x="100843" y="238125"/>
                    <a:pt x="5593" y="242887"/>
                  </a:cubicBezTo>
                  <a:cubicBezTo>
                    <a:pt x="-12061" y="295853"/>
                    <a:pt x="17500" y="295275"/>
                    <a:pt x="19881" y="328612"/>
                  </a:cubicBezTo>
                  <a:close/>
                </a:path>
              </a:pathLst>
            </a:cu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" name="Picture 2" descr="https://i.pinimg.com/originals/70/97/27/709727d5048f64aaf899b6a6bba87bd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962" y="1636363"/>
            <a:ext cx="6851650" cy="489275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ining-media.ru/images/2013/03/146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1732" y="1925325"/>
            <a:ext cx="8592877" cy="4314827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0863" y="1968315"/>
            <a:ext cx="6476960" cy="4293714"/>
          </a:xfrm>
          <a:prstGeom prst="rect">
            <a:avLst/>
          </a:prstGeom>
          <a:ln w="38100">
            <a:solidFill>
              <a:srgbClr val="0000CC"/>
            </a:solidFill>
          </a:ln>
        </p:spPr>
      </p:pic>
      <p:pic>
        <p:nvPicPr>
          <p:cNvPr id="1030" name="Picture 6" descr="https://i.pinimg.com/originals/b2/53/81/b25381abd888edfc2e9938b66562191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857" y="1993995"/>
            <a:ext cx="6220599" cy="4665450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ucrazy.ru/files/pics/2016.03/1458202965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280" y="1937292"/>
            <a:ext cx="6137016" cy="4602762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zen_doc/1857055/pub_5e9eb3198c23a2339ecef23c_5e9eb41b27ef06533456deef/scale_12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857" y="1798359"/>
            <a:ext cx="7275471" cy="4880628"/>
          </a:xfrm>
          <a:prstGeom prst="rect">
            <a:avLst/>
          </a:prstGeom>
          <a:noFill/>
          <a:ln w="38100">
            <a:solidFill>
              <a:srgbClr val="0000C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04012" y="1586182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 Развитие мануфактур: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4012" y="2199261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А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 добыча каменного угля;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5701" y="2802487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Б) выплавка металла;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5700" y="4167191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Мореходство и рыболовство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5701" y="3491304"/>
            <a:ext cx="11600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В) судовые верфи;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5702" y="4794956"/>
            <a:ext cx="116005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4. Богатые урожаи в сельском хозяйстве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86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  <p:bldP spid="13" grpId="0"/>
      <p:bldP spid="17" grpId="0"/>
      <p:bldP spid="15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олилиния 6"/>
          <p:cNvSpPr/>
          <p:nvPr/>
        </p:nvSpPr>
        <p:spPr>
          <a:xfrm>
            <a:off x="3753134" y="2265528"/>
            <a:ext cx="805218" cy="696036"/>
          </a:xfrm>
          <a:custGeom>
            <a:avLst/>
            <a:gdLst>
              <a:gd name="connsiteX0" fmla="*/ 27296 w 805218"/>
              <a:gd name="connsiteY0" fmla="*/ 395785 h 696036"/>
              <a:gd name="connsiteX1" fmla="*/ 13648 w 805218"/>
              <a:gd name="connsiteY1" fmla="*/ 464024 h 696036"/>
              <a:gd name="connsiteX2" fmla="*/ 0 w 805218"/>
              <a:gd name="connsiteY2" fmla="*/ 504968 h 696036"/>
              <a:gd name="connsiteX3" fmla="*/ 40944 w 805218"/>
              <a:gd name="connsiteY3" fmla="*/ 600502 h 696036"/>
              <a:gd name="connsiteX4" fmla="*/ 259308 w 805218"/>
              <a:gd name="connsiteY4" fmla="*/ 600502 h 696036"/>
              <a:gd name="connsiteX5" fmla="*/ 272956 w 805218"/>
              <a:gd name="connsiteY5" fmla="*/ 641445 h 696036"/>
              <a:gd name="connsiteX6" fmla="*/ 354842 w 805218"/>
              <a:gd name="connsiteY6" fmla="*/ 696036 h 696036"/>
              <a:gd name="connsiteX7" fmla="*/ 477672 w 805218"/>
              <a:gd name="connsiteY7" fmla="*/ 655093 h 696036"/>
              <a:gd name="connsiteX8" fmla="*/ 518615 w 805218"/>
              <a:gd name="connsiteY8" fmla="*/ 641445 h 696036"/>
              <a:gd name="connsiteX9" fmla="*/ 532263 w 805218"/>
              <a:gd name="connsiteY9" fmla="*/ 532263 h 696036"/>
              <a:gd name="connsiteX10" fmla="*/ 518615 w 805218"/>
              <a:gd name="connsiteY10" fmla="*/ 491320 h 696036"/>
              <a:gd name="connsiteX11" fmla="*/ 532263 w 805218"/>
              <a:gd name="connsiteY11" fmla="*/ 436729 h 696036"/>
              <a:gd name="connsiteX12" fmla="*/ 614150 w 805218"/>
              <a:gd name="connsiteY12" fmla="*/ 395785 h 696036"/>
              <a:gd name="connsiteX13" fmla="*/ 655093 w 805218"/>
              <a:gd name="connsiteY13" fmla="*/ 409433 h 696036"/>
              <a:gd name="connsiteX14" fmla="*/ 682388 w 805218"/>
              <a:gd name="connsiteY14" fmla="*/ 450376 h 696036"/>
              <a:gd name="connsiteX15" fmla="*/ 750627 w 805218"/>
              <a:gd name="connsiteY15" fmla="*/ 436729 h 696036"/>
              <a:gd name="connsiteX16" fmla="*/ 764275 w 805218"/>
              <a:gd name="connsiteY16" fmla="*/ 395785 h 696036"/>
              <a:gd name="connsiteX17" fmla="*/ 764275 w 805218"/>
              <a:gd name="connsiteY17" fmla="*/ 259308 h 696036"/>
              <a:gd name="connsiteX18" fmla="*/ 805218 w 805218"/>
              <a:gd name="connsiteY18" fmla="*/ 232012 h 696036"/>
              <a:gd name="connsiteX19" fmla="*/ 777923 w 805218"/>
              <a:gd name="connsiteY19" fmla="*/ 191069 h 696036"/>
              <a:gd name="connsiteX20" fmla="*/ 791570 w 805218"/>
              <a:gd name="connsiteY20" fmla="*/ 150126 h 696036"/>
              <a:gd name="connsiteX21" fmla="*/ 750627 w 805218"/>
              <a:gd name="connsiteY21" fmla="*/ 136478 h 696036"/>
              <a:gd name="connsiteX22" fmla="*/ 614150 w 805218"/>
              <a:gd name="connsiteY22" fmla="*/ 122830 h 696036"/>
              <a:gd name="connsiteX23" fmla="*/ 600502 w 805218"/>
              <a:gd name="connsiteY23" fmla="*/ 0 h 696036"/>
              <a:gd name="connsiteX24" fmla="*/ 559559 w 805218"/>
              <a:gd name="connsiteY24" fmla="*/ 13648 h 696036"/>
              <a:gd name="connsiteX25" fmla="*/ 545911 w 805218"/>
              <a:gd name="connsiteY25" fmla="*/ 54591 h 696036"/>
              <a:gd name="connsiteX26" fmla="*/ 518615 w 805218"/>
              <a:gd name="connsiteY26" fmla="*/ 95535 h 696036"/>
              <a:gd name="connsiteX27" fmla="*/ 504967 w 805218"/>
              <a:gd name="connsiteY27" fmla="*/ 136478 h 696036"/>
              <a:gd name="connsiteX28" fmla="*/ 423081 w 805218"/>
              <a:gd name="connsiteY28" fmla="*/ 191069 h 696036"/>
              <a:gd name="connsiteX29" fmla="*/ 409433 w 805218"/>
              <a:gd name="connsiteY29" fmla="*/ 232012 h 696036"/>
              <a:gd name="connsiteX30" fmla="*/ 409433 w 805218"/>
              <a:gd name="connsiteY30" fmla="*/ 313899 h 696036"/>
              <a:gd name="connsiteX31" fmla="*/ 300251 w 805218"/>
              <a:gd name="connsiteY31" fmla="*/ 327547 h 696036"/>
              <a:gd name="connsiteX32" fmla="*/ 218365 w 805218"/>
              <a:gd name="connsiteY32" fmla="*/ 368490 h 696036"/>
              <a:gd name="connsiteX33" fmla="*/ 81887 w 805218"/>
              <a:gd name="connsiteY33" fmla="*/ 395785 h 69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05218" h="696036">
                <a:moveTo>
                  <a:pt x="27296" y="395785"/>
                </a:moveTo>
                <a:cubicBezTo>
                  <a:pt x="22747" y="418531"/>
                  <a:pt x="19274" y="441520"/>
                  <a:pt x="13648" y="464024"/>
                </a:cubicBezTo>
                <a:cubicBezTo>
                  <a:pt x="10159" y="477981"/>
                  <a:pt x="0" y="490582"/>
                  <a:pt x="0" y="504968"/>
                </a:cubicBezTo>
                <a:cubicBezTo>
                  <a:pt x="0" y="549033"/>
                  <a:pt x="18657" y="567072"/>
                  <a:pt x="40944" y="600502"/>
                </a:cubicBezTo>
                <a:cubicBezTo>
                  <a:pt x="118577" y="587563"/>
                  <a:pt x="176832" y="570511"/>
                  <a:pt x="259308" y="600502"/>
                </a:cubicBezTo>
                <a:cubicBezTo>
                  <a:pt x="272828" y="605418"/>
                  <a:pt x="262784" y="631273"/>
                  <a:pt x="272956" y="641445"/>
                </a:cubicBezTo>
                <a:cubicBezTo>
                  <a:pt x="296153" y="664642"/>
                  <a:pt x="354842" y="696036"/>
                  <a:pt x="354842" y="696036"/>
                </a:cubicBezTo>
                <a:lnTo>
                  <a:pt x="477672" y="655093"/>
                </a:lnTo>
                <a:lnTo>
                  <a:pt x="518615" y="641445"/>
                </a:lnTo>
                <a:cubicBezTo>
                  <a:pt x="486133" y="543998"/>
                  <a:pt x="467381" y="575519"/>
                  <a:pt x="532263" y="532263"/>
                </a:cubicBezTo>
                <a:cubicBezTo>
                  <a:pt x="527714" y="518615"/>
                  <a:pt x="518615" y="505706"/>
                  <a:pt x="518615" y="491320"/>
                </a:cubicBezTo>
                <a:cubicBezTo>
                  <a:pt x="518615" y="472563"/>
                  <a:pt x="521858" y="452336"/>
                  <a:pt x="532263" y="436729"/>
                </a:cubicBezTo>
                <a:cubicBezTo>
                  <a:pt x="547382" y="414051"/>
                  <a:pt x="590794" y="403570"/>
                  <a:pt x="614150" y="395785"/>
                </a:cubicBezTo>
                <a:cubicBezTo>
                  <a:pt x="627798" y="400334"/>
                  <a:pt x="643860" y="400446"/>
                  <a:pt x="655093" y="409433"/>
                </a:cubicBezTo>
                <a:cubicBezTo>
                  <a:pt x="667901" y="419680"/>
                  <a:pt x="666617" y="445870"/>
                  <a:pt x="682388" y="450376"/>
                </a:cubicBezTo>
                <a:cubicBezTo>
                  <a:pt x="704692" y="456749"/>
                  <a:pt x="727881" y="441278"/>
                  <a:pt x="750627" y="436729"/>
                </a:cubicBezTo>
                <a:cubicBezTo>
                  <a:pt x="755176" y="423081"/>
                  <a:pt x="764275" y="410171"/>
                  <a:pt x="764275" y="395785"/>
                </a:cubicBezTo>
                <a:cubicBezTo>
                  <a:pt x="764275" y="304041"/>
                  <a:pt x="695328" y="414439"/>
                  <a:pt x="764275" y="259308"/>
                </a:cubicBezTo>
                <a:cubicBezTo>
                  <a:pt x="770937" y="244319"/>
                  <a:pt x="791570" y="241111"/>
                  <a:pt x="805218" y="232012"/>
                </a:cubicBezTo>
                <a:cubicBezTo>
                  <a:pt x="796120" y="218364"/>
                  <a:pt x="780620" y="207248"/>
                  <a:pt x="777923" y="191069"/>
                </a:cubicBezTo>
                <a:cubicBezTo>
                  <a:pt x="775558" y="176879"/>
                  <a:pt x="798004" y="162993"/>
                  <a:pt x="791570" y="150126"/>
                </a:cubicBezTo>
                <a:cubicBezTo>
                  <a:pt x="785136" y="137259"/>
                  <a:pt x="764846" y="138666"/>
                  <a:pt x="750627" y="136478"/>
                </a:cubicBezTo>
                <a:cubicBezTo>
                  <a:pt x="705439" y="129526"/>
                  <a:pt x="659642" y="127379"/>
                  <a:pt x="614150" y="122830"/>
                </a:cubicBezTo>
                <a:cubicBezTo>
                  <a:pt x="647548" y="22633"/>
                  <a:pt x="661789" y="61289"/>
                  <a:pt x="600502" y="0"/>
                </a:cubicBezTo>
                <a:cubicBezTo>
                  <a:pt x="586854" y="4549"/>
                  <a:pt x="569731" y="3476"/>
                  <a:pt x="559559" y="13648"/>
                </a:cubicBezTo>
                <a:cubicBezTo>
                  <a:pt x="549387" y="23820"/>
                  <a:pt x="552345" y="41724"/>
                  <a:pt x="545911" y="54591"/>
                </a:cubicBezTo>
                <a:cubicBezTo>
                  <a:pt x="538575" y="69262"/>
                  <a:pt x="525951" y="80864"/>
                  <a:pt x="518615" y="95535"/>
                </a:cubicBezTo>
                <a:cubicBezTo>
                  <a:pt x="512181" y="108402"/>
                  <a:pt x="515139" y="126306"/>
                  <a:pt x="504967" y="136478"/>
                </a:cubicBezTo>
                <a:cubicBezTo>
                  <a:pt x="481770" y="159675"/>
                  <a:pt x="423081" y="191069"/>
                  <a:pt x="423081" y="191069"/>
                </a:cubicBezTo>
                <a:cubicBezTo>
                  <a:pt x="418532" y="204717"/>
                  <a:pt x="409433" y="217626"/>
                  <a:pt x="409433" y="232012"/>
                </a:cubicBezTo>
                <a:cubicBezTo>
                  <a:pt x="409433" y="248187"/>
                  <a:pt x="445827" y="297724"/>
                  <a:pt x="409433" y="313899"/>
                </a:cubicBezTo>
                <a:cubicBezTo>
                  <a:pt x="375917" y="328795"/>
                  <a:pt x="336645" y="322998"/>
                  <a:pt x="300251" y="327547"/>
                </a:cubicBezTo>
                <a:cubicBezTo>
                  <a:pt x="150939" y="377315"/>
                  <a:pt x="377096" y="297943"/>
                  <a:pt x="218365" y="368490"/>
                </a:cubicBezTo>
                <a:cubicBezTo>
                  <a:pt x="144004" y="401539"/>
                  <a:pt x="149572" y="395785"/>
                  <a:pt x="81887" y="395785"/>
                </a:cubicBezTo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22831" y="1197090"/>
            <a:ext cx="12069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0000CC"/>
                </a:solidFill>
                <a:latin typeface="Arial Black" panose="020B0A04020102020204" pitchFamily="34" charset="0"/>
              </a:rPr>
              <a:t>Голландия – «жемчужина в короне Испании»</a:t>
            </a:r>
            <a:endParaRPr lang="ru-RU" sz="3600" b="1" dirty="0">
              <a:solidFill>
                <a:srgbClr val="0000CC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 descr="https://3d-galleru.ru/cards/1/90/1cioiu9d03m4o6ar/zhemchuzhina-v-farforovoj-rakovine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468" y="1843421"/>
            <a:ext cx="6361210" cy="467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67051" y="2550217"/>
            <a:ext cx="27886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 млн.</a:t>
            </a:r>
          </a:p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ежегодно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831" y="4035235"/>
            <a:ext cx="5371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Это в 4 раза больше чем колонии в Америке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53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6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340</Words>
  <Application>Microsoft Office PowerPoint</Application>
  <PresentationFormat>Широкоэкранный</PresentationFormat>
  <Paragraphs>85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Arial Black</vt:lpstr>
      <vt:lpstr>Calibri</vt:lpstr>
      <vt:lpstr>Calibri Light</vt:lpstr>
      <vt:lpstr>Тема Office</vt:lpstr>
      <vt:lpstr>Революция  в Нидерландах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Революция в Нидерландах</dc:title>
  <dc:creator>Константин</dc:creator>
  <cp:lastModifiedBy>Константин</cp:lastModifiedBy>
  <cp:revision>59</cp:revision>
  <dcterms:created xsi:type="dcterms:W3CDTF">2021-11-27T03:08:47Z</dcterms:created>
  <dcterms:modified xsi:type="dcterms:W3CDTF">2021-11-27T20:52:14Z</dcterms:modified>
</cp:coreProperties>
</file>