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E6BF20-10C3-49AE-BDF3-5482C68818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9546088-2580-470B-A5E7-6616A28FAF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C650C2-2310-49AD-B0F4-CD340E848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F6A5D6-D8B3-4940-B987-87B3C5E1F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834774-8EFE-4D6F-A202-40781B81D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930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22BD0A-BA78-4924-ADE6-28B810876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EEDAB0F-2FBE-45E1-82E2-AE0E907700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550789-FF27-45D7-A80C-8949034FE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5D11811-44F6-43BF-8EE6-A85E2DB25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82D9BE-A9D1-4223-AF6F-A4A71218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4180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DE97596-2703-45FF-BDF5-577CCADE28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E8E9A80-3D40-45BF-9F0A-6C9AE15678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F1C725-74AF-4A1F-BFF1-86EEF9619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7FFF82-8FEE-45BF-8E82-7FF12E6F8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BC3AC3-46CA-4D39-B36B-0FC613EEC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487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8373EB-2527-48B1-ADB9-BEEBEA6E2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57BC97-11E9-4DC8-A72A-486612E55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8F8261-0DD8-4DB2-A92B-26D9EE5AE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E37A44-DA62-4548-BDCA-3381AB7F1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4CA82A0-0550-445A-BFD2-0E9796F167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855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6EAAD9-9469-49A0-AAA2-FAF88FD6C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63B406-7A64-45FB-88C1-1F2B09BCE7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F08A9B-B5E6-4570-8D93-0F8549A0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0944653-A5A9-4B07-A8C0-60FF32EB4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F264E5-32ED-4D69-BC42-0173DCE56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747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B097CC-EC06-419C-8C8D-B4C64CFC8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AB31AA-0C6D-4D66-BABC-8EFFC904BA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3CEDF68-B8BE-4D86-A44E-75A43BC91A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6B952F0-A43A-4FE1-A0FC-7860604D7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449366-72E9-4AAD-9620-195F3DE2E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8F035DC-05DE-4E63-8056-B162592A6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438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657848-46C7-4C85-9318-B1CA8FF4B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BFB037-B1ED-4CA8-BA1B-486255A8D1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BF208E0-652C-4AFD-9604-B907A0D643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DE0A76C-6981-4EC0-AAF3-1DD195A7F3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10A38EB-39E1-4D96-9A15-38218A0FA1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8DF6D5D-DFAC-4F7A-AEEA-EC0ED6F97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C7AE2F5-C32A-4DE7-A29A-E6AAB238F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4C87998-DAF6-466E-B300-47C8AA37B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745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D7F71F-DA4F-4DF2-81D1-423671435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29A94AF-2A63-4209-8A48-F2B2156EC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75AEFDD-F925-46C5-A7DA-01C4A266C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643E7CA-3D9F-4EA9-AA58-FD18204DA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154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F9E0974-07A5-43DF-BA51-DA7ED9271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A7976D5-C15B-42EE-B8D7-4D0546375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54DB24-1C5D-4300-BCAF-A2605D082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50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C3EE74-681E-4933-9F2B-0408FF994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E6864B-A596-4FE2-95FA-3F5CD147B9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3A1D80A-865A-4855-806A-730BA84AE8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3F2D7C8-4C17-44B2-9A04-74CEE0023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67C4CA-7EA7-48EC-82FB-C023781CA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5A6628-649B-49A4-B93D-99681C4E1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637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7FED82-329C-4127-A9BF-9BF3F5636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2BC1D7F-CF6A-4F90-8B24-15BD10319A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7C7C2CD-8F20-45D3-BCFD-43690ECFBC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9F047A9-288A-43A5-8E98-8BF1F1BDF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9B003F-951E-4D00-AF0A-110C554E0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2BD8C3-C74E-48C7-A121-BD0C9C36B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889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CBA83A-46D7-403F-80D4-D761B4DB4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7AD0DA-965F-4472-8D52-9922A081E2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3BBFEB-DADD-4FAD-ADAC-65911BD5DC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8440D-65E8-46AB-AF56-3878D9B6A83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12547-8021-4079-B1C8-84B09A9295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71AB87-E041-4084-873E-17DFACB670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64BA4-C813-43F5-B90D-073DC21223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tm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slide" Target="slide7.xml"/><Relationship Id="rId7" Type="http://schemas.openxmlformats.org/officeDocument/2006/relationships/image" Target="../media/image50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11.xml"/><Relationship Id="rId7" Type="http://schemas.openxmlformats.org/officeDocument/2006/relationships/slide" Target="slide9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slide" Target="slide8.xml"/><Relationship Id="rId4" Type="http://schemas.openxmlformats.org/officeDocument/2006/relationships/slide" Target="slide12.xml"/><Relationship Id="rId9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slide" Target="slide7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2.png"/><Relationship Id="rId7" Type="http://schemas.microsoft.com/office/2007/relationships/hdphoto" Target="../media/hdphoto6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История Нового времени 8 класс. Англия на пути к индустриальной эре. -  Пройти онлайн тест | Online Test Pad">
            <a:extLst>
              <a:ext uri="{FF2B5EF4-FFF2-40B4-BE49-F238E27FC236}">
                <a16:creationId xmlns:a16="http://schemas.microsoft.com/office/drawing/2014/main" id="{57F2A6EC-109F-416B-A3C6-A2365815E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42"/>
            <a:ext cx="12207322" cy="683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E6B454-4ED6-4CC2-935E-62243173BE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1722" y="213519"/>
            <a:ext cx="9144000" cy="238760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Англия на пути к индустриальной эре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0773A3E-5EE9-4651-839D-0DB63DFD82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988719"/>
            <a:ext cx="5671930" cy="1655762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Подготовил:</a:t>
            </a:r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Симонов К.В.</a:t>
            </a:r>
          </a:p>
          <a:p>
            <a:pPr algn="l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учитель истории МБОУ СОШ № 11</a:t>
            </a:r>
          </a:p>
          <a:p>
            <a:pPr algn="l"/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квалификационная категория</a:t>
            </a:r>
          </a:p>
        </p:txBody>
      </p:sp>
    </p:spTree>
    <p:extLst>
      <p:ext uri="{BB962C8B-B14F-4D97-AF65-F5344CB8AC3E}">
        <p14:creationId xmlns:p14="http://schemas.microsoft.com/office/powerpoint/2010/main" val="1192453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озврат 3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455A709-F069-4B3B-B406-C066F58C2F81}"/>
              </a:ext>
            </a:extLst>
          </p:cNvPr>
          <p:cNvSpPr/>
          <p:nvPr/>
        </p:nvSpPr>
        <p:spPr>
          <a:xfrm>
            <a:off x="11246358" y="5885250"/>
            <a:ext cx="622853" cy="728869"/>
          </a:xfrm>
          <a:prstGeom prst="actionButtonReturn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7474389-A401-4AAD-A29E-57373B81FA0A}"/>
              </a:ext>
            </a:extLst>
          </p:cNvPr>
          <p:cNvSpPr/>
          <p:nvPr/>
        </p:nvSpPr>
        <p:spPr>
          <a:xfrm>
            <a:off x="3991096" y="209586"/>
            <a:ext cx="42098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плодоносные сорта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DC41F4E8-1FE6-41D3-8AE2-204FDFB67676}"/>
              </a:ext>
            </a:extLst>
          </p:cNvPr>
          <p:cNvGrpSpPr/>
          <p:nvPr/>
        </p:nvGrpSpPr>
        <p:grpSpPr>
          <a:xfrm>
            <a:off x="269185" y="855180"/>
            <a:ext cx="3428172" cy="3266062"/>
            <a:chOff x="269185" y="855180"/>
            <a:chExt cx="3428172" cy="3266062"/>
          </a:xfrm>
        </p:grpSpPr>
        <p:pic>
          <p:nvPicPr>
            <p:cNvPr id="4098" name="Picture 2" descr="Яровая пшеница | ficnemchinovka">
              <a:extLst>
                <a:ext uri="{FF2B5EF4-FFF2-40B4-BE49-F238E27FC236}">
                  <a16:creationId xmlns:a16="http://schemas.microsoft.com/office/drawing/2014/main" id="{04B448E6-DC4E-459B-BA14-B308032555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185" y="855180"/>
              <a:ext cx="3428172" cy="286595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6ECDC16-2267-4AF7-B3C6-26B529DB0A34}"/>
                </a:ext>
              </a:extLst>
            </p:cNvPr>
            <p:cNvSpPr txBox="1"/>
            <p:nvPr/>
          </p:nvSpPr>
          <p:spPr>
            <a:xfrm>
              <a:off x="491110" y="3721132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пшеница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57D4D83F-2803-4D5B-B22F-A12969A869EA}"/>
              </a:ext>
            </a:extLst>
          </p:cNvPr>
          <p:cNvGrpSpPr/>
          <p:nvPr/>
        </p:nvGrpSpPr>
        <p:grpSpPr>
          <a:xfrm>
            <a:off x="3919282" y="855180"/>
            <a:ext cx="3846492" cy="3266062"/>
            <a:chOff x="3919282" y="855180"/>
            <a:chExt cx="3846492" cy="3266062"/>
          </a:xfrm>
        </p:grpSpPr>
        <p:pic>
          <p:nvPicPr>
            <p:cNvPr id="4100" name="Picture 4" descr="Рожь - все о злаке: история возделывания, описание , сорта, фото">
              <a:extLst>
                <a:ext uri="{FF2B5EF4-FFF2-40B4-BE49-F238E27FC236}">
                  <a16:creationId xmlns:a16="http://schemas.microsoft.com/office/drawing/2014/main" id="{DEEC1021-4BD0-4C18-B585-12AA9C8996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9282" y="855180"/>
              <a:ext cx="3846492" cy="288775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EBD075D-BC25-4A90-A357-7603CB8BEEEF}"/>
                </a:ext>
              </a:extLst>
            </p:cNvPr>
            <p:cNvSpPr txBox="1"/>
            <p:nvPr/>
          </p:nvSpPr>
          <p:spPr>
            <a:xfrm>
              <a:off x="4566154" y="3721132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рожь</a:t>
              </a: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55F89AFE-A026-4D08-83C5-613491B70CA6}"/>
              </a:ext>
            </a:extLst>
          </p:cNvPr>
          <p:cNvGrpSpPr/>
          <p:nvPr/>
        </p:nvGrpSpPr>
        <p:grpSpPr>
          <a:xfrm>
            <a:off x="8494645" y="284490"/>
            <a:ext cx="2772479" cy="4029135"/>
            <a:chOff x="8555168" y="855180"/>
            <a:chExt cx="2772479" cy="4029135"/>
          </a:xfrm>
        </p:grpSpPr>
        <p:pic>
          <p:nvPicPr>
            <p:cNvPr id="4102" name="Picture 6" descr="Спелые колосья ячменя">
              <a:extLst>
                <a:ext uri="{FF2B5EF4-FFF2-40B4-BE49-F238E27FC236}">
                  <a16:creationId xmlns:a16="http://schemas.microsoft.com/office/drawing/2014/main" id="{F85245FE-EC2C-4E60-83CD-4A71B9A79A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1721" y="855180"/>
              <a:ext cx="2619375" cy="362902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0CD9EAA-4B0F-44D1-92EC-ACED25789167}"/>
                </a:ext>
              </a:extLst>
            </p:cNvPr>
            <p:cNvSpPr txBox="1"/>
            <p:nvPr/>
          </p:nvSpPr>
          <p:spPr>
            <a:xfrm>
              <a:off x="8555168" y="4484205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ячмень</a:t>
              </a:r>
            </a:p>
          </p:txBody>
        </p:sp>
      </p:grpSp>
      <p:pic>
        <p:nvPicPr>
          <p:cNvPr id="4104" name="Picture 8" descr="https://upload.wikimedia.org/wikipedia/commons/thumb/1/1d/Gerstenkorrels_Hordeum_vulgare.jpg/220px-Gerstenkorrels_Hordeum_vulgare.jpg">
            <a:extLst>
              <a:ext uri="{FF2B5EF4-FFF2-40B4-BE49-F238E27FC236}">
                <a16:creationId xmlns:a16="http://schemas.microsoft.com/office/drawing/2014/main" id="{3E25AB4C-928A-4694-8C2A-36F3737EE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3134" y="4313625"/>
            <a:ext cx="2095500" cy="157162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Зерно ржи BIO 500г. Цена 59 руб. в магазине Диамарт">
            <a:extLst>
              <a:ext uri="{FF2B5EF4-FFF2-40B4-BE49-F238E27FC236}">
                <a16:creationId xmlns:a16="http://schemas.microsoft.com/office/drawing/2014/main" id="{DFADA571-AC3B-4EAD-9B8F-529B7A6E3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031" y="4313625"/>
            <a:ext cx="1957292" cy="195729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Зерно: учёные сделали своё дело — ход за правительством - Владимир Губарев  - ИА REGNUM">
            <a:extLst>
              <a:ext uri="{FF2B5EF4-FFF2-40B4-BE49-F238E27FC236}">
                <a16:creationId xmlns:a16="http://schemas.microsoft.com/office/drawing/2014/main" id="{071C9A89-A71C-482F-B47B-6D7BB7831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96" y="4313625"/>
            <a:ext cx="2533650" cy="18097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7416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42968" y="146292"/>
            <a:ext cx="4996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новейшие орудия труда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335368" y="932330"/>
            <a:ext cx="3744936" cy="2517258"/>
            <a:chOff x="3826304" y="1018627"/>
            <a:chExt cx="3516192" cy="2910363"/>
          </a:xfrm>
        </p:grpSpPr>
        <p:pic>
          <p:nvPicPr>
            <p:cNvPr id="1030" name="Picture 6" descr="https://fsd.multiurok.ru/html/2020/08/15/s_5f37cdd97efb9/1508755_17.jpe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DBC8A7"/>
                </a:clrFrom>
                <a:clrTo>
                  <a:srgbClr val="DBC8A7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26304" y="1018627"/>
              <a:ext cx="3516192" cy="291036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EBD075D-BC25-4A90-A357-7603CB8BEEEF}"/>
                </a:ext>
              </a:extLst>
            </p:cNvPr>
            <p:cNvSpPr txBox="1"/>
            <p:nvPr/>
          </p:nvSpPr>
          <p:spPr>
            <a:xfrm>
              <a:off x="4198160" y="3528880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фламандская борона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048005" y="3836905"/>
            <a:ext cx="5365585" cy="2745794"/>
            <a:chOff x="5472751" y="3712703"/>
            <a:chExt cx="5365585" cy="2745794"/>
          </a:xfrm>
        </p:grpSpPr>
        <p:pic>
          <p:nvPicPr>
            <p:cNvPr id="1032" name="Picture 8" descr="https://st2.depositphotos.com/1041725/9029/v/950/depositphotos_90296172-stock-illustration-plow-for-light-soils-cooke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2751" y="3712703"/>
              <a:ext cx="5365585" cy="274579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EBD075D-BC25-4A90-A357-7603CB8BEEEF}"/>
                </a:ext>
              </a:extLst>
            </p:cNvPr>
            <p:cNvSpPr txBox="1"/>
            <p:nvPr/>
          </p:nvSpPr>
          <p:spPr>
            <a:xfrm>
              <a:off x="7287904" y="3712703"/>
              <a:ext cx="29528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легкий брабантский плуг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EBD075D-BC25-4A90-A357-7603CB8BEEEF}"/>
                </a:ext>
              </a:extLst>
            </p:cNvPr>
            <p:cNvSpPr txBox="1"/>
            <p:nvPr/>
          </p:nvSpPr>
          <p:spPr>
            <a:xfrm>
              <a:off x="5472751" y="6000431"/>
              <a:ext cx="358936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глубина вспашки 50 до см.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9574545" y="57311"/>
            <a:ext cx="2772479" cy="3970562"/>
            <a:chOff x="9792909" y="451942"/>
            <a:chExt cx="2772479" cy="3970562"/>
          </a:xfrm>
        </p:grpSpPr>
        <p:pic>
          <p:nvPicPr>
            <p:cNvPr id="1028" name="Picture 4" descr="Орудия труда X III- X IX веков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360504">
              <a:off x="10113220" y="451942"/>
              <a:ext cx="2333625" cy="39243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EBD075D-BC25-4A90-A357-7603CB8BEEEF}"/>
                </a:ext>
              </a:extLst>
            </p:cNvPr>
            <p:cNvSpPr txBox="1"/>
            <p:nvPr/>
          </p:nvSpPr>
          <p:spPr>
            <a:xfrm>
              <a:off x="9792909" y="4022394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коса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99664" y="1143968"/>
            <a:ext cx="4699526" cy="3511647"/>
            <a:chOff x="199664" y="1143968"/>
            <a:chExt cx="4699526" cy="3511647"/>
          </a:xfrm>
        </p:grpSpPr>
        <p:pic>
          <p:nvPicPr>
            <p:cNvPr id="1034" name="Picture 10" descr="https://historyproyect.files.wordpress.com/2017/02/seed.gi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664" y="1143968"/>
              <a:ext cx="4699526" cy="311153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EBD075D-BC25-4A90-A357-7603CB8BEEEF}"/>
                </a:ext>
              </a:extLst>
            </p:cNvPr>
            <p:cNvSpPr txBox="1"/>
            <p:nvPr/>
          </p:nvSpPr>
          <p:spPr>
            <a:xfrm>
              <a:off x="199664" y="4255505"/>
              <a:ext cx="455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рядовая сеялка Джетро Талла. 1701 г.</a:t>
              </a:r>
            </a:p>
          </p:txBody>
        </p:sp>
      </p:grpSp>
      <p:sp>
        <p:nvSpPr>
          <p:cNvPr id="22" name="Управляющая кнопка: возврат 21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B455A709-F069-4B3B-B406-C066F58C2F81}"/>
              </a:ext>
            </a:extLst>
          </p:cNvPr>
          <p:cNvSpPr/>
          <p:nvPr/>
        </p:nvSpPr>
        <p:spPr>
          <a:xfrm>
            <a:off x="11246358" y="5885250"/>
            <a:ext cx="622853" cy="728869"/>
          </a:xfrm>
          <a:prstGeom prst="actionButtonReturn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907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64665" y="146292"/>
            <a:ext cx="2499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севооборот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455A709-F069-4B3B-B406-C066F58C2F81}"/>
              </a:ext>
            </a:extLst>
          </p:cNvPr>
          <p:cNvSpPr/>
          <p:nvPr/>
        </p:nvSpPr>
        <p:spPr>
          <a:xfrm>
            <a:off x="11246358" y="5885250"/>
            <a:ext cx="622853" cy="728869"/>
          </a:xfrm>
          <a:prstGeom prst="actionButtonReturn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s://cs11.pikabu.ru/post_img/2020/07/11/11/1594492752147688601.jpg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96186" y="669512"/>
            <a:ext cx="3985146" cy="136400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cs11.pikabu.ru/post_img/2020/07/11/11/1594492752147688601.jpg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84065" y="669512"/>
            <a:ext cx="3985146" cy="136400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cs11.pikabu.ru/post_img/2020/07/11/11/1594492752147688601.jpg"/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84312" y="3176736"/>
            <a:ext cx="6587916" cy="238646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927762" y="258924"/>
            <a:ext cx="2966686" cy="2185180"/>
            <a:chOff x="927761" y="2950192"/>
            <a:chExt cx="2966686" cy="2185180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927762" y="2950192"/>
              <a:ext cx="2966685" cy="218518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H="1">
              <a:off x="927761" y="2950192"/>
              <a:ext cx="2966685" cy="218518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/>
        </p:nvGrpSpPr>
        <p:grpSpPr>
          <a:xfrm>
            <a:off x="8393295" y="146292"/>
            <a:ext cx="2966686" cy="2185180"/>
            <a:chOff x="927761" y="2950192"/>
            <a:chExt cx="2966686" cy="2185180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>
              <a:off x="927762" y="2950192"/>
              <a:ext cx="2966685" cy="218518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H="1">
              <a:off x="927761" y="2950192"/>
              <a:ext cx="2966685" cy="218518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Прямоугольник 17"/>
          <p:cNvSpPr/>
          <p:nvPr/>
        </p:nvSpPr>
        <p:spPr>
          <a:xfrm>
            <a:off x="2984312" y="2476445"/>
            <a:ext cx="66601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Норфолкская система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314037" y="4108360"/>
            <a:ext cx="1140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репа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243938" y="3197560"/>
            <a:ext cx="1669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ячмень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403243" y="3989427"/>
            <a:ext cx="20008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пшеница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273593" y="4793643"/>
            <a:ext cx="16097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клевер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237529" y="3050757"/>
            <a:ext cx="2153384" cy="3064741"/>
            <a:chOff x="237529" y="3050757"/>
            <a:chExt cx="2153384" cy="3064741"/>
          </a:xfrm>
        </p:grpSpPr>
        <p:pic>
          <p:nvPicPr>
            <p:cNvPr id="1026" name="Picture 2" descr="Чарльз Таунсенд, 2-й виконт Таунсенд сэра Годфри Неллера, Bt (2)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413" y="3050757"/>
              <a:ext cx="2095500" cy="263842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237529" y="5746166"/>
              <a:ext cx="215123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</a:rPr>
                <a:t>Чарльз Таунсенд</a:t>
              </a:r>
              <a:endParaRPr lang="ru-RU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3087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/>
      <p:bldP spid="14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68451" y="0"/>
            <a:ext cx="5173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преобразование земель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B455A709-F069-4B3B-B406-C066F58C2F81}"/>
              </a:ext>
            </a:extLst>
          </p:cNvPr>
          <p:cNvSpPr/>
          <p:nvPr/>
        </p:nvSpPr>
        <p:spPr>
          <a:xfrm>
            <a:off x="11106423" y="261610"/>
            <a:ext cx="622853" cy="728869"/>
          </a:xfrm>
          <a:prstGeom prst="actionButtonReturn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221439" y="1312261"/>
            <a:ext cx="3398294" cy="2536207"/>
            <a:chOff x="218363" y="923299"/>
            <a:chExt cx="3398294" cy="2536207"/>
          </a:xfrm>
        </p:grpSpPr>
        <p:pic>
          <p:nvPicPr>
            <p:cNvPr id="2052" name="Picture 4" descr="https://ds05.infourok.ru/uploads/ex/0342/00012839-ad921c07/2/img14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17" t="5399" r="4388" b="3854"/>
            <a:stretch/>
          </p:blipFill>
          <p:spPr bwMode="auto">
            <a:xfrm>
              <a:off x="218363" y="923299"/>
              <a:ext cx="3398294" cy="25362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6ECDC16-2267-4AF7-B3C6-26B529DB0A34}"/>
                </a:ext>
              </a:extLst>
            </p:cNvPr>
            <p:cNvSpPr txBox="1"/>
            <p:nvPr/>
          </p:nvSpPr>
          <p:spPr>
            <a:xfrm>
              <a:off x="1730734" y="923299"/>
              <a:ext cx="18859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было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18363" y="4177320"/>
            <a:ext cx="3401371" cy="2551028"/>
            <a:chOff x="215286" y="3877069"/>
            <a:chExt cx="3401371" cy="2551028"/>
          </a:xfrm>
        </p:grpSpPr>
        <p:pic>
          <p:nvPicPr>
            <p:cNvPr id="2050" name="Picture 2" descr="https://ekogradmoscow.ru/images/0/2708/1809/2509/boloto688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286" y="3877069"/>
              <a:ext cx="3401371" cy="255102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6ECDC16-2267-4AF7-B3C6-26B529DB0A34}"/>
                </a:ext>
              </a:extLst>
            </p:cNvPr>
            <p:cNvSpPr txBox="1"/>
            <p:nvPr/>
          </p:nvSpPr>
          <p:spPr>
            <a:xfrm>
              <a:off x="1730733" y="3877069"/>
              <a:ext cx="18859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стало</a:t>
              </a: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410461" y="686170"/>
            <a:ext cx="30171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осушение болот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879522" y="760320"/>
            <a:ext cx="23246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мелиорация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158016" y="1312261"/>
            <a:ext cx="3636797" cy="2589438"/>
            <a:chOff x="7204197" y="2628829"/>
            <a:chExt cx="3636797" cy="2589438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5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343" r="13671"/>
            <a:stretch/>
          </p:blipFill>
          <p:spPr>
            <a:xfrm>
              <a:off x="7204197" y="2658219"/>
              <a:ext cx="3636797" cy="2560048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6ECDC16-2267-4AF7-B3C6-26B529DB0A34}"/>
                </a:ext>
              </a:extLst>
            </p:cNvPr>
            <p:cNvSpPr txBox="1"/>
            <p:nvPr/>
          </p:nvSpPr>
          <p:spPr>
            <a:xfrm>
              <a:off x="9022595" y="2628829"/>
              <a:ext cx="18183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заливные луга</a:t>
              </a: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158016" y="4177320"/>
            <a:ext cx="3636797" cy="2551028"/>
            <a:chOff x="4158016" y="4177320"/>
            <a:chExt cx="3794078" cy="2551028"/>
          </a:xfrm>
        </p:grpSpPr>
        <p:pic>
          <p:nvPicPr>
            <p:cNvPr id="1026" name="Picture 2" descr="https://sun9-30.userapi.com/impf/c630619/v630619363/4af51/3ktVct6Spbo.jpg?size=1366x768&amp;quality=96&amp;sign=83cb92524515f664d56959b33f0dee48&amp;c_uniq_tag=HaYNMu59mkoL3OAI0i7xxMAAg6sCdtSuVI15X0duYSY&amp;type=album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02" r="9433"/>
            <a:stretch/>
          </p:blipFill>
          <p:spPr bwMode="auto">
            <a:xfrm>
              <a:off x="4158016" y="4190855"/>
              <a:ext cx="3794078" cy="253749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6ECDC16-2267-4AF7-B3C6-26B529DB0A34}"/>
                </a:ext>
              </a:extLst>
            </p:cNvPr>
            <p:cNvSpPr txBox="1"/>
            <p:nvPr/>
          </p:nvSpPr>
          <p:spPr>
            <a:xfrm>
              <a:off x="4476466" y="4177320"/>
              <a:ext cx="27277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орошение </a:t>
              </a:r>
              <a:r>
                <a:rPr lang="ru-RU" sz="20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Уилтшир</a:t>
              </a:r>
              <a:endPara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028" name="Picture 4" descr="https://earth-chronicles.ru/_nw/1413/5183276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414" y="1347826"/>
            <a:ext cx="7620000" cy="507682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yakutsk.ru/wp-content/uploads/2022/03/07/scale_1200-2022-03-07t173736.00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9999" y="1292272"/>
            <a:ext cx="8312830" cy="511239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8030758" y="1221985"/>
            <a:ext cx="4026593" cy="2485940"/>
            <a:chOff x="8030758" y="1221985"/>
            <a:chExt cx="4026593" cy="2485940"/>
          </a:xfrm>
        </p:grpSpPr>
        <p:pic>
          <p:nvPicPr>
            <p:cNvPr id="20" name="Рисунок 19" descr="Вырезка экрана"/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10" t="2918" r="4096"/>
            <a:stretch/>
          </p:blipFill>
          <p:spPr>
            <a:xfrm>
              <a:off x="8030758" y="1292272"/>
              <a:ext cx="3920469" cy="2415653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EBD075D-BC25-4A90-A357-7603CB8BEEEF}"/>
                </a:ext>
              </a:extLst>
            </p:cNvPr>
            <p:cNvSpPr txBox="1"/>
            <p:nvPr/>
          </p:nvSpPr>
          <p:spPr>
            <a:xfrm>
              <a:off x="9284872" y="1221985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распашка пастбищ 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039982" y="4161176"/>
            <a:ext cx="3911245" cy="2567172"/>
            <a:chOff x="8039982" y="3902274"/>
            <a:chExt cx="3911245" cy="2567172"/>
          </a:xfrm>
        </p:grpSpPr>
        <p:pic>
          <p:nvPicPr>
            <p:cNvPr id="10" name="Picture 2" descr="https://pitomnik-veles.ru/userfls/shop/large/453_travosmes-pastbischnaya-ovech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9982" y="3902274"/>
              <a:ext cx="3847260" cy="256717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EBD075D-BC25-4A90-A357-7603CB8BEEEF}"/>
                </a:ext>
              </a:extLst>
            </p:cNvPr>
            <p:cNvSpPr txBox="1"/>
            <p:nvPr/>
          </p:nvSpPr>
          <p:spPr>
            <a:xfrm>
              <a:off x="9178748" y="3916909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создание пастбищ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2040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  <a:extLst>
              <a:ext uri="{FF2B5EF4-FFF2-40B4-BE49-F238E27FC236}">
                <a16:creationId xmlns:a16="http://schemas.microsoft.com/office/drawing/2014/main" id="{C63B9B1D-829F-47A5-B8B7-C2D24FE58392}"/>
              </a:ext>
            </a:extLst>
          </p:cNvPr>
          <p:cNvSpPr txBox="1"/>
          <p:nvPr/>
        </p:nvSpPr>
        <p:spPr>
          <a:xfrm>
            <a:off x="3175721" y="235552"/>
            <a:ext cx="5368203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новые породы скота</a:t>
            </a:r>
          </a:p>
        </p:txBody>
      </p:sp>
      <p:sp>
        <p:nvSpPr>
          <p:cNvPr id="5" name="Управляющая кнопка: возврат 4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B455A709-F069-4B3B-B406-C066F58C2F81}"/>
              </a:ext>
            </a:extLst>
          </p:cNvPr>
          <p:cNvSpPr/>
          <p:nvPr/>
        </p:nvSpPr>
        <p:spPr>
          <a:xfrm>
            <a:off x="11246358" y="5885250"/>
            <a:ext cx="622853" cy="728869"/>
          </a:xfrm>
          <a:prstGeom prst="actionButtonReturn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490950" y="1257299"/>
            <a:ext cx="2854272" cy="2260045"/>
            <a:chOff x="490950" y="1257299"/>
            <a:chExt cx="2854272" cy="2260045"/>
          </a:xfrm>
        </p:grpSpPr>
        <p:pic>
          <p:nvPicPr>
            <p:cNvPr id="2050" name="Picture 2" descr="https://domstrousam.ru/wp-content/uploads/2021/05/baran_bolshoy5.jpg"/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950" y="1257299"/>
              <a:ext cx="2854272" cy="189071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490950" y="3148012"/>
              <a:ext cx="2854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Порода Суффолк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57163" y="3737703"/>
            <a:ext cx="3188059" cy="2520222"/>
            <a:chOff x="3803704" y="1257299"/>
            <a:chExt cx="2854272" cy="2307572"/>
          </a:xfrm>
        </p:grpSpPr>
        <p:pic>
          <p:nvPicPr>
            <p:cNvPr id="2052" name="Picture 4" descr="https://funart.pro/uploads/posts/2021-07/1626139702_4-funart-pro-p-poroda-ovets-linkoln-zhivotnie-krasivo-fot-4.jpg"/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0782" y="1257299"/>
              <a:ext cx="2587194" cy="193824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3803704" y="3195539"/>
              <a:ext cx="2854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Порода Линкольн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8284812" y="235552"/>
            <a:ext cx="3584399" cy="2849736"/>
            <a:chOff x="4669196" y="1257299"/>
            <a:chExt cx="3584399" cy="2849736"/>
          </a:xfrm>
        </p:grpSpPr>
        <p:pic>
          <p:nvPicPr>
            <p:cNvPr id="2054" name="Picture 6" descr="Корова галловейской породы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9196" y="1257299"/>
              <a:ext cx="3584399" cy="248040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4867365" y="3737703"/>
              <a:ext cx="318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Галловейская 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084302" y="2068808"/>
            <a:ext cx="3659598" cy="2897071"/>
            <a:chOff x="4427043" y="1899059"/>
            <a:chExt cx="3659598" cy="2897071"/>
          </a:xfrm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427043" y="1899059"/>
              <a:ext cx="3659598" cy="2497905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4662812" y="4426798"/>
              <a:ext cx="318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Шортгонская  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8202965" y="3191029"/>
            <a:ext cx="3659598" cy="2865212"/>
            <a:chOff x="7341426" y="3930914"/>
            <a:chExt cx="3659598" cy="2865212"/>
          </a:xfrm>
        </p:grpSpPr>
        <p:pic>
          <p:nvPicPr>
            <p:cNvPr id="2058" name="Picture 10" descr="https://oir.mobi/uploads/posts/2021-05/1620350881_31-oir_mobi-p-khailend-bik-zhivotnie-krasivo-foto-44.jpg"/>
            <p:cNvPicPr>
              <a:picLocks noChangeAspect="1" noChangeArrowheads="1"/>
            </p:cNvPicPr>
            <p:nvPr/>
          </p:nvPicPr>
          <p:blipFill>
            <a:blip r:embed="rId8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41426" y="3930914"/>
              <a:ext cx="3659598" cy="253089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7644816" y="6426794"/>
              <a:ext cx="31880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Хайлендская</a:t>
              </a:r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328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12" descr="Фермер с парой зебу Векторная Графика">
            <a:extLst>
              <a:ext uri="{FF2B5EF4-FFF2-40B4-BE49-F238E27FC236}">
                <a16:creationId xmlns:a16="http://schemas.microsoft.com/office/drawing/2014/main" id="{B12F8CDD-3742-4745-8263-D3A7DFBB2E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50257" y="146292"/>
            <a:ext cx="59282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Итоги Аграрной революции: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22830" y="1349569"/>
            <a:ext cx="119008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Увеличение производства продовольствия ( в 3 раза с 1700 по 1800 гг.);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22831" y="2506679"/>
            <a:ext cx="1190084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Увеличение численности населения( 5,5 млн. в 1700 г.  – 9 млн. в 1801 г.);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22830" y="3701937"/>
            <a:ext cx="114851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Большое количество «свободных» рабочих рук для промышленности городов</a:t>
            </a:r>
          </a:p>
        </p:txBody>
      </p:sp>
    </p:spTree>
    <p:extLst>
      <p:ext uri="{BB962C8B-B14F-4D97-AF65-F5344CB8AC3E}">
        <p14:creationId xmlns:p14="http://schemas.microsoft.com/office/powerpoint/2010/main" val="1544473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1194" y="146292"/>
            <a:ext cx="115460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Промышленный переворот –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это переход от ручного труда к машинному, от мануфактуры к фабрике.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67449" y="1483773"/>
            <a:ext cx="78935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Условия промышленного переворота: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1742" y="2390367"/>
            <a:ext cx="11655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аграрная революция привела к появлению огромного количества свободных рабочих рук;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31742" y="3641400"/>
            <a:ext cx="116554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окончательно сложился рынок сбыта товаров;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31742" y="4634442"/>
            <a:ext cx="11655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накопление огромного количества денег для строительства фабрик</a:t>
            </a:r>
          </a:p>
        </p:txBody>
      </p:sp>
    </p:spTree>
    <p:extLst>
      <p:ext uri="{BB962C8B-B14F-4D97-AF65-F5344CB8AC3E}">
        <p14:creationId xmlns:p14="http://schemas.microsoft.com/office/powerpoint/2010/main" val="422522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ABCDC13-7634-435E-8364-057CD24A6BA6}"/>
              </a:ext>
            </a:extLst>
          </p:cNvPr>
          <p:cNvSpPr/>
          <p:nvPr/>
        </p:nvSpPr>
        <p:spPr>
          <a:xfrm>
            <a:off x="4130122" y="146292"/>
            <a:ext cx="4368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Изобретение машин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0E524B3-F04A-4458-BF27-00E6D89DD105}"/>
              </a:ext>
            </a:extLst>
          </p:cNvPr>
          <p:cNvSpPr/>
          <p:nvPr/>
        </p:nvSpPr>
        <p:spPr>
          <a:xfrm>
            <a:off x="125725" y="945880"/>
            <a:ext cx="116554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усовершенствование ткацкого станка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–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Джон Кей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изобрел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«летучий челнок»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(раньше ткач вынужден был пропускать челнок между нитями основы – теперь челнок перебрасывался нажатием педали)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E19A08E3-8A45-42BD-8CCE-5A8B13CDE0CA}"/>
              </a:ext>
            </a:extLst>
          </p:cNvPr>
          <p:cNvGrpSpPr/>
          <p:nvPr/>
        </p:nvGrpSpPr>
        <p:grpSpPr>
          <a:xfrm>
            <a:off x="996191" y="3018151"/>
            <a:ext cx="3228975" cy="3693557"/>
            <a:chOff x="1274487" y="3021565"/>
            <a:chExt cx="3228975" cy="3693557"/>
          </a:xfrm>
        </p:grpSpPr>
        <p:pic>
          <p:nvPicPr>
            <p:cNvPr id="1026" name="Picture 2" descr="Что Джон Кай изобрел?">
              <a:extLst>
                <a:ext uri="{FF2B5EF4-FFF2-40B4-BE49-F238E27FC236}">
                  <a16:creationId xmlns:a16="http://schemas.microsoft.com/office/drawing/2014/main" id="{8868C6F9-7A5A-479E-93B8-7433CD17CF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4487" y="3021565"/>
              <a:ext cx="3228975" cy="332422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42E87CA-6E8F-4CD9-90F1-F9596C8F4405}"/>
                </a:ext>
              </a:extLst>
            </p:cNvPr>
            <p:cNvSpPr txBox="1"/>
            <p:nvPr/>
          </p:nvSpPr>
          <p:spPr>
            <a:xfrm>
              <a:off x="1749287" y="6345790"/>
              <a:ext cx="1842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Джон Кей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51C65A3-CCF6-4A00-A86A-42D3370885C8}"/>
              </a:ext>
            </a:extLst>
          </p:cNvPr>
          <p:cNvGrpSpPr/>
          <p:nvPr/>
        </p:nvGrpSpPr>
        <p:grpSpPr>
          <a:xfrm>
            <a:off x="6900980" y="3004945"/>
            <a:ext cx="4432301" cy="3685480"/>
            <a:chOff x="5149019" y="3018150"/>
            <a:chExt cx="4432301" cy="3685480"/>
          </a:xfrm>
        </p:grpSpPr>
        <p:pic>
          <p:nvPicPr>
            <p:cNvPr id="1028" name="Picture 4" descr="Немного истории. Челнок-самолет Джона Кея. | Журнал Ярмарки Мастеров">
              <a:extLst>
                <a:ext uri="{FF2B5EF4-FFF2-40B4-BE49-F238E27FC236}">
                  <a16:creationId xmlns:a16="http://schemas.microsoft.com/office/drawing/2014/main" id="{57F95A09-BD3A-4CCE-9AB4-DA21DE80A0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9019" y="3018150"/>
              <a:ext cx="4432301" cy="332422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A0D5236-5D43-4ED1-BF6A-F1A9DB9BADE0}"/>
                </a:ext>
              </a:extLst>
            </p:cNvPr>
            <p:cNvSpPr txBox="1"/>
            <p:nvPr/>
          </p:nvSpPr>
          <p:spPr>
            <a:xfrm>
              <a:off x="5261113" y="6334298"/>
              <a:ext cx="39491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«летучий челнок»</a:t>
              </a:r>
            </a:p>
          </p:txBody>
        </p:sp>
      </p:grpSp>
      <p:pic>
        <p:nvPicPr>
          <p:cNvPr id="1030" name="Picture 6" descr="Научно-техническая революция timeline | Timetoast timelines">
            <a:extLst>
              <a:ext uri="{FF2B5EF4-FFF2-40B4-BE49-F238E27FC236}">
                <a16:creationId xmlns:a16="http://schemas.microsoft.com/office/drawing/2014/main" id="{B86C2162-12C7-4180-B3A0-5A2CDC274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57" y="597831"/>
            <a:ext cx="7659393" cy="574454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35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3C1646-67F6-472D-B68A-A22244882125}"/>
              </a:ext>
            </a:extLst>
          </p:cNvPr>
          <p:cNvSpPr/>
          <p:nvPr/>
        </p:nvSpPr>
        <p:spPr>
          <a:xfrm>
            <a:off x="4130122" y="146292"/>
            <a:ext cx="4368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Изобретение машин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EF19A0C-CFA7-41E5-B3DA-37B106838179}"/>
              </a:ext>
            </a:extLst>
          </p:cNvPr>
          <p:cNvSpPr/>
          <p:nvPr/>
        </p:nvSpPr>
        <p:spPr>
          <a:xfrm>
            <a:off x="268271" y="937956"/>
            <a:ext cx="1165545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1765 год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Джеймс Харгривс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изобрел </a:t>
            </a:r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механическую прялку «Дженни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» (по имени младшей дочери) в которой работало 15-18 веретен. Машина оказалась недорогой, простой по устройству и быстро разошлась по всему миру;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809D7D7C-14C0-465F-B0CD-429DC2B5AB6C}"/>
              </a:ext>
            </a:extLst>
          </p:cNvPr>
          <p:cNvGrpSpPr/>
          <p:nvPr/>
        </p:nvGrpSpPr>
        <p:grpSpPr>
          <a:xfrm>
            <a:off x="4683815" y="1400327"/>
            <a:ext cx="6667500" cy="5311381"/>
            <a:chOff x="4670563" y="1450023"/>
            <a:chExt cx="6667500" cy="531138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F9D9810-D6CD-42D8-A821-1952459BEE31}"/>
                </a:ext>
              </a:extLst>
            </p:cNvPr>
            <p:cNvSpPr txBox="1"/>
            <p:nvPr/>
          </p:nvSpPr>
          <p:spPr>
            <a:xfrm>
              <a:off x="5327374" y="6392072"/>
              <a:ext cx="53538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Прялка «Дженни»</a:t>
              </a:r>
            </a:p>
          </p:txBody>
        </p:sp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022B509B-FC80-4525-A96D-A49C96D19A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70563" y="1450023"/>
              <a:ext cx="6667500" cy="4962525"/>
            </a:xfrm>
            <a:prstGeom prst="rect">
              <a:avLst/>
            </a:prstGeom>
            <a:ln w="38100">
              <a:solidFill>
                <a:srgbClr val="FF0000"/>
              </a:solidFill>
            </a:ln>
          </p:spPr>
        </p:pic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836DF529-B184-4B46-9CFB-138B2DFD43F2}"/>
              </a:ext>
            </a:extLst>
          </p:cNvPr>
          <p:cNvGrpSpPr/>
          <p:nvPr/>
        </p:nvGrpSpPr>
        <p:grpSpPr>
          <a:xfrm>
            <a:off x="1592954" y="3184725"/>
            <a:ext cx="2609850" cy="3547459"/>
            <a:chOff x="1592954" y="3184725"/>
            <a:chExt cx="2609850" cy="354745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AA08115-7CDE-4A2B-8DC8-DB097088CDF0}"/>
                </a:ext>
              </a:extLst>
            </p:cNvPr>
            <p:cNvSpPr txBox="1"/>
            <p:nvPr/>
          </p:nvSpPr>
          <p:spPr>
            <a:xfrm>
              <a:off x="1647723" y="6362852"/>
              <a:ext cx="2500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Джеймс Харгривс</a:t>
              </a:r>
            </a:p>
          </p:txBody>
        </p:sp>
        <p:pic>
          <p:nvPicPr>
            <p:cNvPr id="2056" name="Picture 8" descr="James Hargreaves.jpg">
              <a:extLst>
                <a:ext uri="{FF2B5EF4-FFF2-40B4-BE49-F238E27FC236}">
                  <a16:creationId xmlns:a16="http://schemas.microsoft.com/office/drawing/2014/main" id="{0A5A714F-0BFF-4F10-9869-8598BDC7FC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2954" y="3184725"/>
              <a:ext cx="2609850" cy="319087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2796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5B718D9-47DE-41E5-8A6F-A035B918CC51}"/>
              </a:ext>
            </a:extLst>
          </p:cNvPr>
          <p:cNvSpPr/>
          <p:nvPr/>
        </p:nvSpPr>
        <p:spPr>
          <a:xfrm>
            <a:off x="4130122" y="146292"/>
            <a:ext cx="4368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Изобретение машин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B8E9415-EB27-4A84-91F7-49E0496EB45B}"/>
              </a:ext>
            </a:extLst>
          </p:cNvPr>
          <p:cNvSpPr/>
          <p:nvPr/>
        </p:nvSpPr>
        <p:spPr>
          <a:xfrm>
            <a:off x="268271" y="937956"/>
            <a:ext cx="116554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1767 год 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Хейс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(</a:t>
            </a:r>
            <a:r>
              <a:rPr 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Хайс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изобрел прядильную машину приводимую в движение водяным колесом;</a:t>
            </a:r>
          </a:p>
        </p:txBody>
      </p:sp>
      <p:pic>
        <p:nvPicPr>
          <p:cNvPr id="3074" name="Picture 2" descr="https://cf.ppt-online.org/files/slide/h/HuMhZ1lBsi7e0AU98oRWSVfaDmpNT4cFrL6vxw/slide-9.jpg">
            <a:extLst>
              <a:ext uri="{FF2B5EF4-FFF2-40B4-BE49-F238E27FC236}">
                <a16:creationId xmlns:a16="http://schemas.microsoft.com/office/drawing/2014/main" id="{53763C6F-2A5C-4F6C-846C-0DCAC89748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82" t="14113" r="13315" b="8352"/>
          <a:stretch/>
        </p:blipFill>
        <p:spPr bwMode="auto">
          <a:xfrm>
            <a:off x="3021495" y="1892063"/>
            <a:ext cx="5088835" cy="474575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28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A3870B7A-AEAE-489A-955F-90CAAC04FDF2}"/>
              </a:ext>
            </a:extLst>
          </p:cNvPr>
          <p:cNvGrpSpPr/>
          <p:nvPr/>
        </p:nvGrpSpPr>
        <p:grpSpPr>
          <a:xfrm>
            <a:off x="245579" y="190500"/>
            <a:ext cx="1795256" cy="2566244"/>
            <a:chOff x="245579" y="190500"/>
            <a:chExt cx="1795256" cy="2566244"/>
          </a:xfrm>
        </p:grpSpPr>
        <p:pic>
          <p:nvPicPr>
            <p:cNvPr id="2050" name="Picture 2" descr="Studio of Kneller - Portrait of Queen Anne.jpg">
              <a:extLst>
                <a:ext uri="{FF2B5EF4-FFF2-40B4-BE49-F238E27FC236}">
                  <a16:creationId xmlns:a16="http://schemas.microsoft.com/office/drawing/2014/main" id="{A56E3931-CA70-4556-81C7-650F256F5B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579" y="190500"/>
              <a:ext cx="1795256" cy="222769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D2911CA-73F6-4188-87CF-1A46EA2B6061}"/>
                </a:ext>
              </a:extLst>
            </p:cNvPr>
            <p:cNvSpPr txBox="1"/>
            <p:nvPr/>
          </p:nvSpPr>
          <p:spPr>
            <a:xfrm>
              <a:off x="245579" y="2418190"/>
              <a:ext cx="1795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Анна Стюарт</a:t>
              </a: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D1A92061-EE2F-4C5F-ADAE-56D78B2E790E}"/>
              </a:ext>
            </a:extLst>
          </p:cNvPr>
          <p:cNvSpPr txBox="1"/>
          <p:nvPr/>
        </p:nvSpPr>
        <p:spPr>
          <a:xfrm>
            <a:off x="2809461" y="190500"/>
            <a:ext cx="7673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1702 – 1714 гг.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E87BB8-B09F-46F2-8F1F-ACA1AA6E4BD5}"/>
              </a:ext>
            </a:extLst>
          </p:cNvPr>
          <p:cNvSpPr txBox="1"/>
          <p:nvPr/>
        </p:nvSpPr>
        <p:spPr>
          <a:xfrm>
            <a:off x="2246244" y="755517"/>
            <a:ext cx="9488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последняя королева из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династии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Стюарт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(1371-1714 гг.)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AA2B76-9CD0-4C36-8049-FE36AF899A8D}"/>
              </a:ext>
            </a:extLst>
          </p:cNvPr>
          <p:cNvSpPr txBox="1"/>
          <p:nvPr/>
        </p:nvSpPr>
        <p:spPr>
          <a:xfrm>
            <a:off x="2246244" y="1210466"/>
            <a:ext cx="9488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первая королева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Великобритании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 1707 г.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1E5D5F38-6657-45D2-9FC8-67B1CBD33AA1}"/>
              </a:ext>
            </a:extLst>
          </p:cNvPr>
          <p:cNvGrpSpPr/>
          <p:nvPr/>
        </p:nvGrpSpPr>
        <p:grpSpPr>
          <a:xfrm>
            <a:off x="5272628" y="2807232"/>
            <a:ext cx="2068495" cy="1531451"/>
            <a:chOff x="5272628" y="2807232"/>
            <a:chExt cx="2068495" cy="1531451"/>
          </a:xfrm>
        </p:grpSpPr>
        <p:pic>
          <p:nvPicPr>
            <p:cNvPr id="2054" name="Picture 6" descr="Флаг">
              <a:extLst>
                <a:ext uri="{FF2B5EF4-FFF2-40B4-BE49-F238E27FC236}">
                  <a16:creationId xmlns:a16="http://schemas.microsoft.com/office/drawing/2014/main" id="{8A996C03-931C-407E-A912-F688C28C2E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2628" y="3098394"/>
              <a:ext cx="2068495" cy="124028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EA0B8EE-C644-42D9-9832-CD0FDDCDFBC6}"/>
                </a:ext>
              </a:extLst>
            </p:cNvPr>
            <p:cNvSpPr txBox="1"/>
            <p:nvPr/>
          </p:nvSpPr>
          <p:spPr>
            <a:xfrm>
              <a:off x="5409248" y="2807232"/>
              <a:ext cx="1795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Англия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966F1B2C-E873-45B5-9F65-5D60CEB2E66A}"/>
              </a:ext>
            </a:extLst>
          </p:cNvPr>
          <p:cNvGrpSpPr/>
          <p:nvPr/>
        </p:nvGrpSpPr>
        <p:grpSpPr>
          <a:xfrm>
            <a:off x="740965" y="2807232"/>
            <a:ext cx="2068496" cy="1543252"/>
            <a:chOff x="740965" y="2807232"/>
            <a:chExt cx="2068496" cy="1543252"/>
          </a:xfrm>
        </p:grpSpPr>
        <p:pic>
          <p:nvPicPr>
            <p:cNvPr id="2056" name="Picture 8" descr="Флаг">
              <a:extLst>
                <a:ext uri="{FF2B5EF4-FFF2-40B4-BE49-F238E27FC236}">
                  <a16:creationId xmlns:a16="http://schemas.microsoft.com/office/drawing/2014/main" id="{AF089CD9-A41A-45DF-B132-1F5850580C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965" y="3110194"/>
              <a:ext cx="2068496" cy="1240290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4CF0D39-4110-4459-90D8-906955833817}"/>
                </a:ext>
              </a:extLst>
            </p:cNvPr>
            <p:cNvSpPr txBox="1"/>
            <p:nvPr/>
          </p:nvSpPr>
          <p:spPr>
            <a:xfrm>
              <a:off x="877585" y="2807232"/>
              <a:ext cx="17952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Шотландия</a:t>
              </a:r>
            </a:p>
            <a:p>
              <a:pPr algn="ctr"/>
              <a:endPara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D4AB428E-E64F-42B3-B7D3-7333FD9657E5}"/>
              </a:ext>
            </a:extLst>
          </p:cNvPr>
          <p:cNvGrpSpPr/>
          <p:nvPr/>
        </p:nvGrpSpPr>
        <p:grpSpPr>
          <a:xfrm>
            <a:off x="9382540" y="2804493"/>
            <a:ext cx="2068495" cy="1545990"/>
            <a:chOff x="9382540" y="2804493"/>
            <a:chExt cx="2068495" cy="1545990"/>
          </a:xfrm>
        </p:grpSpPr>
        <p:pic>
          <p:nvPicPr>
            <p:cNvPr id="2058" name="Picture 10" descr="Флаг">
              <a:extLst>
                <a:ext uri="{FF2B5EF4-FFF2-40B4-BE49-F238E27FC236}">
                  <a16:creationId xmlns:a16="http://schemas.microsoft.com/office/drawing/2014/main" id="{7F1BC8F4-D512-4F87-8B44-237C8CD327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2540" y="3110194"/>
              <a:ext cx="2068495" cy="1240289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34CCB68-22C8-497B-9B6E-0776F7BE8F9A}"/>
                </a:ext>
              </a:extLst>
            </p:cNvPr>
            <p:cNvSpPr txBox="1"/>
            <p:nvPr/>
          </p:nvSpPr>
          <p:spPr>
            <a:xfrm>
              <a:off x="9519159" y="2804493"/>
              <a:ext cx="17952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Ирландия 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A45F4C3-23E5-405B-88A6-5DBCB6DFBA7C}"/>
              </a:ext>
            </a:extLst>
          </p:cNvPr>
          <p:cNvSpPr txBox="1"/>
          <p:nvPr/>
        </p:nvSpPr>
        <p:spPr>
          <a:xfrm>
            <a:off x="3928111" y="1841594"/>
            <a:ext cx="4757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1707 г. уния</a:t>
            </a:r>
          </a:p>
        </p:txBody>
      </p:sp>
      <p:pic>
        <p:nvPicPr>
          <p:cNvPr id="2060" name="Picture 12" descr="Парламент - векторные изображения, Парламент картинки | Depositphotos">
            <a:extLst>
              <a:ext uri="{FF2B5EF4-FFF2-40B4-BE49-F238E27FC236}">
                <a16:creationId xmlns:a16="http://schemas.microsoft.com/office/drawing/2014/main" id="{F1FF5EAE-FA8C-4FD3-899A-00E7236A38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6" b="13063"/>
          <a:stretch/>
        </p:blipFill>
        <p:spPr bwMode="auto">
          <a:xfrm>
            <a:off x="5135528" y="4368863"/>
            <a:ext cx="2342694" cy="173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Парламент Черный Значок Вектор Знак На Изолированном Фоне Символ Концепции  Парламента Иллюстрация — стоковая векторная графика и другие изображения на  тему Здание парламента - iStock">
            <a:extLst>
              <a:ext uri="{FF2B5EF4-FFF2-40B4-BE49-F238E27FC236}">
                <a16:creationId xmlns:a16="http://schemas.microsoft.com/office/drawing/2014/main" id="{839A3529-FDC5-4B17-A013-2CF4513BA2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9" t="15359" r="14883" b="15359"/>
          <a:stretch/>
        </p:blipFill>
        <p:spPr bwMode="auto">
          <a:xfrm>
            <a:off x="877585" y="4445811"/>
            <a:ext cx="1811036" cy="16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трелка: вправо 11">
            <a:extLst>
              <a:ext uri="{FF2B5EF4-FFF2-40B4-BE49-F238E27FC236}">
                <a16:creationId xmlns:a16="http://schemas.microsoft.com/office/drawing/2014/main" id="{9BAF2FB8-5A4C-4B9C-B613-074225163505}"/>
              </a:ext>
            </a:extLst>
          </p:cNvPr>
          <p:cNvSpPr/>
          <p:nvPr/>
        </p:nvSpPr>
        <p:spPr>
          <a:xfrm>
            <a:off x="3074504" y="5473148"/>
            <a:ext cx="1563757" cy="29154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ECAB461E-EF80-492B-BA8B-4159BAF9EA37}"/>
              </a:ext>
            </a:extLst>
          </p:cNvPr>
          <p:cNvGrpSpPr/>
          <p:nvPr/>
        </p:nvGrpSpPr>
        <p:grpSpPr>
          <a:xfrm>
            <a:off x="1730095" y="4350530"/>
            <a:ext cx="161779" cy="1880473"/>
            <a:chOff x="9315487" y="4424297"/>
            <a:chExt cx="161779" cy="1880473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32C84D72-81EF-481D-8081-E5E01360FEE6}"/>
                </a:ext>
              </a:extLst>
            </p:cNvPr>
            <p:cNvSpPr/>
            <p:nvPr/>
          </p:nvSpPr>
          <p:spPr>
            <a:xfrm rot="18606760">
              <a:off x="8456140" y="5283644"/>
              <a:ext cx="1880473" cy="161779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6D0B5440-AA65-4731-BA79-2CD44950B750}"/>
                </a:ext>
              </a:extLst>
            </p:cNvPr>
            <p:cNvSpPr/>
            <p:nvPr/>
          </p:nvSpPr>
          <p:spPr>
            <a:xfrm rot="2993240" flipH="1">
              <a:off x="8456140" y="5283644"/>
              <a:ext cx="1880473" cy="161779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8E6C7C2-8205-49E9-B7BF-DC2CCDB23F71}"/>
              </a:ext>
            </a:extLst>
          </p:cNvPr>
          <p:cNvSpPr txBox="1"/>
          <p:nvPr/>
        </p:nvSpPr>
        <p:spPr>
          <a:xfrm>
            <a:off x="477078" y="6102483"/>
            <a:ext cx="11714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n>
                  <a:solidFill>
                    <a:srgbClr val="0000FF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Kingdom of Great Britain</a:t>
            </a:r>
            <a:endParaRPr lang="ru-RU" sz="4000" b="1" dirty="0">
              <a:ln>
                <a:solidFill>
                  <a:srgbClr val="0000FF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2064" name="Picture 16" descr="Флаг">
            <a:extLst>
              <a:ext uri="{FF2B5EF4-FFF2-40B4-BE49-F238E27FC236}">
                <a16:creationId xmlns:a16="http://schemas.microsoft.com/office/drawing/2014/main" id="{528D2178-B8C2-4D3E-8FE5-D79F208B8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801" y="2682963"/>
            <a:ext cx="5702913" cy="34195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Герб Великобритании">
            <a:extLst>
              <a:ext uri="{FF2B5EF4-FFF2-40B4-BE49-F238E27FC236}">
                <a16:creationId xmlns:a16="http://schemas.microsoft.com/office/drawing/2014/main" id="{9BE1A51C-6461-49EE-8955-749AED3E8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957" y="4374343"/>
            <a:ext cx="1821458" cy="1821458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58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7" grpId="0"/>
      <p:bldP spid="12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4F9D4BB-25BA-4A06-9CC0-25F410B8FFA4}"/>
              </a:ext>
            </a:extLst>
          </p:cNvPr>
          <p:cNvSpPr/>
          <p:nvPr/>
        </p:nvSpPr>
        <p:spPr>
          <a:xfrm>
            <a:off x="4130122" y="146292"/>
            <a:ext cx="43685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Изобретение машин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EC94B22-95EE-4435-9CCF-C9DFB82A82DA}"/>
              </a:ext>
            </a:extLst>
          </p:cNvPr>
          <p:cNvSpPr/>
          <p:nvPr/>
        </p:nvSpPr>
        <p:spPr>
          <a:xfrm>
            <a:off x="268271" y="937956"/>
            <a:ext cx="116554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1789 год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Эдмунд Картрайт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изобрел механический ткацкий станок (увеличил производительность труда в 40 раз);</a:t>
            </a:r>
          </a:p>
        </p:txBody>
      </p: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BC429FCC-1452-48C6-A83D-BD4741BDE4B5}"/>
              </a:ext>
            </a:extLst>
          </p:cNvPr>
          <p:cNvGrpSpPr/>
          <p:nvPr/>
        </p:nvGrpSpPr>
        <p:grpSpPr>
          <a:xfrm>
            <a:off x="1629810" y="2943236"/>
            <a:ext cx="2500312" cy="3503428"/>
            <a:chOff x="1629810" y="2943236"/>
            <a:chExt cx="2500312" cy="3503428"/>
          </a:xfrm>
        </p:grpSpPr>
        <p:pic>
          <p:nvPicPr>
            <p:cNvPr id="7" name="Picture 2" descr="Джеймс Харгривс - биография изобретателя прялки">
              <a:extLst>
                <a:ext uri="{FF2B5EF4-FFF2-40B4-BE49-F238E27FC236}">
                  <a16:creationId xmlns:a16="http://schemas.microsoft.com/office/drawing/2014/main" id="{84EFF653-2B4B-4C5B-81AB-E1908EE33D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9810" y="2943236"/>
              <a:ext cx="2500312" cy="313409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5FA5938-C6B1-4FB7-90B9-BD7CBCB61DD1}"/>
                </a:ext>
              </a:extLst>
            </p:cNvPr>
            <p:cNvSpPr txBox="1"/>
            <p:nvPr/>
          </p:nvSpPr>
          <p:spPr>
            <a:xfrm>
              <a:off x="1629810" y="6077332"/>
              <a:ext cx="25003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Эдмунд Картрайт</a:t>
              </a:r>
            </a:p>
          </p:txBody>
        </p:sp>
      </p:grpSp>
      <p:pic>
        <p:nvPicPr>
          <p:cNvPr id="4100" name="Picture 4" descr="https://upload.wikimedia.org/wikipedia/commons/3/38/Cartwright_Edmund_ropemaking.jpg">
            <a:extLst>
              <a:ext uri="{FF2B5EF4-FFF2-40B4-BE49-F238E27FC236}">
                <a16:creationId xmlns:a16="http://schemas.microsoft.com/office/drawing/2014/main" id="{1397E81E-881E-4755-BCCC-6389FE25E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904" y="2322951"/>
            <a:ext cx="6629810" cy="375438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83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Флаг">
            <a:extLst>
              <a:ext uri="{FF2B5EF4-FFF2-40B4-BE49-F238E27FC236}">
                <a16:creationId xmlns:a16="http://schemas.microsoft.com/office/drawing/2014/main" id="{A53EF5CD-7780-4A65-9BA8-47379875EF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45" y="159026"/>
            <a:ext cx="2489638" cy="149281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Герб Великобритании">
            <a:extLst>
              <a:ext uri="{FF2B5EF4-FFF2-40B4-BE49-F238E27FC236}">
                <a16:creationId xmlns:a16="http://schemas.microsoft.com/office/drawing/2014/main" id="{B9494034-FC3A-453D-A46E-20EDCEB2F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966" y="180861"/>
            <a:ext cx="1821458" cy="1821458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E31482-E76D-42D4-9A47-6908007DEFFC}"/>
              </a:ext>
            </a:extLst>
          </p:cNvPr>
          <p:cNvSpPr txBox="1"/>
          <p:nvPr/>
        </p:nvSpPr>
        <p:spPr>
          <a:xfrm>
            <a:off x="2637183" y="180861"/>
            <a:ext cx="76332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Организация государственной власти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D727DD-DF8C-4B6A-BF10-78EB0F048B6D}"/>
              </a:ext>
            </a:extLst>
          </p:cNvPr>
          <p:cNvSpPr txBox="1"/>
          <p:nvPr/>
        </p:nvSpPr>
        <p:spPr>
          <a:xfrm>
            <a:off x="176626" y="3120285"/>
            <a:ext cx="421429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правительство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CF3DA6-7F1B-490F-BD9C-D9E74DA23EE4}"/>
              </a:ext>
            </a:extLst>
          </p:cNvPr>
          <p:cNvSpPr txBox="1"/>
          <p:nvPr/>
        </p:nvSpPr>
        <p:spPr>
          <a:xfrm>
            <a:off x="8371131" y="3120285"/>
            <a:ext cx="3489669" cy="15081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суд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Апелляционный,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Высокий, Коронный 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50086DB-0258-48B6-B511-02C99B1023C2}"/>
              </a:ext>
            </a:extLst>
          </p:cNvPr>
          <p:cNvSpPr txBox="1"/>
          <p:nvPr/>
        </p:nvSpPr>
        <p:spPr>
          <a:xfrm>
            <a:off x="4545496" y="1651836"/>
            <a:ext cx="3321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монарх</a:t>
            </a: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FFAC6EA8-DDEB-4676-B881-2A396F4891C7}"/>
              </a:ext>
            </a:extLst>
          </p:cNvPr>
          <p:cNvGrpSpPr/>
          <p:nvPr/>
        </p:nvGrpSpPr>
        <p:grpSpPr>
          <a:xfrm>
            <a:off x="4693041" y="3120285"/>
            <a:ext cx="3489669" cy="1661994"/>
            <a:chOff x="4693041" y="3120285"/>
            <a:chExt cx="3489669" cy="166199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29C954A-78F6-4EF8-9473-27BCE8B09BAE}"/>
                </a:ext>
              </a:extLst>
            </p:cNvPr>
            <p:cNvSpPr txBox="1"/>
            <p:nvPr/>
          </p:nvSpPr>
          <p:spPr>
            <a:xfrm>
              <a:off x="4693041" y="3120285"/>
              <a:ext cx="3489669" cy="6463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парламент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03E9925-8FB7-4877-B6B6-D0B4AC60C4BF}"/>
                </a:ext>
              </a:extLst>
            </p:cNvPr>
            <p:cNvSpPr txBox="1"/>
            <p:nvPr/>
          </p:nvSpPr>
          <p:spPr>
            <a:xfrm>
              <a:off x="4693041" y="3766616"/>
              <a:ext cx="1707759" cy="10156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лордов</a:t>
              </a:r>
            </a:p>
            <a:p>
              <a:pPr algn="ctr"/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FC2A49A-0326-4921-9955-83691B2AAC4D}"/>
                </a:ext>
              </a:extLst>
            </p:cNvPr>
            <p:cNvSpPr txBox="1"/>
            <p:nvPr/>
          </p:nvSpPr>
          <p:spPr>
            <a:xfrm>
              <a:off x="6400800" y="3766616"/>
              <a:ext cx="1775791" cy="101566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общин</a:t>
              </a:r>
            </a:p>
            <a:p>
              <a:pPr algn="ctr"/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FB2AC62-137A-4EEC-9CFA-36681F7F74C3}"/>
              </a:ext>
            </a:extLst>
          </p:cNvPr>
          <p:cNvSpPr txBox="1"/>
          <p:nvPr/>
        </p:nvSpPr>
        <p:spPr>
          <a:xfrm>
            <a:off x="483705" y="5505711"/>
            <a:ext cx="332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исполнительная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467F49-1C0E-4009-8C3A-9E37AB024C79}"/>
              </a:ext>
            </a:extLst>
          </p:cNvPr>
          <p:cNvSpPr txBox="1"/>
          <p:nvPr/>
        </p:nvSpPr>
        <p:spPr>
          <a:xfrm>
            <a:off x="4739930" y="5505711"/>
            <a:ext cx="332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законодательная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51A73B-43FF-4123-8E9E-C5339825FBF0}"/>
              </a:ext>
            </a:extLst>
          </p:cNvPr>
          <p:cNvSpPr txBox="1"/>
          <p:nvPr/>
        </p:nvSpPr>
        <p:spPr>
          <a:xfrm>
            <a:off x="8455095" y="5505711"/>
            <a:ext cx="332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судебная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6F3260B-6B40-412C-AF9D-5127E5AA34D6}"/>
              </a:ext>
            </a:extLst>
          </p:cNvPr>
          <p:cNvSpPr txBox="1"/>
          <p:nvPr/>
        </p:nvSpPr>
        <p:spPr>
          <a:xfrm>
            <a:off x="642016" y="6119526"/>
            <a:ext cx="11295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принцип разделения властей </a:t>
            </a:r>
          </a:p>
        </p:txBody>
      </p:sp>
    </p:spTree>
    <p:extLst>
      <p:ext uri="{BB962C8B-B14F-4D97-AF65-F5344CB8AC3E}">
        <p14:creationId xmlns:p14="http://schemas.microsoft.com/office/powerpoint/2010/main" val="386595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E408628-F647-4DFD-96C0-23B2443155B7}"/>
              </a:ext>
            </a:extLst>
          </p:cNvPr>
          <p:cNvSpPr txBox="1"/>
          <p:nvPr/>
        </p:nvSpPr>
        <p:spPr>
          <a:xfrm>
            <a:off x="4351165" y="536111"/>
            <a:ext cx="3489669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парламент</a:t>
            </a:r>
          </a:p>
        </p:txBody>
      </p: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406A260-6A83-4024-895A-7C986919FE7E}"/>
              </a:ext>
            </a:extLst>
          </p:cNvPr>
          <p:cNvGrpSpPr/>
          <p:nvPr/>
        </p:nvGrpSpPr>
        <p:grpSpPr>
          <a:xfrm>
            <a:off x="218972" y="0"/>
            <a:ext cx="2448711" cy="1733620"/>
            <a:chOff x="218972" y="0"/>
            <a:chExt cx="2448711" cy="1733620"/>
          </a:xfrm>
        </p:grpSpPr>
        <p:pic>
          <p:nvPicPr>
            <p:cNvPr id="6" name="Picture 12" descr="Парламент - векторные изображения, Парламент картинки | Depositphotos">
              <a:extLst>
                <a:ext uri="{FF2B5EF4-FFF2-40B4-BE49-F238E27FC236}">
                  <a16:creationId xmlns:a16="http://schemas.microsoft.com/office/drawing/2014/main" id="{EA58B9FB-8E91-4DEF-ABF6-AE4F167E9FA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936" b="13063"/>
            <a:stretch/>
          </p:blipFill>
          <p:spPr bwMode="auto">
            <a:xfrm>
              <a:off x="324989" y="0"/>
              <a:ext cx="2342694" cy="17336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Изображение логотипа">
              <a:extLst>
                <a:ext uri="{FF2B5EF4-FFF2-40B4-BE49-F238E27FC236}">
                  <a16:creationId xmlns:a16="http://schemas.microsoft.com/office/drawing/2014/main" id="{4DBAE73F-B619-4616-888A-0B9D8E8ACE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972" y="167924"/>
              <a:ext cx="2095500" cy="533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4819CA6C-57D9-4736-9258-6F888F185E1F}"/>
              </a:ext>
            </a:extLst>
          </p:cNvPr>
          <p:cNvSpPr txBox="1"/>
          <p:nvPr/>
        </p:nvSpPr>
        <p:spPr>
          <a:xfrm>
            <a:off x="1148135" y="1733620"/>
            <a:ext cx="348966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палата лордов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F99E97-99AD-4A27-9025-05BE17F310FF}"/>
              </a:ext>
            </a:extLst>
          </p:cNvPr>
          <p:cNvSpPr txBox="1"/>
          <p:nvPr/>
        </p:nvSpPr>
        <p:spPr>
          <a:xfrm>
            <a:off x="7554198" y="1733620"/>
            <a:ext cx="3489669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палата общин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D1CE03-F6F7-4AFB-904C-03DC3BA6ABD5}"/>
              </a:ext>
            </a:extLst>
          </p:cNvPr>
          <p:cNvSpPr txBox="1"/>
          <p:nvPr/>
        </p:nvSpPr>
        <p:spPr>
          <a:xfrm>
            <a:off x="1148134" y="2256840"/>
            <a:ext cx="3489669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назначаются королем, пожизненно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8DB8EF-9EDA-481C-95AB-DF88FC0D0574}"/>
              </a:ext>
            </a:extLst>
          </p:cNvPr>
          <p:cNvSpPr txBox="1"/>
          <p:nvPr/>
        </p:nvSpPr>
        <p:spPr>
          <a:xfrm>
            <a:off x="7554196" y="2256840"/>
            <a:ext cx="3489669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избираются гражданами,</a:t>
            </a:r>
          </a:p>
          <a:p>
            <a:pPr algn="ctr"/>
            <a:r>
              <a:rPr lang="ru-RU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 лет</a:t>
            </a:r>
          </a:p>
        </p:txBody>
      </p:sp>
      <p:cxnSp>
        <p:nvCxnSpPr>
          <p:cNvPr id="3" name="Прямая со стрелкой 2">
            <a:extLst>
              <a:ext uri="{FF2B5EF4-FFF2-40B4-BE49-F238E27FC236}">
                <a16:creationId xmlns:a16="http://schemas.microsoft.com/office/drawing/2014/main" id="{CA7F05AC-464D-45F0-BA76-FBA47496DEBC}"/>
              </a:ext>
            </a:extLst>
          </p:cNvPr>
          <p:cNvCxnSpPr>
            <a:cxnSpLocks/>
            <a:stCxn id="5" idx="2"/>
          </p:cNvCxnSpPr>
          <p:nvPr/>
        </p:nvCxnSpPr>
        <p:spPr>
          <a:xfrm flipH="1">
            <a:off x="2892968" y="1182442"/>
            <a:ext cx="3203032" cy="5232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A30E1FDB-7D40-47AC-9598-FCD718D79457}"/>
              </a:ext>
            </a:extLst>
          </p:cNvPr>
          <p:cNvCxnSpPr>
            <a:cxnSpLocks/>
          </p:cNvCxnSpPr>
          <p:nvPr/>
        </p:nvCxnSpPr>
        <p:spPr>
          <a:xfrm>
            <a:off x="6095998" y="1196421"/>
            <a:ext cx="3203032" cy="52322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2629EA1-4C37-4393-90DA-D183542AD513}"/>
              </a:ext>
            </a:extLst>
          </p:cNvPr>
          <p:cNvSpPr txBox="1"/>
          <p:nvPr/>
        </p:nvSpPr>
        <p:spPr>
          <a:xfrm>
            <a:off x="9407571" y="151390"/>
            <a:ext cx="257870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XVIII</a:t>
            </a: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век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75AAA1-16DB-41C6-B1AC-2DF2FE3B47A8}"/>
              </a:ext>
            </a:extLst>
          </p:cNvPr>
          <p:cNvSpPr txBox="1"/>
          <p:nvPr/>
        </p:nvSpPr>
        <p:spPr>
          <a:xfrm>
            <a:off x="2892968" y="2855594"/>
            <a:ext cx="6827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двухпартийная система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8C1545-DE06-4E6B-ACB1-D43B87B67484}"/>
              </a:ext>
            </a:extLst>
          </p:cNvPr>
          <p:cNvSpPr txBox="1"/>
          <p:nvPr/>
        </p:nvSpPr>
        <p:spPr>
          <a:xfrm>
            <a:off x="1148134" y="3137964"/>
            <a:ext cx="257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тори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6FB9B4-865C-432D-8D4A-D21DD98B5B8E}"/>
              </a:ext>
            </a:extLst>
          </p:cNvPr>
          <p:cNvSpPr txBox="1"/>
          <p:nvPr/>
        </p:nvSpPr>
        <p:spPr>
          <a:xfrm>
            <a:off x="8430763" y="3117440"/>
            <a:ext cx="25787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виги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1ADD83-85C3-474E-AFCB-D1244DB47CD8}"/>
              </a:ext>
            </a:extLst>
          </p:cNvPr>
          <p:cNvSpPr txBox="1"/>
          <p:nvPr/>
        </p:nvSpPr>
        <p:spPr>
          <a:xfrm>
            <a:off x="356810" y="4031067"/>
            <a:ext cx="431281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лендлорды</a:t>
            </a:r>
          </a:p>
          <a:p>
            <a:pPr algn="ctr"/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англиканское духовенство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652DAF-AC52-4BF0-914F-93F41688D709}"/>
              </a:ext>
            </a:extLst>
          </p:cNvPr>
          <p:cNvSpPr txBox="1"/>
          <p:nvPr/>
        </p:nvSpPr>
        <p:spPr>
          <a:xfrm>
            <a:off x="154465" y="4912742"/>
            <a:ext cx="5026434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нерушимость королевских прав,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сохранение старых традиций и существующего порядка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972B16-8903-47DC-BF01-BFF9C25D8B62}"/>
              </a:ext>
            </a:extLst>
          </p:cNvPr>
          <p:cNvSpPr txBox="1"/>
          <p:nvPr/>
        </p:nvSpPr>
        <p:spPr>
          <a:xfrm>
            <a:off x="7315200" y="3919100"/>
            <a:ext cx="4519990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богатейшие землевладельцы</a:t>
            </a:r>
          </a:p>
          <a:p>
            <a:pPr algn="ctr"/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новое дворянство, </a:t>
            </a:r>
          </a:p>
          <a:p>
            <a:pPr algn="ctr"/>
            <a:r>
              <a:rPr lang="ru-RU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самые крупные банкиры и купцы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AE1C581-6188-4A84-919B-9D27D9CE92E8}"/>
              </a:ext>
            </a:extLst>
          </p:cNvPr>
          <p:cNvSpPr txBox="1"/>
          <p:nvPr/>
        </p:nvSpPr>
        <p:spPr>
          <a:xfrm>
            <a:off x="6701149" y="5412091"/>
            <a:ext cx="5336386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реформы в политике и экономике,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защита прав парламента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99E193-D267-478E-A1B1-CCA090DB7BA9}"/>
              </a:ext>
            </a:extLst>
          </p:cNvPr>
          <p:cNvSpPr txBox="1"/>
          <p:nvPr/>
        </p:nvSpPr>
        <p:spPr>
          <a:xfrm>
            <a:off x="913050" y="6175454"/>
            <a:ext cx="350926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Стюарт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DE4627E-E737-4E7C-9D1C-D0B6E6A6232D}"/>
              </a:ext>
            </a:extLst>
          </p:cNvPr>
          <p:cNvSpPr txBox="1"/>
          <p:nvPr/>
        </p:nvSpPr>
        <p:spPr>
          <a:xfrm>
            <a:off x="7840834" y="6119977"/>
            <a:ext cx="350926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Ганноверы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047019-5A39-4C71-99B2-7CFFB012F609}"/>
              </a:ext>
            </a:extLst>
          </p:cNvPr>
          <p:cNvSpPr txBox="1"/>
          <p:nvPr/>
        </p:nvSpPr>
        <p:spPr>
          <a:xfrm>
            <a:off x="549578" y="1747599"/>
            <a:ext cx="10800521" cy="267765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даже не имеющий права голоса житель Англии мог подать в парламент петицию (прошение);</a:t>
            </a:r>
          </a:p>
          <a:p>
            <a:pPr algn="just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газеты, пользуясь законом о свободе печати могли критиковать парламент и правительство.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условиях борьбы между тори и вигов приходилось считаться с общественным мнением</a:t>
            </a:r>
          </a:p>
        </p:txBody>
      </p:sp>
      <p:pic>
        <p:nvPicPr>
          <p:cNvPr id="25" name="Picture 10" descr="General Election 2015: The Whigs reappear on ballot papers after 150 years  | The Independent | The Independent">
            <a:extLst>
              <a:ext uri="{FF2B5EF4-FFF2-40B4-BE49-F238E27FC236}">
                <a16:creationId xmlns:a16="http://schemas.microsoft.com/office/drawing/2014/main" id="{B2E7F24D-5EA9-4884-ACA1-D9A964C1954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9543" r="1055" b="12222"/>
          <a:stretch/>
        </p:blipFill>
        <p:spPr bwMode="auto">
          <a:xfrm>
            <a:off x="522166" y="199706"/>
            <a:ext cx="11043317" cy="649037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2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6" grpId="0"/>
      <p:bldP spid="17" grpId="0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05CCAB2-9700-458D-BCB6-C9AC285D8A7E}"/>
              </a:ext>
            </a:extLst>
          </p:cNvPr>
          <p:cNvSpPr txBox="1"/>
          <p:nvPr/>
        </p:nvSpPr>
        <p:spPr>
          <a:xfrm>
            <a:off x="409468" y="0"/>
            <a:ext cx="11000654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задачи внешней политики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2F70CB-79A3-4B5A-97BC-CF1C5FFA4E83}"/>
              </a:ext>
            </a:extLst>
          </p:cNvPr>
          <p:cNvSpPr txBox="1"/>
          <p:nvPr/>
        </p:nvSpPr>
        <p:spPr>
          <a:xfrm>
            <a:off x="111294" y="524539"/>
            <a:ext cx="1100065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Не допустить усиления какой-либо страны в Европе;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9D2669-C603-4BFA-B22B-A5CF97BCB9C6}"/>
              </a:ext>
            </a:extLst>
          </p:cNvPr>
          <p:cNvSpPr txBox="1"/>
          <p:nvPr/>
        </p:nvSpPr>
        <p:spPr>
          <a:xfrm>
            <a:off x="111294" y="996454"/>
            <a:ext cx="11000654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Захват колоний.</a:t>
            </a:r>
          </a:p>
        </p:txBody>
      </p:sp>
      <p:pic>
        <p:nvPicPr>
          <p:cNvPr id="1026" name="Picture 2" descr="Geolog1971 • Действия России в текущей ситуации, по результатам ультиматума  Путина">
            <a:extLst>
              <a:ext uri="{FF2B5EF4-FFF2-40B4-BE49-F238E27FC236}">
                <a16:creationId xmlns:a16="http://schemas.microsoft.com/office/drawing/2014/main" id="{B698B76E-3F14-4311-AEDA-6DE0CED07F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" t="3602" r="2146" b="4250"/>
          <a:stretch/>
        </p:blipFill>
        <p:spPr bwMode="auto">
          <a:xfrm>
            <a:off x="111294" y="1468369"/>
            <a:ext cx="11895176" cy="533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9E64A448-83EF-46D6-AAAE-69F3CD122A1E}"/>
              </a:ext>
            </a:extLst>
          </p:cNvPr>
          <p:cNvSpPr/>
          <p:nvPr/>
        </p:nvSpPr>
        <p:spPr>
          <a:xfrm>
            <a:off x="5200650" y="3609975"/>
            <a:ext cx="104775" cy="187154"/>
          </a:xfrm>
          <a:custGeom>
            <a:avLst/>
            <a:gdLst>
              <a:gd name="connsiteX0" fmla="*/ 66675 w 104775"/>
              <a:gd name="connsiteY0" fmla="*/ 171450 h 187154"/>
              <a:gd name="connsiteX1" fmla="*/ 76200 w 104775"/>
              <a:gd name="connsiteY1" fmla="*/ 85725 h 187154"/>
              <a:gd name="connsiteX2" fmla="*/ 95250 w 104775"/>
              <a:gd name="connsiteY2" fmla="*/ 57150 h 187154"/>
              <a:gd name="connsiteX3" fmla="*/ 104775 w 104775"/>
              <a:gd name="connsiteY3" fmla="*/ 28575 h 187154"/>
              <a:gd name="connsiteX4" fmla="*/ 76200 w 104775"/>
              <a:gd name="connsiteY4" fmla="*/ 19050 h 187154"/>
              <a:gd name="connsiteX5" fmla="*/ 9525 w 104775"/>
              <a:gd name="connsiteY5" fmla="*/ 0 h 187154"/>
              <a:gd name="connsiteX6" fmla="*/ 19050 w 104775"/>
              <a:gd name="connsiteY6" fmla="*/ 38100 h 187154"/>
              <a:gd name="connsiteX7" fmla="*/ 0 w 104775"/>
              <a:gd name="connsiteY7" fmla="*/ 114300 h 187154"/>
              <a:gd name="connsiteX8" fmla="*/ 9525 w 104775"/>
              <a:gd name="connsiteY8" fmla="*/ 180975 h 187154"/>
              <a:gd name="connsiteX9" fmla="*/ 66675 w 104775"/>
              <a:gd name="connsiteY9" fmla="*/ 171450 h 187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4775" h="187154">
                <a:moveTo>
                  <a:pt x="66675" y="171450"/>
                </a:moveTo>
                <a:cubicBezTo>
                  <a:pt x="77788" y="155575"/>
                  <a:pt x="69227" y="113617"/>
                  <a:pt x="76200" y="85725"/>
                </a:cubicBezTo>
                <a:cubicBezTo>
                  <a:pt x="78976" y="74619"/>
                  <a:pt x="90130" y="67389"/>
                  <a:pt x="95250" y="57150"/>
                </a:cubicBezTo>
                <a:cubicBezTo>
                  <a:pt x="99740" y="48170"/>
                  <a:pt x="101600" y="38100"/>
                  <a:pt x="104775" y="28575"/>
                </a:cubicBezTo>
                <a:cubicBezTo>
                  <a:pt x="95250" y="25400"/>
                  <a:pt x="85854" y="21808"/>
                  <a:pt x="76200" y="19050"/>
                </a:cubicBezTo>
                <a:cubicBezTo>
                  <a:pt x="-7521" y="-4870"/>
                  <a:pt x="78038" y="22838"/>
                  <a:pt x="9525" y="0"/>
                </a:cubicBezTo>
                <a:cubicBezTo>
                  <a:pt x="12700" y="12700"/>
                  <a:pt x="19050" y="25009"/>
                  <a:pt x="19050" y="38100"/>
                </a:cubicBezTo>
                <a:cubicBezTo>
                  <a:pt x="19050" y="61088"/>
                  <a:pt x="7516" y="91751"/>
                  <a:pt x="0" y="114300"/>
                </a:cubicBezTo>
                <a:cubicBezTo>
                  <a:pt x="3175" y="136525"/>
                  <a:pt x="-3945" y="163014"/>
                  <a:pt x="9525" y="180975"/>
                </a:cubicBezTo>
                <a:cubicBezTo>
                  <a:pt x="18070" y="192368"/>
                  <a:pt x="55562" y="187325"/>
                  <a:pt x="66675" y="171450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D72101A0-52F3-4208-9390-F67043804936}"/>
              </a:ext>
            </a:extLst>
          </p:cNvPr>
          <p:cNvSpPr/>
          <p:nvPr/>
        </p:nvSpPr>
        <p:spPr>
          <a:xfrm>
            <a:off x="5305425" y="3797129"/>
            <a:ext cx="85725" cy="8572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33E3F35-5F4D-4627-84CA-CA95F75E9E9A}"/>
              </a:ext>
            </a:extLst>
          </p:cNvPr>
          <p:cNvSpPr/>
          <p:nvPr/>
        </p:nvSpPr>
        <p:spPr>
          <a:xfrm>
            <a:off x="5320981" y="2995778"/>
            <a:ext cx="248129" cy="367119"/>
          </a:xfrm>
          <a:custGeom>
            <a:avLst/>
            <a:gdLst>
              <a:gd name="connsiteX0" fmla="*/ 36760 w 248129"/>
              <a:gd name="connsiteY0" fmla="*/ 358554 h 367119"/>
              <a:gd name="connsiteX1" fmla="*/ 59735 w 248129"/>
              <a:gd name="connsiteY1" fmla="*/ 353959 h 367119"/>
              <a:gd name="connsiteX2" fmla="*/ 87304 w 248129"/>
              <a:gd name="connsiteY2" fmla="*/ 344769 h 367119"/>
              <a:gd name="connsiteX3" fmla="*/ 110279 w 248129"/>
              <a:gd name="connsiteY3" fmla="*/ 340174 h 367119"/>
              <a:gd name="connsiteX4" fmla="*/ 128659 w 248129"/>
              <a:gd name="connsiteY4" fmla="*/ 335579 h 367119"/>
              <a:gd name="connsiteX5" fmla="*/ 238939 w 248129"/>
              <a:gd name="connsiteY5" fmla="*/ 326389 h 367119"/>
              <a:gd name="connsiteX6" fmla="*/ 234344 w 248129"/>
              <a:gd name="connsiteY6" fmla="*/ 308009 h 367119"/>
              <a:gd name="connsiteX7" fmla="*/ 248129 w 248129"/>
              <a:gd name="connsiteY7" fmla="*/ 271249 h 367119"/>
              <a:gd name="connsiteX8" fmla="*/ 234344 w 248129"/>
              <a:gd name="connsiteY8" fmla="*/ 262059 h 367119"/>
              <a:gd name="connsiteX9" fmla="*/ 202179 w 248129"/>
              <a:gd name="connsiteY9" fmla="*/ 252869 h 367119"/>
              <a:gd name="connsiteX10" fmla="*/ 197584 w 248129"/>
              <a:gd name="connsiteY10" fmla="*/ 216109 h 367119"/>
              <a:gd name="connsiteX11" fmla="*/ 183799 w 248129"/>
              <a:gd name="connsiteY11" fmla="*/ 202325 h 367119"/>
              <a:gd name="connsiteX12" fmla="*/ 170014 w 248129"/>
              <a:gd name="connsiteY12" fmla="*/ 174755 h 367119"/>
              <a:gd name="connsiteX13" fmla="*/ 142444 w 248129"/>
              <a:gd name="connsiteY13" fmla="*/ 151780 h 367119"/>
              <a:gd name="connsiteX14" fmla="*/ 128659 w 248129"/>
              <a:gd name="connsiteY14" fmla="*/ 147185 h 367119"/>
              <a:gd name="connsiteX15" fmla="*/ 110279 w 248129"/>
              <a:gd name="connsiteY15" fmla="*/ 137995 h 367119"/>
              <a:gd name="connsiteX16" fmla="*/ 101089 w 248129"/>
              <a:gd name="connsiteY16" fmla="*/ 110425 h 367119"/>
              <a:gd name="connsiteX17" fmla="*/ 119469 w 248129"/>
              <a:gd name="connsiteY17" fmla="*/ 82855 h 367119"/>
              <a:gd name="connsiteX18" fmla="*/ 128659 w 248129"/>
              <a:gd name="connsiteY18" fmla="*/ 64475 h 367119"/>
              <a:gd name="connsiteX19" fmla="*/ 114874 w 248129"/>
              <a:gd name="connsiteY19" fmla="*/ 59880 h 367119"/>
              <a:gd name="connsiteX20" fmla="*/ 68925 w 248129"/>
              <a:gd name="connsiteY20" fmla="*/ 50690 h 367119"/>
              <a:gd name="connsiteX21" fmla="*/ 73520 w 248129"/>
              <a:gd name="connsiteY21" fmla="*/ 36905 h 367119"/>
              <a:gd name="connsiteX22" fmla="*/ 87304 w 248129"/>
              <a:gd name="connsiteY22" fmla="*/ 32310 h 367119"/>
              <a:gd name="connsiteX23" fmla="*/ 101089 w 248129"/>
              <a:gd name="connsiteY23" fmla="*/ 23120 h 367119"/>
              <a:gd name="connsiteX24" fmla="*/ 110279 w 248129"/>
              <a:gd name="connsiteY24" fmla="*/ 4741 h 367119"/>
              <a:gd name="connsiteX25" fmla="*/ 96494 w 248129"/>
              <a:gd name="connsiteY25" fmla="*/ 146 h 367119"/>
              <a:gd name="connsiteX26" fmla="*/ 59735 w 248129"/>
              <a:gd name="connsiteY26" fmla="*/ 9336 h 367119"/>
              <a:gd name="connsiteX27" fmla="*/ 18380 w 248129"/>
              <a:gd name="connsiteY27" fmla="*/ 46095 h 367119"/>
              <a:gd name="connsiteX28" fmla="*/ 9190 w 248129"/>
              <a:gd name="connsiteY28" fmla="*/ 59880 h 367119"/>
              <a:gd name="connsiteX29" fmla="*/ 0 w 248129"/>
              <a:gd name="connsiteY29" fmla="*/ 87450 h 367119"/>
              <a:gd name="connsiteX30" fmla="*/ 4595 w 248129"/>
              <a:gd name="connsiteY30" fmla="*/ 119615 h 367119"/>
              <a:gd name="connsiteX31" fmla="*/ 36760 w 248129"/>
              <a:gd name="connsiteY31" fmla="*/ 142590 h 367119"/>
              <a:gd name="connsiteX32" fmla="*/ 45950 w 248129"/>
              <a:gd name="connsiteY32" fmla="*/ 160970 h 367119"/>
              <a:gd name="connsiteX33" fmla="*/ 45950 w 248129"/>
              <a:gd name="connsiteY33" fmla="*/ 193135 h 367119"/>
              <a:gd name="connsiteX34" fmla="*/ 78114 w 248129"/>
              <a:gd name="connsiteY34" fmla="*/ 197730 h 367119"/>
              <a:gd name="connsiteX35" fmla="*/ 87304 w 248129"/>
              <a:gd name="connsiteY35" fmla="*/ 211514 h 367119"/>
              <a:gd name="connsiteX36" fmla="*/ 82709 w 248129"/>
              <a:gd name="connsiteY36" fmla="*/ 239084 h 367119"/>
              <a:gd name="connsiteX37" fmla="*/ 68925 w 248129"/>
              <a:gd name="connsiteY37" fmla="*/ 243679 h 367119"/>
              <a:gd name="connsiteX38" fmla="*/ 50545 w 248129"/>
              <a:gd name="connsiteY38" fmla="*/ 248274 h 367119"/>
              <a:gd name="connsiteX39" fmla="*/ 55140 w 248129"/>
              <a:gd name="connsiteY39" fmla="*/ 262059 h 367119"/>
              <a:gd name="connsiteX40" fmla="*/ 32165 w 248129"/>
              <a:gd name="connsiteY40" fmla="*/ 289629 h 367119"/>
              <a:gd name="connsiteX41" fmla="*/ 36760 w 248129"/>
              <a:gd name="connsiteY41" fmla="*/ 308009 h 367119"/>
              <a:gd name="connsiteX42" fmla="*/ 50545 w 248129"/>
              <a:gd name="connsiteY42" fmla="*/ 312604 h 367119"/>
              <a:gd name="connsiteX43" fmla="*/ 59735 w 248129"/>
              <a:gd name="connsiteY43" fmla="*/ 326389 h 367119"/>
              <a:gd name="connsiteX44" fmla="*/ 13785 w 248129"/>
              <a:gd name="connsiteY44" fmla="*/ 344769 h 367119"/>
              <a:gd name="connsiteX45" fmla="*/ 9190 w 248129"/>
              <a:gd name="connsiteY45" fmla="*/ 358554 h 367119"/>
              <a:gd name="connsiteX46" fmla="*/ 36760 w 248129"/>
              <a:gd name="connsiteY46" fmla="*/ 358554 h 367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48129" h="367119">
                <a:moveTo>
                  <a:pt x="36760" y="358554"/>
                </a:moveTo>
                <a:cubicBezTo>
                  <a:pt x="45184" y="357788"/>
                  <a:pt x="52200" y="356014"/>
                  <a:pt x="59735" y="353959"/>
                </a:cubicBezTo>
                <a:cubicBezTo>
                  <a:pt x="69080" y="351410"/>
                  <a:pt x="77805" y="346669"/>
                  <a:pt x="87304" y="344769"/>
                </a:cubicBezTo>
                <a:cubicBezTo>
                  <a:pt x="94962" y="343237"/>
                  <a:pt x="102655" y="341868"/>
                  <a:pt x="110279" y="340174"/>
                </a:cubicBezTo>
                <a:cubicBezTo>
                  <a:pt x="116444" y="338804"/>
                  <a:pt x="122380" y="336252"/>
                  <a:pt x="128659" y="335579"/>
                </a:cubicBezTo>
                <a:cubicBezTo>
                  <a:pt x="165336" y="331649"/>
                  <a:pt x="238939" y="326389"/>
                  <a:pt x="238939" y="326389"/>
                </a:cubicBezTo>
                <a:cubicBezTo>
                  <a:pt x="237407" y="320262"/>
                  <a:pt x="234344" y="314324"/>
                  <a:pt x="234344" y="308009"/>
                </a:cubicBezTo>
                <a:cubicBezTo>
                  <a:pt x="234344" y="288136"/>
                  <a:pt x="238622" y="285510"/>
                  <a:pt x="248129" y="271249"/>
                </a:cubicBezTo>
                <a:cubicBezTo>
                  <a:pt x="243534" y="268186"/>
                  <a:pt x="239283" y="264529"/>
                  <a:pt x="234344" y="262059"/>
                </a:cubicBezTo>
                <a:cubicBezTo>
                  <a:pt x="227752" y="258763"/>
                  <a:pt x="208068" y="254341"/>
                  <a:pt x="202179" y="252869"/>
                </a:cubicBezTo>
                <a:cubicBezTo>
                  <a:pt x="200647" y="240616"/>
                  <a:pt x="201804" y="227714"/>
                  <a:pt x="197584" y="216109"/>
                </a:cubicBezTo>
                <a:cubicBezTo>
                  <a:pt x="195363" y="210002"/>
                  <a:pt x="187959" y="207317"/>
                  <a:pt x="183799" y="202325"/>
                </a:cubicBezTo>
                <a:cubicBezTo>
                  <a:pt x="147653" y="158951"/>
                  <a:pt x="197641" y="216196"/>
                  <a:pt x="170014" y="174755"/>
                </a:cubicBezTo>
                <a:cubicBezTo>
                  <a:pt x="164933" y="167133"/>
                  <a:pt x="150920" y="156018"/>
                  <a:pt x="142444" y="151780"/>
                </a:cubicBezTo>
                <a:cubicBezTo>
                  <a:pt x="138112" y="149614"/>
                  <a:pt x="133111" y="149093"/>
                  <a:pt x="128659" y="147185"/>
                </a:cubicBezTo>
                <a:cubicBezTo>
                  <a:pt x="122363" y="144487"/>
                  <a:pt x="116406" y="141058"/>
                  <a:pt x="110279" y="137995"/>
                </a:cubicBezTo>
                <a:cubicBezTo>
                  <a:pt x="107216" y="128805"/>
                  <a:pt x="98026" y="119615"/>
                  <a:pt x="101089" y="110425"/>
                </a:cubicBezTo>
                <a:cubicBezTo>
                  <a:pt x="110946" y="80855"/>
                  <a:pt x="97957" y="112972"/>
                  <a:pt x="119469" y="82855"/>
                </a:cubicBezTo>
                <a:cubicBezTo>
                  <a:pt x="123450" y="77281"/>
                  <a:pt x="125596" y="70602"/>
                  <a:pt x="128659" y="64475"/>
                </a:cubicBezTo>
                <a:cubicBezTo>
                  <a:pt x="124064" y="62943"/>
                  <a:pt x="119594" y="60969"/>
                  <a:pt x="114874" y="59880"/>
                </a:cubicBezTo>
                <a:cubicBezTo>
                  <a:pt x="99654" y="56368"/>
                  <a:pt x="82579" y="58276"/>
                  <a:pt x="68925" y="50690"/>
                </a:cubicBezTo>
                <a:cubicBezTo>
                  <a:pt x="64691" y="48338"/>
                  <a:pt x="70095" y="40330"/>
                  <a:pt x="73520" y="36905"/>
                </a:cubicBezTo>
                <a:cubicBezTo>
                  <a:pt x="76945" y="33480"/>
                  <a:pt x="82972" y="34476"/>
                  <a:pt x="87304" y="32310"/>
                </a:cubicBezTo>
                <a:cubicBezTo>
                  <a:pt x="92243" y="29840"/>
                  <a:pt x="96494" y="26183"/>
                  <a:pt x="101089" y="23120"/>
                </a:cubicBezTo>
                <a:cubicBezTo>
                  <a:pt x="104152" y="16994"/>
                  <a:pt x="111622" y="11457"/>
                  <a:pt x="110279" y="4741"/>
                </a:cubicBezTo>
                <a:cubicBezTo>
                  <a:pt x="109329" y="-8"/>
                  <a:pt x="101318" y="-293"/>
                  <a:pt x="96494" y="146"/>
                </a:cubicBezTo>
                <a:cubicBezTo>
                  <a:pt x="83916" y="1290"/>
                  <a:pt x="59735" y="9336"/>
                  <a:pt x="59735" y="9336"/>
                </a:cubicBezTo>
                <a:cubicBezTo>
                  <a:pt x="43162" y="20385"/>
                  <a:pt x="30969" y="27212"/>
                  <a:pt x="18380" y="46095"/>
                </a:cubicBezTo>
                <a:cubicBezTo>
                  <a:pt x="15317" y="50690"/>
                  <a:pt x="11433" y="54833"/>
                  <a:pt x="9190" y="59880"/>
                </a:cubicBezTo>
                <a:cubicBezTo>
                  <a:pt x="5256" y="68732"/>
                  <a:pt x="0" y="87450"/>
                  <a:pt x="0" y="87450"/>
                </a:cubicBezTo>
                <a:cubicBezTo>
                  <a:pt x="1532" y="98172"/>
                  <a:pt x="573" y="109559"/>
                  <a:pt x="4595" y="119615"/>
                </a:cubicBezTo>
                <a:cubicBezTo>
                  <a:pt x="9252" y="131258"/>
                  <a:pt x="27295" y="137857"/>
                  <a:pt x="36760" y="142590"/>
                </a:cubicBezTo>
                <a:cubicBezTo>
                  <a:pt x="39823" y="148717"/>
                  <a:pt x="45950" y="154120"/>
                  <a:pt x="45950" y="160970"/>
                </a:cubicBezTo>
                <a:cubicBezTo>
                  <a:pt x="45950" y="174093"/>
                  <a:pt x="18179" y="177706"/>
                  <a:pt x="45950" y="193135"/>
                </a:cubicBezTo>
                <a:cubicBezTo>
                  <a:pt x="55417" y="198395"/>
                  <a:pt x="67393" y="196198"/>
                  <a:pt x="78114" y="197730"/>
                </a:cubicBezTo>
                <a:cubicBezTo>
                  <a:pt x="81177" y="202325"/>
                  <a:pt x="86694" y="206026"/>
                  <a:pt x="87304" y="211514"/>
                </a:cubicBezTo>
                <a:cubicBezTo>
                  <a:pt x="88333" y="220774"/>
                  <a:pt x="87331" y="230995"/>
                  <a:pt x="82709" y="239084"/>
                </a:cubicBezTo>
                <a:cubicBezTo>
                  <a:pt x="80306" y="243289"/>
                  <a:pt x="73582" y="242348"/>
                  <a:pt x="68925" y="243679"/>
                </a:cubicBezTo>
                <a:cubicBezTo>
                  <a:pt x="62853" y="245414"/>
                  <a:pt x="56672" y="246742"/>
                  <a:pt x="50545" y="248274"/>
                </a:cubicBezTo>
                <a:cubicBezTo>
                  <a:pt x="52077" y="252869"/>
                  <a:pt x="55140" y="257215"/>
                  <a:pt x="55140" y="262059"/>
                </a:cubicBezTo>
                <a:cubicBezTo>
                  <a:pt x="55140" y="277847"/>
                  <a:pt x="43325" y="281259"/>
                  <a:pt x="32165" y="289629"/>
                </a:cubicBezTo>
                <a:cubicBezTo>
                  <a:pt x="33697" y="295756"/>
                  <a:pt x="32815" y="303078"/>
                  <a:pt x="36760" y="308009"/>
                </a:cubicBezTo>
                <a:cubicBezTo>
                  <a:pt x="39786" y="311791"/>
                  <a:pt x="46763" y="309578"/>
                  <a:pt x="50545" y="312604"/>
                </a:cubicBezTo>
                <a:cubicBezTo>
                  <a:pt x="54857" y="316054"/>
                  <a:pt x="56672" y="321794"/>
                  <a:pt x="59735" y="326389"/>
                </a:cubicBezTo>
                <a:cubicBezTo>
                  <a:pt x="34304" y="330022"/>
                  <a:pt x="27328" y="324454"/>
                  <a:pt x="13785" y="344769"/>
                </a:cubicBezTo>
                <a:cubicBezTo>
                  <a:pt x="11098" y="348799"/>
                  <a:pt x="10722" y="353959"/>
                  <a:pt x="9190" y="358554"/>
                </a:cubicBezTo>
                <a:cubicBezTo>
                  <a:pt x="21778" y="377437"/>
                  <a:pt x="28336" y="359320"/>
                  <a:pt x="36760" y="358554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: фигура 15">
            <a:extLst>
              <a:ext uri="{FF2B5EF4-FFF2-40B4-BE49-F238E27FC236}">
                <a16:creationId xmlns:a16="http://schemas.microsoft.com/office/drawing/2014/main" id="{BFA192CC-BB3C-4BDA-851B-5EFE7114E1D0}"/>
              </a:ext>
            </a:extLst>
          </p:cNvPr>
          <p:cNvSpPr/>
          <p:nvPr/>
        </p:nvSpPr>
        <p:spPr>
          <a:xfrm>
            <a:off x="1130364" y="2053581"/>
            <a:ext cx="2586971" cy="1516714"/>
          </a:xfrm>
          <a:custGeom>
            <a:avLst/>
            <a:gdLst>
              <a:gd name="connsiteX0" fmla="*/ 0 w 2586971"/>
              <a:gd name="connsiteY0" fmla="*/ 510415 h 1516714"/>
              <a:gd name="connsiteX1" fmla="*/ 18380 w 2586971"/>
              <a:gd name="connsiteY1" fmla="*/ 487440 h 1516714"/>
              <a:gd name="connsiteX2" fmla="*/ 45950 w 2586971"/>
              <a:gd name="connsiteY2" fmla="*/ 459870 h 1516714"/>
              <a:gd name="connsiteX3" fmla="*/ 59734 w 2586971"/>
              <a:gd name="connsiteY3" fmla="*/ 432300 h 1516714"/>
              <a:gd name="connsiteX4" fmla="*/ 73519 w 2586971"/>
              <a:gd name="connsiteY4" fmla="*/ 423110 h 1516714"/>
              <a:gd name="connsiteX5" fmla="*/ 87304 w 2586971"/>
              <a:gd name="connsiteY5" fmla="*/ 395541 h 1516714"/>
              <a:gd name="connsiteX6" fmla="*/ 91899 w 2586971"/>
              <a:gd name="connsiteY6" fmla="*/ 381756 h 1516714"/>
              <a:gd name="connsiteX7" fmla="*/ 101089 w 2586971"/>
              <a:gd name="connsiteY7" fmla="*/ 367971 h 1516714"/>
              <a:gd name="connsiteX8" fmla="*/ 105684 w 2586971"/>
              <a:gd name="connsiteY8" fmla="*/ 354186 h 1516714"/>
              <a:gd name="connsiteX9" fmla="*/ 114874 w 2586971"/>
              <a:gd name="connsiteY9" fmla="*/ 335806 h 1516714"/>
              <a:gd name="connsiteX10" fmla="*/ 124064 w 2586971"/>
              <a:gd name="connsiteY10" fmla="*/ 303641 h 1516714"/>
              <a:gd name="connsiteX11" fmla="*/ 142444 w 2586971"/>
              <a:gd name="connsiteY11" fmla="*/ 276071 h 1516714"/>
              <a:gd name="connsiteX12" fmla="*/ 151634 w 2586971"/>
              <a:gd name="connsiteY12" fmla="*/ 262286 h 1516714"/>
              <a:gd name="connsiteX13" fmla="*/ 192989 w 2586971"/>
              <a:gd name="connsiteY13" fmla="*/ 220932 h 1516714"/>
              <a:gd name="connsiteX14" fmla="*/ 206774 w 2586971"/>
              <a:gd name="connsiteY14" fmla="*/ 207147 h 1516714"/>
              <a:gd name="connsiteX15" fmla="*/ 215964 w 2586971"/>
              <a:gd name="connsiteY15" fmla="*/ 193362 h 1516714"/>
              <a:gd name="connsiteX16" fmla="*/ 229749 w 2586971"/>
              <a:gd name="connsiteY16" fmla="*/ 184172 h 1516714"/>
              <a:gd name="connsiteX17" fmla="*/ 248128 w 2586971"/>
              <a:gd name="connsiteY17" fmla="*/ 161197 h 1516714"/>
              <a:gd name="connsiteX18" fmla="*/ 257318 w 2586971"/>
              <a:gd name="connsiteY18" fmla="*/ 147412 h 1516714"/>
              <a:gd name="connsiteX19" fmla="*/ 271103 w 2586971"/>
              <a:gd name="connsiteY19" fmla="*/ 133627 h 1516714"/>
              <a:gd name="connsiteX20" fmla="*/ 280293 w 2586971"/>
              <a:gd name="connsiteY20" fmla="*/ 119842 h 1516714"/>
              <a:gd name="connsiteX21" fmla="*/ 294078 w 2586971"/>
              <a:gd name="connsiteY21" fmla="*/ 115247 h 1516714"/>
              <a:gd name="connsiteX22" fmla="*/ 303268 w 2586971"/>
              <a:gd name="connsiteY22" fmla="*/ 101462 h 1516714"/>
              <a:gd name="connsiteX23" fmla="*/ 317053 w 2586971"/>
              <a:gd name="connsiteY23" fmla="*/ 96867 h 1516714"/>
              <a:gd name="connsiteX24" fmla="*/ 321648 w 2586971"/>
              <a:gd name="connsiteY24" fmla="*/ 83082 h 1516714"/>
              <a:gd name="connsiteX25" fmla="*/ 363003 w 2586971"/>
              <a:gd name="connsiteY25" fmla="*/ 60107 h 1516714"/>
              <a:gd name="connsiteX26" fmla="*/ 390573 w 2586971"/>
              <a:gd name="connsiteY26" fmla="*/ 41728 h 1516714"/>
              <a:gd name="connsiteX27" fmla="*/ 404358 w 2586971"/>
              <a:gd name="connsiteY27" fmla="*/ 32538 h 1516714"/>
              <a:gd name="connsiteX28" fmla="*/ 418143 w 2586971"/>
              <a:gd name="connsiteY28" fmla="*/ 18753 h 1516714"/>
              <a:gd name="connsiteX29" fmla="*/ 436522 w 2586971"/>
              <a:gd name="connsiteY29" fmla="*/ 373 h 1516714"/>
              <a:gd name="connsiteX30" fmla="*/ 450307 w 2586971"/>
              <a:gd name="connsiteY30" fmla="*/ 9563 h 1516714"/>
              <a:gd name="connsiteX31" fmla="*/ 477877 w 2586971"/>
              <a:gd name="connsiteY31" fmla="*/ 23348 h 1516714"/>
              <a:gd name="connsiteX32" fmla="*/ 491662 w 2586971"/>
              <a:gd name="connsiteY32" fmla="*/ 37133 h 1516714"/>
              <a:gd name="connsiteX33" fmla="*/ 505447 w 2586971"/>
              <a:gd name="connsiteY33" fmla="*/ 41728 h 1516714"/>
              <a:gd name="connsiteX34" fmla="*/ 533017 w 2586971"/>
              <a:gd name="connsiteY34" fmla="*/ 60107 h 1516714"/>
              <a:gd name="connsiteX35" fmla="*/ 560587 w 2586971"/>
              <a:gd name="connsiteY35" fmla="*/ 73892 h 1516714"/>
              <a:gd name="connsiteX36" fmla="*/ 583562 w 2586971"/>
              <a:gd name="connsiteY36" fmla="*/ 55512 h 1516714"/>
              <a:gd name="connsiteX37" fmla="*/ 601942 w 2586971"/>
              <a:gd name="connsiteY37" fmla="*/ 50917 h 1516714"/>
              <a:gd name="connsiteX38" fmla="*/ 684651 w 2586971"/>
              <a:gd name="connsiteY38" fmla="*/ 46323 h 1516714"/>
              <a:gd name="connsiteX39" fmla="*/ 716816 w 2586971"/>
              <a:gd name="connsiteY39" fmla="*/ 37133 h 1516714"/>
              <a:gd name="connsiteX40" fmla="*/ 799525 w 2586971"/>
              <a:gd name="connsiteY40" fmla="*/ 41728 h 1516714"/>
              <a:gd name="connsiteX41" fmla="*/ 836285 w 2586971"/>
              <a:gd name="connsiteY41" fmla="*/ 50917 h 1516714"/>
              <a:gd name="connsiteX42" fmla="*/ 863855 w 2586971"/>
              <a:gd name="connsiteY42" fmla="*/ 69297 h 1516714"/>
              <a:gd name="connsiteX43" fmla="*/ 891425 w 2586971"/>
              <a:gd name="connsiteY43" fmla="*/ 83082 h 1516714"/>
              <a:gd name="connsiteX44" fmla="*/ 918995 w 2586971"/>
              <a:gd name="connsiteY44" fmla="*/ 87677 h 1516714"/>
              <a:gd name="connsiteX45" fmla="*/ 964945 w 2586971"/>
              <a:gd name="connsiteY45" fmla="*/ 124437 h 1516714"/>
              <a:gd name="connsiteX46" fmla="*/ 1001704 w 2586971"/>
              <a:gd name="connsiteY46" fmla="*/ 152007 h 1516714"/>
              <a:gd name="connsiteX47" fmla="*/ 1015489 w 2586971"/>
              <a:gd name="connsiteY47" fmla="*/ 165792 h 1516714"/>
              <a:gd name="connsiteX48" fmla="*/ 1066034 w 2586971"/>
              <a:gd name="connsiteY48" fmla="*/ 184172 h 1516714"/>
              <a:gd name="connsiteX49" fmla="*/ 1079819 w 2586971"/>
              <a:gd name="connsiteY49" fmla="*/ 188767 h 1516714"/>
              <a:gd name="connsiteX50" fmla="*/ 1111984 w 2586971"/>
              <a:gd name="connsiteY50" fmla="*/ 197957 h 1516714"/>
              <a:gd name="connsiteX51" fmla="*/ 1130364 w 2586971"/>
              <a:gd name="connsiteY51" fmla="*/ 230122 h 1516714"/>
              <a:gd name="connsiteX52" fmla="*/ 1157933 w 2586971"/>
              <a:gd name="connsiteY52" fmla="*/ 239311 h 1516714"/>
              <a:gd name="connsiteX53" fmla="*/ 1171718 w 2586971"/>
              <a:gd name="connsiteY53" fmla="*/ 248501 h 1516714"/>
              <a:gd name="connsiteX54" fmla="*/ 1185503 w 2586971"/>
              <a:gd name="connsiteY54" fmla="*/ 253096 h 1516714"/>
              <a:gd name="connsiteX55" fmla="*/ 1231453 w 2586971"/>
              <a:gd name="connsiteY55" fmla="*/ 276071 h 1516714"/>
              <a:gd name="connsiteX56" fmla="*/ 1323353 w 2586971"/>
              <a:gd name="connsiteY56" fmla="*/ 266881 h 1516714"/>
              <a:gd name="connsiteX57" fmla="*/ 1350922 w 2586971"/>
              <a:gd name="connsiteY57" fmla="*/ 262286 h 1516714"/>
              <a:gd name="connsiteX58" fmla="*/ 1387682 w 2586971"/>
              <a:gd name="connsiteY58" fmla="*/ 266881 h 1516714"/>
              <a:gd name="connsiteX59" fmla="*/ 1429037 w 2586971"/>
              <a:gd name="connsiteY59" fmla="*/ 289856 h 1516714"/>
              <a:gd name="connsiteX60" fmla="*/ 1442822 w 2586971"/>
              <a:gd name="connsiteY60" fmla="*/ 299046 h 1516714"/>
              <a:gd name="connsiteX61" fmla="*/ 1470392 w 2586971"/>
              <a:gd name="connsiteY61" fmla="*/ 308236 h 1516714"/>
              <a:gd name="connsiteX62" fmla="*/ 1576076 w 2586971"/>
              <a:gd name="connsiteY62" fmla="*/ 303641 h 1516714"/>
              <a:gd name="connsiteX63" fmla="*/ 1603646 w 2586971"/>
              <a:gd name="connsiteY63" fmla="*/ 285261 h 1516714"/>
              <a:gd name="connsiteX64" fmla="*/ 1640406 w 2586971"/>
              <a:gd name="connsiteY64" fmla="*/ 276071 h 1516714"/>
              <a:gd name="connsiteX65" fmla="*/ 1667976 w 2586971"/>
              <a:gd name="connsiteY65" fmla="*/ 266881 h 1516714"/>
              <a:gd name="connsiteX66" fmla="*/ 1681761 w 2586971"/>
              <a:gd name="connsiteY66" fmla="*/ 271476 h 1516714"/>
              <a:gd name="connsiteX67" fmla="*/ 1709330 w 2586971"/>
              <a:gd name="connsiteY67" fmla="*/ 289856 h 1516714"/>
              <a:gd name="connsiteX68" fmla="*/ 1723115 w 2586971"/>
              <a:gd name="connsiteY68" fmla="*/ 220932 h 1516714"/>
              <a:gd name="connsiteX69" fmla="*/ 1746090 w 2586971"/>
              <a:gd name="connsiteY69" fmla="*/ 193362 h 1516714"/>
              <a:gd name="connsiteX70" fmla="*/ 1773660 w 2586971"/>
              <a:gd name="connsiteY70" fmla="*/ 174982 h 1516714"/>
              <a:gd name="connsiteX71" fmla="*/ 1787445 w 2586971"/>
              <a:gd name="connsiteY71" fmla="*/ 165792 h 1516714"/>
              <a:gd name="connsiteX72" fmla="*/ 1805825 w 2586971"/>
              <a:gd name="connsiteY72" fmla="*/ 161197 h 1516714"/>
              <a:gd name="connsiteX73" fmla="*/ 1828800 w 2586971"/>
              <a:gd name="connsiteY73" fmla="*/ 202552 h 1516714"/>
              <a:gd name="connsiteX74" fmla="*/ 1847180 w 2586971"/>
              <a:gd name="connsiteY74" fmla="*/ 331211 h 1516714"/>
              <a:gd name="connsiteX75" fmla="*/ 1874750 w 2586971"/>
              <a:gd name="connsiteY75" fmla="*/ 322021 h 1516714"/>
              <a:gd name="connsiteX76" fmla="*/ 1888534 w 2586971"/>
              <a:gd name="connsiteY76" fmla="*/ 317426 h 1516714"/>
              <a:gd name="connsiteX77" fmla="*/ 1911509 w 2586971"/>
              <a:gd name="connsiteY77" fmla="*/ 322021 h 1516714"/>
              <a:gd name="connsiteX78" fmla="*/ 1893129 w 2586971"/>
              <a:gd name="connsiteY78" fmla="*/ 363376 h 1516714"/>
              <a:gd name="connsiteX79" fmla="*/ 1883940 w 2586971"/>
              <a:gd name="connsiteY79" fmla="*/ 381756 h 1516714"/>
              <a:gd name="connsiteX80" fmla="*/ 1902319 w 2586971"/>
              <a:gd name="connsiteY80" fmla="*/ 390946 h 1516714"/>
              <a:gd name="connsiteX81" fmla="*/ 1916104 w 2586971"/>
              <a:gd name="connsiteY81" fmla="*/ 377161 h 1516714"/>
              <a:gd name="connsiteX82" fmla="*/ 1929889 w 2586971"/>
              <a:gd name="connsiteY82" fmla="*/ 372566 h 1516714"/>
              <a:gd name="connsiteX83" fmla="*/ 1943674 w 2586971"/>
              <a:gd name="connsiteY83" fmla="*/ 363376 h 1516714"/>
              <a:gd name="connsiteX84" fmla="*/ 1971244 w 2586971"/>
              <a:gd name="connsiteY84" fmla="*/ 349591 h 1516714"/>
              <a:gd name="connsiteX85" fmla="*/ 1985029 w 2586971"/>
              <a:gd name="connsiteY85" fmla="*/ 322021 h 1516714"/>
              <a:gd name="connsiteX86" fmla="*/ 1998814 w 2586971"/>
              <a:gd name="connsiteY86" fmla="*/ 317426 h 1516714"/>
              <a:gd name="connsiteX87" fmla="*/ 2063144 w 2586971"/>
              <a:gd name="connsiteY87" fmla="*/ 340401 h 1516714"/>
              <a:gd name="connsiteX88" fmla="*/ 2090713 w 2586971"/>
              <a:gd name="connsiteY88" fmla="*/ 367971 h 1516714"/>
              <a:gd name="connsiteX89" fmla="*/ 2081523 w 2586971"/>
              <a:gd name="connsiteY89" fmla="*/ 400136 h 1516714"/>
              <a:gd name="connsiteX90" fmla="*/ 2058549 w 2586971"/>
              <a:gd name="connsiteY90" fmla="*/ 427705 h 1516714"/>
              <a:gd name="connsiteX91" fmla="*/ 2044764 w 2586971"/>
              <a:gd name="connsiteY91" fmla="*/ 432300 h 1516714"/>
              <a:gd name="connsiteX92" fmla="*/ 1916104 w 2586971"/>
              <a:gd name="connsiteY92" fmla="*/ 446085 h 1516714"/>
              <a:gd name="connsiteX93" fmla="*/ 1888534 w 2586971"/>
              <a:gd name="connsiteY93" fmla="*/ 455275 h 1516714"/>
              <a:gd name="connsiteX94" fmla="*/ 1860965 w 2586971"/>
              <a:gd name="connsiteY94" fmla="*/ 473655 h 1516714"/>
              <a:gd name="connsiteX95" fmla="*/ 1824205 w 2586971"/>
              <a:gd name="connsiteY95" fmla="*/ 487440 h 1516714"/>
              <a:gd name="connsiteX96" fmla="*/ 1796635 w 2586971"/>
              <a:gd name="connsiteY96" fmla="*/ 505820 h 1516714"/>
              <a:gd name="connsiteX97" fmla="*/ 1782850 w 2586971"/>
              <a:gd name="connsiteY97" fmla="*/ 510415 h 1516714"/>
              <a:gd name="connsiteX98" fmla="*/ 1755280 w 2586971"/>
              <a:gd name="connsiteY98" fmla="*/ 528795 h 1516714"/>
              <a:gd name="connsiteX99" fmla="*/ 1723115 w 2586971"/>
              <a:gd name="connsiteY99" fmla="*/ 542580 h 1516714"/>
              <a:gd name="connsiteX100" fmla="*/ 1695546 w 2586971"/>
              <a:gd name="connsiteY100" fmla="*/ 560960 h 1516714"/>
              <a:gd name="connsiteX101" fmla="*/ 1667976 w 2586971"/>
              <a:gd name="connsiteY101" fmla="*/ 574745 h 1516714"/>
              <a:gd name="connsiteX102" fmla="*/ 1654191 w 2586971"/>
              <a:gd name="connsiteY102" fmla="*/ 588530 h 1516714"/>
              <a:gd name="connsiteX103" fmla="*/ 1640406 w 2586971"/>
              <a:gd name="connsiteY103" fmla="*/ 593125 h 1516714"/>
              <a:gd name="connsiteX104" fmla="*/ 1612836 w 2586971"/>
              <a:gd name="connsiteY104" fmla="*/ 611504 h 1516714"/>
              <a:gd name="connsiteX105" fmla="*/ 1612836 w 2586971"/>
              <a:gd name="connsiteY105" fmla="*/ 611504 h 1516714"/>
              <a:gd name="connsiteX106" fmla="*/ 1599051 w 2586971"/>
              <a:gd name="connsiteY106" fmla="*/ 625289 h 1516714"/>
              <a:gd name="connsiteX107" fmla="*/ 1571481 w 2586971"/>
              <a:gd name="connsiteY107" fmla="*/ 634479 h 1516714"/>
              <a:gd name="connsiteX108" fmla="*/ 1539316 w 2586971"/>
              <a:gd name="connsiteY108" fmla="*/ 657454 h 1516714"/>
              <a:gd name="connsiteX109" fmla="*/ 1525531 w 2586971"/>
              <a:gd name="connsiteY109" fmla="*/ 671239 h 1516714"/>
              <a:gd name="connsiteX110" fmla="*/ 1511747 w 2586971"/>
              <a:gd name="connsiteY110" fmla="*/ 680429 h 1516714"/>
              <a:gd name="connsiteX111" fmla="*/ 1493367 w 2586971"/>
              <a:gd name="connsiteY111" fmla="*/ 698809 h 1516714"/>
              <a:gd name="connsiteX112" fmla="*/ 1474987 w 2586971"/>
              <a:gd name="connsiteY112" fmla="*/ 712594 h 1516714"/>
              <a:gd name="connsiteX113" fmla="*/ 1456607 w 2586971"/>
              <a:gd name="connsiteY113" fmla="*/ 740164 h 1516714"/>
              <a:gd name="connsiteX114" fmla="*/ 1447417 w 2586971"/>
              <a:gd name="connsiteY114" fmla="*/ 753949 h 1516714"/>
              <a:gd name="connsiteX115" fmla="*/ 1433632 w 2586971"/>
              <a:gd name="connsiteY115" fmla="*/ 767734 h 1516714"/>
              <a:gd name="connsiteX116" fmla="*/ 1447417 w 2586971"/>
              <a:gd name="connsiteY116" fmla="*/ 813683 h 1516714"/>
              <a:gd name="connsiteX117" fmla="*/ 1456607 w 2586971"/>
              <a:gd name="connsiteY117" fmla="*/ 841253 h 1516714"/>
              <a:gd name="connsiteX118" fmla="*/ 1465797 w 2586971"/>
              <a:gd name="connsiteY118" fmla="*/ 855038 h 1516714"/>
              <a:gd name="connsiteX119" fmla="*/ 1470392 w 2586971"/>
              <a:gd name="connsiteY119" fmla="*/ 868823 h 1516714"/>
              <a:gd name="connsiteX120" fmla="*/ 1497962 w 2586971"/>
              <a:gd name="connsiteY120" fmla="*/ 891798 h 1516714"/>
              <a:gd name="connsiteX121" fmla="*/ 1511747 w 2586971"/>
              <a:gd name="connsiteY121" fmla="*/ 896393 h 1516714"/>
              <a:gd name="connsiteX122" fmla="*/ 1543911 w 2586971"/>
              <a:gd name="connsiteY122" fmla="*/ 914773 h 1516714"/>
              <a:gd name="connsiteX123" fmla="*/ 1571481 w 2586971"/>
              <a:gd name="connsiteY123" fmla="*/ 933153 h 1516714"/>
              <a:gd name="connsiteX124" fmla="*/ 1599051 w 2586971"/>
              <a:gd name="connsiteY124" fmla="*/ 942343 h 1516714"/>
              <a:gd name="connsiteX125" fmla="*/ 1617431 w 2586971"/>
              <a:gd name="connsiteY125" fmla="*/ 946938 h 1516714"/>
              <a:gd name="connsiteX126" fmla="*/ 1649596 w 2586971"/>
              <a:gd name="connsiteY126" fmla="*/ 965317 h 1516714"/>
              <a:gd name="connsiteX127" fmla="*/ 1663381 w 2586971"/>
              <a:gd name="connsiteY127" fmla="*/ 969912 h 1516714"/>
              <a:gd name="connsiteX128" fmla="*/ 1690951 w 2586971"/>
              <a:gd name="connsiteY128" fmla="*/ 997482 h 1516714"/>
              <a:gd name="connsiteX129" fmla="*/ 1718520 w 2586971"/>
              <a:gd name="connsiteY129" fmla="*/ 1015862 h 1516714"/>
              <a:gd name="connsiteX130" fmla="*/ 1736900 w 2586971"/>
              <a:gd name="connsiteY130" fmla="*/ 1057217 h 1516714"/>
              <a:gd name="connsiteX131" fmla="*/ 1741495 w 2586971"/>
              <a:gd name="connsiteY131" fmla="*/ 1071002 h 1516714"/>
              <a:gd name="connsiteX132" fmla="*/ 1746090 w 2586971"/>
              <a:gd name="connsiteY132" fmla="*/ 1084787 h 1516714"/>
              <a:gd name="connsiteX133" fmla="*/ 1746090 w 2586971"/>
              <a:gd name="connsiteY133" fmla="*/ 1139927 h 1516714"/>
              <a:gd name="connsiteX134" fmla="*/ 1759875 w 2586971"/>
              <a:gd name="connsiteY134" fmla="*/ 1153711 h 1516714"/>
              <a:gd name="connsiteX135" fmla="*/ 1801230 w 2586971"/>
              <a:gd name="connsiteY135" fmla="*/ 1149116 h 1516714"/>
              <a:gd name="connsiteX136" fmla="*/ 1815015 w 2586971"/>
              <a:gd name="connsiteY136" fmla="*/ 1107762 h 1516714"/>
              <a:gd name="connsiteX137" fmla="*/ 1824205 w 2586971"/>
              <a:gd name="connsiteY137" fmla="*/ 1066407 h 1516714"/>
              <a:gd name="connsiteX138" fmla="*/ 1833395 w 2586971"/>
              <a:gd name="connsiteY138" fmla="*/ 1038837 h 1516714"/>
              <a:gd name="connsiteX139" fmla="*/ 1837990 w 2586971"/>
              <a:gd name="connsiteY139" fmla="*/ 1025052 h 1516714"/>
              <a:gd name="connsiteX140" fmla="*/ 1856370 w 2586971"/>
              <a:gd name="connsiteY140" fmla="*/ 992887 h 1516714"/>
              <a:gd name="connsiteX141" fmla="*/ 1870155 w 2586971"/>
              <a:gd name="connsiteY141" fmla="*/ 979102 h 1516714"/>
              <a:gd name="connsiteX142" fmla="*/ 1897724 w 2586971"/>
              <a:gd name="connsiteY142" fmla="*/ 974507 h 1516714"/>
              <a:gd name="connsiteX143" fmla="*/ 1934484 w 2586971"/>
              <a:gd name="connsiteY143" fmla="*/ 965317 h 1516714"/>
              <a:gd name="connsiteX144" fmla="*/ 1943674 w 2586971"/>
              <a:gd name="connsiteY144" fmla="*/ 887203 h 1516714"/>
              <a:gd name="connsiteX145" fmla="*/ 1934484 w 2586971"/>
              <a:gd name="connsiteY145" fmla="*/ 859633 h 1516714"/>
              <a:gd name="connsiteX146" fmla="*/ 1939079 w 2586971"/>
              <a:gd name="connsiteY146" fmla="*/ 822873 h 1516714"/>
              <a:gd name="connsiteX147" fmla="*/ 1971244 w 2586971"/>
              <a:gd name="connsiteY147" fmla="*/ 786113 h 1516714"/>
              <a:gd name="connsiteX148" fmla="*/ 1985029 w 2586971"/>
              <a:gd name="connsiteY148" fmla="*/ 781518 h 1516714"/>
              <a:gd name="connsiteX149" fmla="*/ 1994219 w 2586971"/>
              <a:gd name="connsiteY149" fmla="*/ 767734 h 1516714"/>
              <a:gd name="connsiteX150" fmla="*/ 2008004 w 2586971"/>
              <a:gd name="connsiteY150" fmla="*/ 753949 h 1516714"/>
              <a:gd name="connsiteX151" fmla="*/ 2017194 w 2586971"/>
              <a:gd name="connsiteY151" fmla="*/ 726379 h 1516714"/>
              <a:gd name="connsiteX152" fmla="*/ 2021789 w 2586971"/>
              <a:gd name="connsiteY152" fmla="*/ 685024 h 1516714"/>
              <a:gd name="connsiteX153" fmla="*/ 2035574 w 2586971"/>
              <a:gd name="connsiteY153" fmla="*/ 680429 h 1516714"/>
              <a:gd name="connsiteX154" fmla="*/ 2086118 w 2586971"/>
              <a:gd name="connsiteY154" fmla="*/ 689619 h 1516714"/>
              <a:gd name="connsiteX155" fmla="*/ 2122878 w 2586971"/>
              <a:gd name="connsiteY155" fmla="*/ 694214 h 1516714"/>
              <a:gd name="connsiteX156" fmla="*/ 2150448 w 2586971"/>
              <a:gd name="connsiteY156" fmla="*/ 703404 h 1516714"/>
              <a:gd name="connsiteX157" fmla="*/ 2191803 w 2586971"/>
              <a:gd name="connsiteY157" fmla="*/ 712594 h 1516714"/>
              <a:gd name="connsiteX158" fmla="*/ 2205588 w 2586971"/>
              <a:gd name="connsiteY158" fmla="*/ 721784 h 1516714"/>
              <a:gd name="connsiteX159" fmla="*/ 2219373 w 2586971"/>
              <a:gd name="connsiteY159" fmla="*/ 735569 h 1516714"/>
              <a:gd name="connsiteX160" fmla="*/ 2233158 w 2586971"/>
              <a:gd name="connsiteY160" fmla="*/ 740164 h 1516714"/>
              <a:gd name="connsiteX161" fmla="*/ 2237753 w 2586971"/>
              <a:gd name="connsiteY161" fmla="*/ 758544 h 1516714"/>
              <a:gd name="connsiteX162" fmla="*/ 2256132 w 2586971"/>
              <a:gd name="connsiteY162" fmla="*/ 786113 h 1516714"/>
              <a:gd name="connsiteX163" fmla="*/ 2251538 w 2586971"/>
              <a:gd name="connsiteY163" fmla="*/ 822873 h 1516714"/>
              <a:gd name="connsiteX164" fmla="*/ 2233158 w 2586971"/>
              <a:gd name="connsiteY164" fmla="*/ 855038 h 1516714"/>
              <a:gd name="connsiteX165" fmla="*/ 2260727 w 2586971"/>
              <a:gd name="connsiteY165" fmla="*/ 878013 h 1516714"/>
              <a:gd name="connsiteX166" fmla="*/ 2269917 w 2586971"/>
              <a:gd name="connsiteY166" fmla="*/ 891798 h 1516714"/>
              <a:gd name="connsiteX167" fmla="*/ 2302082 w 2586971"/>
              <a:gd name="connsiteY167" fmla="*/ 873418 h 1516714"/>
              <a:gd name="connsiteX168" fmla="*/ 2315867 w 2586971"/>
              <a:gd name="connsiteY168" fmla="*/ 868823 h 1516714"/>
              <a:gd name="connsiteX169" fmla="*/ 2329652 w 2586971"/>
              <a:gd name="connsiteY169" fmla="*/ 859633 h 1516714"/>
              <a:gd name="connsiteX170" fmla="*/ 2343437 w 2586971"/>
              <a:gd name="connsiteY170" fmla="*/ 855038 h 1516714"/>
              <a:gd name="connsiteX171" fmla="*/ 2357222 w 2586971"/>
              <a:gd name="connsiteY171" fmla="*/ 845848 h 1516714"/>
              <a:gd name="connsiteX172" fmla="*/ 2384792 w 2586971"/>
              <a:gd name="connsiteY172" fmla="*/ 841253 h 1516714"/>
              <a:gd name="connsiteX173" fmla="*/ 2393982 w 2586971"/>
              <a:gd name="connsiteY173" fmla="*/ 827468 h 1516714"/>
              <a:gd name="connsiteX174" fmla="*/ 2421552 w 2586971"/>
              <a:gd name="connsiteY174" fmla="*/ 845848 h 1516714"/>
              <a:gd name="connsiteX175" fmla="*/ 2426147 w 2586971"/>
              <a:gd name="connsiteY175" fmla="*/ 859633 h 1516714"/>
              <a:gd name="connsiteX176" fmla="*/ 2435337 w 2586971"/>
              <a:gd name="connsiteY176" fmla="*/ 873418 h 1516714"/>
              <a:gd name="connsiteX177" fmla="*/ 2444526 w 2586971"/>
              <a:gd name="connsiteY177" fmla="*/ 928558 h 1516714"/>
              <a:gd name="connsiteX178" fmla="*/ 2449121 w 2586971"/>
              <a:gd name="connsiteY178" fmla="*/ 942343 h 1516714"/>
              <a:gd name="connsiteX179" fmla="*/ 2453716 w 2586971"/>
              <a:gd name="connsiteY179" fmla="*/ 1011267 h 1516714"/>
              <a:gd name="connsiteX180" fmla="*/ 2490476 w 2586971"/>
              <a:gd name="connsiteY180" fmla="*/ 1043432 h 1516714"/>
              <a:gd name="connsiteX181" fmla="*/ 2504261 w 2586971"/>
              <a:gd name="connsiteY181" fmla="*/ 1052622 h 1516714"/>
              <a:gd name="connsiteX182" fmla="*/ 2518046 w 2586971"/>
              <a:gd name="connsiteY182" fmla="*/ 1061812 h 1516714"/>
              <a:gd name="connsiteX183" fmla="*/ 2531831 w 2586971"/>
              <a:gd name="connsiteY183" fmla="*/ 1066407 h 1516714"/>
              <a:gd name="connsiteX184" fmla="*/ 2536426 w 2586971"/>
              <a:gd name="connsiteY184" fmla="*/ 1080192 h 1516714"/>
              <a:gd name="connsiteX185" fmla="*/ 2568591 w 2586971"/>
              <a:gd name="connsiteY185" fmla="*/ 1103167 h 1516714"/>
              <a:gd name="connsiteX186" fmla="*/ 2582376 w 2586971"/>
              <a:gd name="connsiteY186" fmla="*/ 1130737 h 1516714"/>
              <a:gd name="connsiteX187" fmla="*/ 2586971 w 2586971"/>
              <a:gd name="connsiteY187" fmla="*/ 1144522 h 1516714"/>
              <a:gd name="connsiteX188" fmla="*/ 2582376 w 2586971"/>
              <a:gd name="connsiteY188" fmla="*/ 1172091 h 1516714"/>
              <a:gd name="connsiteX189" fmla="*/ 2550211 w 2586971"/>
              <a:gd name="connsiteY189" fmla="*/ 1195066 h 1516714"/>
              <a:gd name="connsiteX190" fmla="*/ 2522641 w 2586971"/>
              <a:gd name="connsiteY190" fmla="*/ 1222636 h 1516714"/>
              <a:gd name="connsiteX191" fmla="*/ 2485881 w 2586971"/>
              <a:gd name="connsiteY191" fmla="*/ 1227231 h 1516714"/>
              <a:gd name="connsiteX192" fmla="*/ 2389387 w 2586971"/>
              <a:gd name="connsiteY192" fmla="*/ 1250206 h 1516714"/>
              <a:gd name="connsiteX193" fmla="*/ 2325057 w 2586971"/>
              <a:gd name="connsiteY193" fmla="*/ 1254801 h 1516714"/>
              <a:gd name="connsiteX194" fmla="*/ 2210183 w 2586971"/>
              <a:gd name="connsiteY194" fmla="*/ 1259396 h 1516714"/>
              <a:gd name="connsiteX195" fmla="*/ 2168828 w 2586971"/>
              <a:gd name="connsiteY195" fmla="*/ 1273181 h 1516714"/>
              <a:gd name="connsiteX196" fmla="*/ 2155043 w 2586971"/>
              <a:gd name="connsiteY196" fmla="*/ 1277776 h 1516714"/>
              <a:gd name="connsiteX197" fmla="*/ 2127473 w 2586971"/>
              <a:gd name="connsiteY197" fmla="*/ 1282371 h 1516714"/>
              <a:gd name="connsiteX198" fmla="*/ 2099903 w 2586971"/>
              <a:gd name="connsiteY198" fmla="*/ 1291561 h 1516714"/>
              <a:gd name="connsiteX199" fmla="*/ 2086118 w 2586971"/>
              <a:gd name="connsiteY199" fmla="*/ 1296156 h 1516714"/>
              <a:gd name="connsiteX200" fmla="*/ 2072333 w 2586971"/>
              <a:gd name="connsiteY200" fmla="*/ 1300751 h 1516714"/>
              <a:gd name="connsiteX201" fmla="*/ 2058549 w 2586971"/>
              <a:gd name="connsiteY201" fmla="*/ 1309941 h 1516714"/>
              <a:gd name="connsiteX202" fmla="*/ 2030979 w 2586971"/>
              <a:gd name="connsiteY202" fmla="*/ 1314536 h 1516714"/>
              <a:gd name="connsiteX203" fmla="*/ 2008004 w 2586971"/>
              <a:gd name="connsiteY203" fmla="*/ 1319131 h 1516714"/>
              <a:gd name="connsiteX204" fmla="*/ 1980434 w 2586971"/>
              <a:gd name="connsiteY204" fmla="*/ 1332915 h 1516714"/>
              <a:gd name="connsiteX205" fmla="*/ 1966649 w 2586971"/>
              <a:gd name="connsiteY205" fmla="*/ 1337510 h 1516714"/>
              <a:gd name="connsiteX206" fmla="*/ 1952864 w 2586971"/>
              <a:gd name="connsiteY206" fmla="*/ 1351295 h 1516714"/>
              <a:gd name="connsiteX207" fmla="*/ 1939079 w 2586971"/>
              <a:gd name="connsiteY207" fmla="*/ 1355890 h 1516714"/>
              <a:gd name="connsiteX208" fmla="*/ 1920699 w 2586971"/>
              <a:gd name="connsiteY208" fmla="*/ 1365080 h 1516714"/>
              <a:gd name="connsiteX209" fmla="*/ 1893129 w 2586971"/>
              <a:gd name="connsiteY209" fmla="*/ 1378865 h 1516714"/>
              <a:gd name="connsiteX210" fmla="*/ 1860965 w 2586971"/>
              <a:gd name="connsiteY210" fmla="*/ 1401840 h 1516714"/>
              <a:gd name="connsiteX211" fmla="*/ 1847180 w 2586971"/>
              <a:gd name="connsiteY211" fmla="*/ 1411030 h 1516714"/>
              <a:gd name="connsiteX212" fmla="*/ 1833395 w 2586971"/>
              <a:gd name="connsiteY212" fmla="*/ 1415625 h 1516714"/>
              <a:gd name="connsiteX213" fmla="*/ 1819610 w 2586971"/>
              <a:gd name="connsiteY213" fmla="*/ 1424815 h 1516714"/>
              <a:gd name="connsiteX214" fmla="*/ 1792040 w 2586971"/>
              <a:gd name="connsiteY214" fmla="*/ 1434005 h 1516714"/>
              <a:gd name="connsiteX215" fmla="*/ 1778255 w 2586971"/>
              <a:gd name="connsiteY215" fmla="*/ 1438600 h 1516714"/>
              <a:gd name="connsiteX216" fmla="*/ 1741495 w 2586971"/>
              <a:gd name="connsiteY216" fmla="*/ 1456980 h 1516714"/>
              <a:gd name="connsiteX217" fmla="*/ 1727710 w 2586971"/>
              <a:gd name="connsiteY217" fmla="*/ 1470765 h 1516714"/>
              <a:gd name="connsiteX218" fmla="*/ 1690951 w 2586971"/>
              <a:gd name="connsiteY218" fmla="*/ 1479955 h 1516714"/>
              <a:gd name="connsiteX219" fmla="*/ 1677166 w 2586971"/>
              <a:gd name="connsiteY219" fmla="*/ 1489145 h 1516714"/>
              <a:gd name="connsiteX220" fmla="*/ 1649596 w 2586971"/>
              <a:gd name="connsiteY220" fmla="*/ 1498335 h 1516714"/>
              <a:gd name="connsiteX221" fmla="*/ 1635811 w 2586971"/>
              <a:gd name="connsiteY221" fmla="*/ 1507525 h 1516714"/>
              <a:gd name="connsiteX222" fmla="*/ 1594456 w 2586971"/>
              <a:gd name="connsiteY222" fmla="*/ 1516714 h 1516714"/>
              <a:gd name="connsiteX223" fmla="*/ 1580671 w 2586971"/>
              <a:gd name="connsiteY223" fmla="*/ 1512120 h 1516714"/>
              <a:gd name="connsiteX224" fmla="*/ 1580671 w 2586971"/>
              <a:gd name="connsiteY224" fmla="*/ 1479955 h 1516714"/>
              <a:gd name="connsiteX225" fmla="*/ 1612836 w 2586971"/>
              <a:gd name="connsiteY225" fmla="*/ 1461575 h 1516714"/>
              <a:gd name="connsiteX226" fmla="*/ 1640406 w 2586971"/>
              <a:gd name="connsiteY226" fmla="*/ 1443195 h 1516714"/>
              <a:gd name="connsiteX227" fmla="*/ 1649596 w 2586971"/>
              <a:gd name="connsiteY227" fmla="*/ 1429410 h 1516714"/>
              <a:gd name="connsiteX228" fmla="*/ 1677166 w 2586971"/>
              <a:gd name="connsiteY228" fmla="*/ 1411030 h 1516714"/>
              <a:gd name="connsiteX229" fmla="*/ 1672571 w 2586971"/>
              <a:gd name="connsiteY229" fmla="*/ 1383460 h 1516714"/>
              <a:gd name="connsiteX230" fmla="*/ 1654191 w 2586971"/>
              <a:gd name="connsiteY230" fmla="*/ 1378865 h 1516714"/>
              <a:gd name="connsiteX231" fmla="*/ 1626621 w 2586971"/>
              <a:gd name="connsiteY231" fmla="*/ 1369675 h 1516714"/>
              <a:gd name="connsiteX232" fmla="*/ 1599051 w 2586971"/>
              <a:gd name="connsiteY232" fmla="*/ 1351295 h 1516714"/>
              <a:gd name="connsiteX233" fmla="*/ 1585266 w 2586971"/>
              <a:gd name="connsiteY233" fmla="*/ 1337510 h 1516714"/>
              <a:gd name="connsiteX234" fmla="*/ 1571481 w 2586971"/>
              <a:gd name="connsiteY234" fmla="*/ 1332915 h 1516714"/>
              <a:gd name="connsiteX235" fmla="*/ 1553101 w 2586971"/>
              <a:gd name="connsiteY235" fmla="*/ 1323726 h 1516714"/>
              <a:gd name="connsiteX236" fmla="*/ 1539316 w 2586971"/>
              <a:gd name="connsiteY236" fmla="*/ 1309941 h 1516714"/>
              <a:gd name="connsiteX237" fmla="*/ 1525531 w 2586971"/>
              <a:gd name="connsiteY237" fmla="*/ 1282371 h 1516714"/>
              <a:gd name="connsiteX238" fmla="*/ 1511747 w 2586971"/>
              <a:gd name="connsiteY238" fmla="*/ 1277776 h 1516714"/>
              <a:gd name="connsiteX239" fmla="*/ 1484177 w 2586971"/>
              <a:gd name="connsiteY239" fmla="*/ 1259396 h 1516714"/>
              <a:gd name="connsiteX240" fmla="*/ 1452012 w 2586971"/>
              <a:gd name="connsiteY240" fmla="*/ 1250206 h 1516714"/>
              <a:gd name="connsiteX241" fmla="*/ 1429037 w 2586971"/>
              <a:gd name="connsiteY241" fmla="*/ 1254801 h 1516714"/>
              <a:gd name="connsiteX242" fmla="*/ 1419847 w 2586971"/>
              <a:gd name="connsiteY242" fmla="*/ 1268586 h 1516714"/>
              <a:gd name="connsiteX243" fmla="*/ 1406062 w 2586971"/>
              <a:gd name="connsiteY243" fmla="*/ 1273181 h 1516714"/>
              <a:gd name="connsiteX244" fmla="*/ 1364707 w 2586971"/>
              <a:gd name="connsiteY244" fmla="*/ 1263991 h 1516714"/>
              <a:gd name="connsiteX245" fmla="*/ 1327948 w 2586971"/>
              <a:gd name="connsiteY245" fmla="*/ 1245611 h 1516714"/>
              <a:gd name="connsiteX246" fmla="*/ 1314163 w 2586971"/>
              <a:gd name="connsiteY246" fmla="*/ 1241016 h 1516714"/>
              <a:gd name="connsiteX247" fmla="*/ 1277403 w 2586971"/>
              <a:gd name="connsiteY247" fmla="*/ 1222636 h 1516714"/>
              <a:gd name="connsiteX248" fmla="*/ 1171718 w 2586971"/>
              <a:gd name="connsiteY248" fmla="*/ 1213446 h 1516714"/>
              <a:gd name="connsiteX249" fmla="*/ 1134959 w 2586971"/>
              <a:gd name="connsiteY249" fmla="*/ 1204256 h 1516714"/>
              <a:gd name="connsiteX250" fmla="*/ 1121174 w 2586971"/>
              <a:gd name="connsiteY250" fmla="*/ 1195066 h 1516714"/>
              <a:gd name="connsiteX251" fmla="*/ 1075224 w 2586971"/>
              <a:gd name="connsiteY251" fmla="*/ 1190471 h 1516714"/>
              <a:gd name="connsiteX252" fmla="*/ 1047654 w 2586971"/>
              <a:gd name="connsiteY252" fmla="*/ 1185876 h 1516714"/>
              <a:gd name="connsiteX253" fmla="*/ 896020 w 2586971"/>
              <a:gd name="connsiteY253" fmla="*/ 1181281 h 1516714"/>
              <a:gd name="connsiteX254" fmla="*/ 817905 w 2586971"/>
              <a:gd name="connsiteY254" fmla="*/ 1172091 h 1516714"/>
              <a:gd name="connsiteX255" fmla="*/ 762766 w 2586971"/>
              <a:gd name="connsiteY255" fmla="*/ 1162901 h 1516714"/>
              <a:gd name="connsiteX256" fmla="*/ 638701 w 2586971"/>
              <a:gd name="connsiteY256" fmla="*/ 1158306 h 1516714"/>
              <a:gd name="connsiteX257" fmla="*/ 601942 w 2586971"/>
              <a:gd name="connsiteY257" fmla="*/ 1153711 h 1516714"/>
              <a:gd name="connsiteX258" fmla="*/ 349218 w 2586971"/>
              <a:gd name="connsiteY258" fmla="*/ 1144522 h 1516714"/>
              <a:gd name="connsiteX259" fmla="*/ 330838 w 2586971"/>
              <a:gd name="connsiteY259" fmla="*/ 1135332 h 1516714"/>
              <a:gd name="connsiteX260" fmla="*/ 298673 w 2586971"/>
              <a:gd name="connsiteY260" fmla="*/ 1126142 h 1516714"/>
              <a:gd name="connsiteX261" fmla="*/ 284888 w 2586971"/>
              <a:gd name="connsiteY261" fmla="*/ 1116952 h 1516714"/>
              <a:gd name="connsiteX262" fmla="*/ 257318 w 2586971"/>
              <a:gd name="connsiteY262" fmla="*/ 1103167 h 1516714"/>
              <a:gd name="connsiteX263" fmla="*/ 238939 w 2586971"/>
              <a:gd name="connsiteY263" fmla="*/ 1075597 h 1516714"/>
              <a:gd name="connsiteX264" fmla="*/ 234344 w 2586971"/>
              <a:gd name="connsiteY264" fmla="*/ 1061812 h 1516714"/>
              <a:gd name="connsiteX265" fmla="*/ 192989 w 2586971"/>
              <a:gd name="connsiteY265" fmla="*/ 1038837 h 1516714"/>
              <a:gd name="connsiteX266" fmla="*/ 188394 w 2586971"/>
              <a:gd name="connsiteY266" fmla="*/ 1025052 h 1516714"/>
              <a:gd name="connsiteX267" fmla="*/ 179204 w 2586971"/>
              <a:gd name="connsiteY267" fmla="*/ 1006672 h 1516714"/>
              <a:gd name="connsiteX268" fmla="*/ 156229 w 2586971"/>
              <a:gd name="connsiteY268" fmla="*/ 896393 h 1516714"/>
              <a:gd name="connsiteX269" fmla="*/ 151634 w 2586971"/>
              <a:gd name="connsiteY269" fmla="*/ 864228 h 1516714"/>
              <a:gd name="connsiteX270" fmla="*/ 147039 w 2586971"/>
              <a:gd name="connsiteY270" fmla="*/ 850443 h 1516714"/>
              <a:gd name="connsiteX271" fmla="*/ 142444 w 2586971"/>
              <a:gd name="connsiteY271" fmla="*/ 799898 h 1516714"/>
              <a:gd name="connsiteX272" fmla="*/ 133254 w 2586971"/>
              <a:gd name="connsiteY272" fmla="*/ 753949 h 1516714"/>
              <a:gd name="connsiteX273" fmla="*/ 137849 w 2586971"/>
              <a:gd name="connsiteY273" fmla="*/ 717189 h 1516714"/>
              <a:gd name="connsiteX274" fmla="*/ 124064 w 2586971"/>
              <a:gd name="connsiteY274" fmla="*/ 629884 h 1516714"/>
              <a:gd name="connsiteX275" fmla="*/ 96494 w 2586971"/>
              <a:gd name="connsiteY275" fmla="*/ 616099 h 1516714"/>
              <a:gd name="connsiteX276" fmla="*/ 73519 w 2586971"/>
              <a:gd name="connsiteY276" fmla="*/ 597720 h 1516714"/>
              <a:gd name="connsiteX277" fmla="*/ 64329 w 2586971"/>
              <a:gd name="connsiteY277" fmla="*/ 583935 h 1516714"/>
              <a:gd name="connsiteX278" fmla="*/ 36760 w 2586971"/>
              <a:gd name="connsiteY278" fmla="*/ 560960 h 1516714"/>
              <a:gd name="connsiteX279" fmla="*/ 22975 w 2586971"/>
              <a:gd name="connsiteY279" fmla="*/ 547175 h 1516714"/>
              <a:gd name="connsiteX280" fmla="*/ 0 w 2586971"/>
              <a:gd name="connsiteY280" fmla="*/ 510415 h 1516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</a:cxnLst>
            <a:rect l="l" t="t" r="r" b="b"/>
            <a:pathLst>
              <a:path w="2586971" h="1516714">
                <a:moveTo>
                  <a:pt x="0" y="510415"/>
                </a:moveTo>
                <a:cubicBezTo>
                  <a:pt x="6127" y="502757"/>
                  <a:pt x="11783" y="494697"/>
                  <a:pt x="18380" y="487440"/>
                </a:cubicBezTo>
                <a:cubicBezTo>
                  <a:pt x="27122" y="477823"/>
                  <a:pt x="45950" y="459870"/>
                  <a:pt x="45950" y="459870"/>
                </a:cubicBezTo>
                <a:cubicBezTo>
                  <a:pt x="49687" y="448660"/>
                  <a:pt x="50828" y="441206"/>
                  <a:pt x="59734" y="432300"/>
                </a:cubicBezTo>
                <a:cubicBezTo>
                  <a:pt x="63639" y="428395"/>
                  <a:pt x="68924" y="426173"/>
                  <a:pt x="73519" y="423110"/>
                </a:cubicBezTo>
                <a:cubicBezTo>
                  <a:pt x="85069" y="388461"/>
                  <a:pt x="69488" y="431173"/>
                  <a:pt x="87304" y="395541"/>
                </a:cubicBezTo>
                <a:cubicBezTo>
                  <a:pt x="89470" y="391209"/>
                  <a:pt x="89733" y="386088"/>
                  <a:pt x="91899" y="381756"/>
                </a:cubicBezTo>
                <a:cubicBezTo>
                  <a:pt x="94369" y="376817"/>
                  <a:pt x="98619" y="372910"/>
                  <a:pt x="101089" y="367971"/>
                </a:cubicBezTo>
                <a:cubicBezTo>
                  <a:pt x="103255" y="363639"/>
                  <a:pt x="103776" y="358638"/>
                  <a:pt x="105684" y="354186"/>
                </a:cubicBezTo>
                <a:cubicBezTo>
                  <a:pt x="108382" y="347890"/>
                  <a:pt x="112469" y="342220"/>
                  <a:pt x="114874" y="335806"/>
                </a:cubicBezTo>
                <a:cubicBezTo>
                  <a:pt x="117620" y="328485"/>
                  <a:pt x="119791" y="311332"/>
                  <a:pt x="124064" y="303641"/>
                </a:cubicBezTo>
                <a:cubicBezTo>
                  <a:pt x="129428" y="293986"/>
                  <a:pt x="136317" y="285261"/>
                  <a:pt x="142444" y="276071"/>
                </a:cubicBezTo>
                <a:cubicBezTo>
                  <a:pt x="145507" y="271476"/>
                  <a:pt x="147729" y="266191"/>
                  <a:pt x="151634" y="262286"/>
                </a:cubicBezTo>
                <a:lnTo>
                  <a:pt x="192989" y="220932"/>
                </a:lnTo>
                <a:cubicBezTo>
                  <a:pt x="197584" y="216337"/>
                  <a:pt x="203169" y="212554"/>
                  <a:pt x="206774" y="207147"/>
                </a:cubicBezTo>
                <a:cubicBezTo>
                  <a:pt x="209837" y="202552"/>
                  <a:pt x="212059" y="197267"/>
                  <a:pt x="215964" y="193362"/>
                </a:cubicBezTo>
                <a:cubicBezTo>
                  <a:pt x="219869" y="189457"/>
                  <a:pt x="225154" y="187235"/>
                  <a:pt x="229749" y="184172"/>
                </a:cubicBezTo>
                <a:cubicBezTo>
                  <a:pt x="238694" y="157336"/>
                  <a:pt x="227345" y="181981"/>
                  <a:pt x="248128" y="161197"/>
                </a:cubicBezTo>
                <a:cubicBezTo>
                  <a:pt x="252033" y="157292"/>
                  <a:pt x="253783" y="151655"/>
                  <a:pt x="257318" y="147412"/>
                </a:cubicBezTo>
                <a:cubicBezTo>
                  <a:pt x="261478" y="142420"/>
                  <a:pt x="266943" y="138619"/>
                  <a:pt x="271103" y="133627"/>
                </a:cubicBezTo>
                <a:cubicBezTo>
                  <a:pt x="274638" y="129384"/>
                  <a:pt x="275981" y="123292"/>
                  <a:pt x="280293" y="119842"/>
                </a:cubicBezTo>
                <a:cubicBezTo>
                  <a:pt x="284075" y="116816"/>
                  <a:pt x="289483" y="116779"/>
                  <a:pt x="294078" y="115247"/>
                </a:cubicBezTo>
                <a:cubicBezTo>
                  <a:pt x="297141" y="110652"/>
                  <a:pt x="298956" y="104912"/>
                  <a:pt x="303268" y="101462"/>
                </a:cubicBezTo>
                <a:cubicBezTo>
                  <a:pt x="307050" y="98436"/>
                  <a:pt x="313628" y="100292"/>
                  <a:pt x="317053" y="96867"/>
                </a:cubicBezTo>
                <a:cubicBezTo>
                  <a:pt x="320478" y="93442"/>
                  <a:pt x="318223" y="86507"/>
                  <a:pt x="321648" y="83082"/>
                </a:cubicBezTo>
                <a:cubicBezTo>
                  <a:pt x="357209" y="47521"/>
                  <a:pt x="337003" y="74551"/>
                  <a:pt x="363003" y="60107"/>
                </a:cubicBezTo>
                <a:cubicBezTo>
                  <a:pt x="372658" y="54743"/>
                  <a:pt x="381383" y="47854"/>
                  <a:pt x="390573" y="41728"/>
                </a:cubicBezTo>
                <a:cubicBezTo>
                  <a:pt x="395168" y="38665"/>
                  <a:pt x="400453" y="36443"/>
                  <a:pt x="404358" y="32538"/>
                </a:cubicBezTo>
                <a:lnTo>
                  <a:pt x="418143" y="18753"/>
                </a:lnTo>
                <a:cubicBezTo>
                  <a:pt x="421367" y="9080"/>
                  <a:pt x="421045" y="-2207"/>
                  <a:pt x="436522" y="373"/>
                </a:cubicBezTo>
                <a:cubicBezTo>
                  <a:pt x="441969" y="1281"/>
                  <a:pt x="445368" y="7093"/>
                  <a:pt x="450307" y="9563"/>
                </a:cubicBezTo>
                <a:cubicBezTo>
                  <a:pt x="471031" y="19925"/>
                  <a:pt x="458124" y="6887"/>
                  <a:pt x="477877" y="23348"/>
                </a:cubicBezTo>
                <a:cubicBezTo>
                  <a:pt x="482869" y="27508"/>
                  <a:pt x="486255" y="33528"/>
                  <a:pt x="491662" y="37133"/>
                </a:cubicBezTo>
                <a:cubicBezTo>
                  <a:pt x="495692" y="39820"/>
                  <a:pt x="501213" y="39376"/>
                  <a:pt x="505447" y="41728"/>
                </a:cubicBezTo>
                <a:cubicBezTo>
                  <a:pt x="515102" y="47092"/>
                  <a:pt x="522539" y="56614"/>
                  <a:pt x="533017" y="60107"/>
                </a:cubicBezTo>
                <a:cubicBezTo>
                  <a:pt x="552041" y="66448"/>
                  <a:pt x="542772" y="62015"/>
                  <a:pt x="560587" y="73892"/>
                </a:cubicBezTo>
                <a:cubicBezTo>
                  <a:pt x="605653" y="58870"/>
                  <a:pt x="541993" y="83224"/>
                  <a:pt x="583562" y="55512"/>
                </a:cubicBezTo>
                <a:cubicBezTo>
                  <a:pt x="588817" y="52009"/>
                  <a:pt x="595653" y="51489"/>
                  <a:pt x="601942" y="50917"/>
                </a:cubicBezTo>
                <a:cubicBezTo>
                  <a:pt x="629441" y="48417"/>
                  <a:pt x="657081" y="47854"/>
                  <a:pt x="684651" y="46323"/>
                </a:cubicBezTo>
                <a:cubicBezTo>
                  <a:pt x="691152" y="44156"/>
                  <a:pt x="711046" y="37133"/>
                  <a:pt x="716816" y="37133"/>
                </a:cubicBezTo>
                <a:cubicBezTo>
                  <a:pt x="744428" y="37133"/>
                  <a:pt x="771955" y="40196"/>
                  <a:pt x="799525" y="41728"/>
                </a:cubicBezTo>
                <a:cubicBezTo>
                  <a:pt x="811778" y="44791"/>
                  <a:pt x="825776" y="43911"/>
                  <a:pt x="836285" y="50917"/>
                </a:cubicBezTo>
                <a:lnTo>
                  <a:pt x="863855" y="69297"/>
                </a:lnTo>
                <a:cubicBezTo>
                  <a:pt x="876247" y="77559"/>
                  <a:pt x="877157" y="79911"/>
                  <a:pt x="891425" y="83082"/>
                </a:cubicBezTo>
                <a:cubicBezTo>
                  <a:pt x="900520" y="85103"/>
                  <a:pt x="909805" y="86145"/>
                  <a:pt x="918995" y="87677"/>
                </a:cubicBezTo>
                <a:cubicBezTo>
                  <a:pt x="987416" y="156098"/>
                  <a:pt x="900415" y="72812"/>
                  <a:pt x="964945" y="124437"/>
                </a:cubicBezTo>
                <a:cubicBezTo>
                  <a:pt x="1002659" y="154609"/>
                  <a:pt x="972584" y="142300"/>
                  <a:pt x="1001704" y="152007"/>
                </a:cubicBezTo>
                <a:cubicBezTo>
                  <a:pt x="1006299" y="156602"/>
                  <a:pt x="1010201" y="162015"/>
                  <a:pt x="1015489" y="165792"/>
                </a:cubicBezTo>
                <a:cubicBezTo>
                  <a:pt x="1029998" y="176155"/>
                  <a:pt x="1049820" y="179308"/>
                  <a:pt x="1066034" y="184172"/>
                </a:cubicBezTo>
                <a:cubicBezTo>
                  <a:pt x="1070673" y="185564"/>
                  <a:pt x="1075162" y="187436"/>
                  <a:pt x="1079819" y="188767"/>
                </a:cubicBezTo>
                <a:cubicBezTo>
                  <a:pt x="1120207" y="200306"/>
                  <a:pt x="1078932" y="186940"/>
                  <a:pt x="1111984" y="197957"/>
                </a:cubicBezTo>
                <a:cubicBezTo>
                  <a:pt x="1115866" y="213487"/>
                  <a:pt x="1114468" y="221291"/>
                  <a:pt x="1130364" y="230122"/>
                </a:cubicBezTo>
                <a:cubicBezTo>
                  <a:pt x="1138832" y="234826"/>
                  <a:pt x="1149873" y="233938"/>
                  <a:pt x="1157933" y="239311"/>
                </a:cubicBezTo>
                <a:cubicBezTo>
                  <a:pt x="1162528" y="242374"/>
                  <a:pt x="1166779" y="246031"/>
                  <a:pt x="1171718" y="248501"/>
                </a:cubicBezTo>
                <a:cubicBezTo>
                  <a:pt x="1176050" y="250667"/>
                  <a:pt x="1181269" y="250744"/>
                  <a:pt x="1185503" y="253096"/>
                </a:cubicBezTo>
                <a:cubicBezTo>
                  <a:pt x="1230264" y="277963"/>
                  <a:pt x="1195533" y="267091"/>
                  <a:pt x="1231453" y="276071"/>
                </a:cubicBezTo>
                <a:lnTo>
                  <a:pt x="1323353" y="266881"/>
                </a:lnTo>
                <a:cubicBezTo>
                  <a:pt x="1332608" y="265813"/>
                  <a:pt x="1341606" y="262286"/>
                  <a:pt x="1350922" y="262286"/>
                </a:cubicBezTo>
                <a:cubicBezTo>
                  <a:pt x="1363271" y="262286"/>
                  <a:pt x="1375429" y="265349"/>
                  <a:pt x="1387682" y="266881"/>
                </a:cubicBezTo>
                <a:cubicBezTo>
                  <a:pt x="1411945" y="274969"/>
                  <a:pt x="1397437" y="268789"/>
                  <a:pt x="1429037" y="289856"/>
                </a:cubicBezTo>
                <a:cubicBezTo>
                  <a:pt x="1433632" y="292919"/>
                  <a:pt x="1437583" y="297300"/>
                  <a:pt x="1442822" y="299046"/>
                </a:cubicBezTo>
                <a:lnTo>
                  <a:pt x="1470392" y="308236"/>
                </a:lnTo>
                <a:cubicBezTo>
                  <a:pt x="1505620" y="306704"/>
                  <a:pt x="1541327" y="309632"/>
                  <a:pt x="1576076" y="303641"/>
                </a:cubicBezTo>
                <a:cubicBezTo>
                  <a:pt x="1586960" y="301764"/>
                  <a:pt x="1592931" y="287940"/>
                  <a:pt x="1603646" y="285261"/>
                </a:cubicBezTo>
                <a:cubicBezTo>
                  <a:pt x="1615899" y="282198"/>
                  <a:pt x="1628424" y="280065"/>
                  <a:pt x="1640406" y="276071"/>
                </a:cubicBezTo>
                <a:lnTo>
                  <a:pt x="1667976" y="266881"/>
                </a:lnTo>
                <a:cubicBezTo>
                  <a:pt x="1672571" y="268413"/>
                  <a:pt x="1677527" y="269124"/>
                  <a:pt x="1681761" y="271476"/>
                </a:cubicBezTo>
                <a:cubicBezTo>
                  <a:pt x="1691416" y="276840"/>
                  <a:pt x="1709330" y="289856"/>
                  <a:pt x="1709330" y="289856"/>
                </a:cubicBezTo>
                <a:cubicBezTo>
                  <a:pt x="1731777" y="256186"/>
                  <a:pt x="1707954" y="296735"/>
                  <a:pt x="1723115" y="220932"/>
                </a:cubicBezTo>
                <a:cubicBezTo>
                  <a:pt x="1724512" y="213945"/>
                  <a:pt x="1741811" y="196690"/>
                  <a:pt x="1746090" y="193362"/>
                </a:cubicBezTo>
                <a:cubicBezTo>
                  <a:pt x="1754808" y="186581"/>
                  <a:pt x="1764470" y="181109"/>
                  <a:pt x="1773660" y="174982"/>
                </a:cubicBezTo>
                <a:cubicBezTo>
                  <a:pt x="1778255" y="171919"/>
                  <a:pt x="1782087" y="167131"/>
                  <a:pt x="1787445" y="165792"/>
                </a:cubicBezTo>
                <a:lnTo>
                  <a:pt x="1805825" y="161197"/>
                </a:lnTo>
                <a:cubicBezTo>
                  <a:pt x="1835417" y="168595"/>
                  <a:pt x="1824923" y="159901"/>
                  <a:pt x="1828800" y="202552"/>
                </a:cubicBezTo>
                <a:cubicBezTo>
                  <a:pt x="1839951" y="325212"/>
                  <a:pt x="1816463" y="285136"/>
                  <a:pt x="1847180" y="331211"/>
                </a:cubicBezTo>
                <a:lnTo>
                  <a:pt x="1874750" y="322021"/>
                </a:lnTo>
                <a:lnTo>
                  <a:pt x="1888534" y="317426"/>
                </a:lnTo>
                <a:cubicBezTo>
                  <a:pt x="1896192" y="318958"/>
                  <a:pt x="1908432" y="314842"/>
                  <a:pt x="1911509" y="322021"/>
                </a:cubicBezTo>
                <a:cubicBezTo>
                  <a:pt x="1916421" y="333483"/>
                  <a:pt x="1898657" y="353701"/>
                  <a:pt x="1893129" y="363376"/>
                </a:cubicBezTo>
                <a:cubicBezTo>
                  <a:pt x="1889731" y="369323"/>
                  <a:pt x="1887003" y="375629"/>
                  <a:pt x="1883940" y="381756"/>
                </a:cubicBezTo>
                <a:cubicBezTo>
                  <a:pt x="1890066" y="384819"/>
                  <a:pt x="1895538" y="391915"/>
                  <a:pt x="1902319" y="390946"/>
                </a:cubicBezTo>
                <a:cubicBezTo>
                  <a:pt x="1908752" y="390027"/>
                  <a:pt x="1910697" y="380766"/>
                  <a:pt x="1916104" y="377161"/>
                </a:cubicBezTo>
                <a:cubicBezTo>
                  <a:pt x="1920134" y="374474"/>
                  <a:pt x="1925557" y="374732"/>
                  <a:pt x="1929889" y="372566"/>
                </a:cubicBezTo>
                <a:cubicBezTo>
                  <a:pt x="1934828" y="370096"/>
                  <a:pt x="1938735" y="365846"/>
                  <a:pt x="1943674" y="363376"/>
                </a:cubicBezTo>
                <a:cubicBezTo>
                  <a:pt x="1981722" y="344352"/>
                  <a:pt x="1931738" y="375928"/>
                  <a:pt x="1971244" y="349591"/>
                </a:cubicBezTo>
                <a:cubicBezTo>
                  <a:pt x="1974271" y="340510"/>
                  <a:pt x="1976931" y="328499"/>
                  <a:pt x="1985029" y="322021"/>
                </a:cubicBezTo>
                <a:cubicBezTo>
                  <a:pt x="1988811" y="318995"/>
                  <a:pt x="1994219" y="318958"/>
                  <a:pt x="1998814" y="317426"/>
                </a:cubicBezTo>
                <a:cubicBezTo>
                  <a:pt x="2030414" y="321376"/>
                  <a:pt x="2039717" y="316973"/>
                  <a:pt x="2063144" y="340401"/>
                </a:cubicBezTo>
                <a:lnTo>
                  <a:pt x="2090713" y="367971"/>
                </a:lnTo>
                <a:cubicBezTo>
                  <a:pt x="2089241" y="373860"/>
                  <a:pt x="2084819" y="393544"/>
                  <a:pt x="2081523" y="400136"/>
                </a:cubicBezTo>
                <a:cubicBezTo>
                  <a:pt x="2077285" y="408612"/>
                  <a:pt x="2066170" y="422624"/>
                  <a:pt x="2058549" y="427705"/>
                </a:cubicBezTo>
                <a:cubicBezTo>
                  <a:pt x="2054519" y="430392"/>
                  <a:pt x="2049216" y="430392"/>
                  <a:pt x="2044764" y="432300"/>
                </a:cubicBezTo>
                <a:cubicBezTo>
                  <a:pt x="1984008" y="458338"/>
                  <a:pt x="2084085" y="439086"/>
                  <a:pt x="1916104" y="446085"/>
                </a:cubicBezTo>
                <a:cubicBezTo>
                  <a:pt x="1906914" y="449148"/>
                  <a:pt x="1896594" y="449901"/>
                  <a:pt x="1888534" y="455275"/>
                </a:cubicBezTo>
                <a:cubicBezTo>
                  <a:pt x="1879344" y="461402"/>
                  <a:pt x="1871680" y="470976"/>
                  <a:pt x="1860965" y="473655"/>
                </a:cubicBezTo>
                <a:cubicBezTo>
                  <a:pt x="1842269" y="478329"/>
                  <a:pt x="1841368" y="477142"/>
                  <a:pt x="1824205" y="487440"/>
                </a:cubicBezTo>
                <a:cubicBezTo>
                  <a:pt x="1814734" y="493123"/>
                  <a:pt x="1807113" y="502327"/>
                  <a:pt x="1796635" y="505820"/>
                </a:cubicBezTo>
                <a:cubicBezTo>
                  <a:pt x="1792040" y="507352"/>
                  <a:pt x="1787084" y="508063"/>
                  <a:pt x="1782850" y="510415"/>
                </a:cubicBezTo>
                <a:cubicBezTo>
                  <a:pt x="1773195" y="515779"/>
                  <a:pt x="1765159" y="523856"/>
                  <a:pt x="1755280" y="528795"/>
                </a:cubicBezTo>
                <a:cubicBezTo>
                  <a:pt x="1732568" y="540151"/>
                  <a:pt x="1743398" y="535819"/>
                  <a:pt x="1723115" y="542580"/>
                </a:cubicBezTo>
                <a:cubicBezTo>
                  <a:pt x="1696983" y="568712"/>
                  <a:pt x="1722144" y="547660"/>
                  <a:pt x="1695546" y="560960"/>
                </a:cubicBezTo>
                <a:cubicBezTo>
                  <a:pt x="1659920" y="578774"/>
                  <a:pt x="1702622" y="563196"/>
                  <a:pt x="1667976" y="574745"/>
                </a:cubicBezTo>
                <a:cubicBezTo>
                  <a:pt x="1663381" y="579340"/>
                  <a:pt x="1659598" y="584925"/>
                  <a:pt x="1654191" y="588530"/>
                </a:cubicBezTo>
                <a:cubicBezTo>
                  <a:pt x="1650161" y="591217"/>
                  <a:pt x="1644640" y="590773"/>
                  <a:pt x="1640406" y="593125"/>
                </a:cubicBezTo>
                <a:cubicBezTo>
                  <a:pt x="1630751" y="598489"/>
                  <a:pt x="1622026" y="605378"/>
                  <a:pt x="1612836" y="611504"/>
                </a:cubicBezTo>
                <a:lnTo>
                  <a:pt x="1612836" y="611504"/>
                </a:lnTo>
                <a:cubicBezTo>
                  <a:pt x="1608241" y="616099"/>
                  <a:pt x="1604732" y="622133"/>
                  <a:pt x="1599051" y="625289"/>
                </a:cubicBezTo>
                <a:cubicBezTo>
                  <a:pt x="1590583" y="629993"/>
                  <a:pt x="1571481" y="634479"/>
                  <a:pt x="1571481" y="634479"/>
                </a:cubicBezTo>
                <a:cubicBezTo>
                  <a:pt x="1535639" y="670321"/>
                  <a:pt x="1581652" y="627214"/>
                  <a:pt x="1539316" y="657454"/>
                </a:cubicBezTo>
                <a:cubicBezTo>
                  <a:pt x="1534028" y="661231"/>
                  <a:pt x="1530523" y="667079"/>
                  <a:pt x="1525531" y="671239"/>
                </a:cubicBezTo>
                <a:cubicBezTo>
                  <a:pt x="1521289" y="674774"/>
                  <a:pt x="1515940" y="676835"/>
                  <a:pt x="1511747" y="680429"/>
                </a:cubicBezTo>
                <a:cubicBezTo>
                  <a:pt x="1505169" y="686068"/>
                  <a:pt x="1499888" y="693103"/>
                  <a:pt x="1493367" y="698809"/>
                </a:cubicBezTo>
                <a:cubicBezTo>
                  <a:pt x="1487604" y="703852"/>
                  <a:pt x="1480075" y="706870"/>
                  <a:pt x="1474987" y="712594"/>
                </a:cubicBezTo>
                <a:cubicBezTo>
                  <a:pt x="1467649" y="720849"/>
                  <a:pt x="1462734" y="730974"/>
                  <a:pt x="1456607" y="740164"/>
                </a:cubicBezTo>
                <a:cubicBezTo>
                  <a:pt x="1453544" y="744759"/>
                  <a:pt x="1451322" y="750044"/>
                  <a:pt x="1447417" y="753949"/>
                </a:cubicBezTo>
                <a:lnTo>
                  <a:pt x="1433632" y="767734"/>
                </a:lnTo>
                <a:cubicBezTo>
                  <a:pt x="1443714" y="838307"/>
                  <a:pt x="1429820" y="774089"/>
                  <a:pt x="1447417" y="813683"/>
                </a:cubicBezTo>
                <a:cubicBezTo>
                  <a:pt x="1451351" y="822535"/>
                  <a:pt x="1453544" y="832063"/>
                  <a:pt x="1456607" y="841253"/>
                </a:cubicBezTo>
                <a:cubicBezTo>
                  <a:pt x="1458353" y="846492"/>
                  <a:pt x="1463327" y="850099"/>
                  <a:pt x="1465797" y="855038"/>
                </a:cubicBezTo>
                <a:cubicBezTo>
                  <a:pt x="1467963" y="859370"/>
                  <a:pt x="1467705" y="864793"/>
                  <a:pt x="1470392" y="868823"/>
                </a:cubicBezTo>
                <a:cubicBezTo>
                  <a:pt x="1475473" y="876445"/>
                  <a:pt x="1489486" y="887560"/>
                  <a:pt x="1497962" y="891798"/>
                </a:cubicBezTo>
                <a:cubicBezTo>
                  <a:pt x="1502294" y="893964"/>
                  <a:pt x="1507152" y="894861"/>
                  <a:pt x="1511747" y="896393"/>
                </a:cubicBezTo>
                <a:cubicBezTo>
                  <a:pt x="1559409" y="928170"/>
                  <a:pt x="1485638" y="879809"/>
                  <a:pt x="1543911" y="914773"/>
                </a:cubicBezTo>
                <a:cubicBezTo>
                  <a:pt x="1553382" y="920456"/>
                  <a:pt x="1561003" y="929660"/>
                  <a:pt x="1571481" y="933153"/>
                </a:cubicBezTo>
                <a:cubicBezTo>
                  <a:pt x="1580671" y="936216"/>
                  <a:pt x="1589653" y="939994"/>
                  <a:pt x="1599051" y="942343"/>
                </a:cubicBezTo>
                <a:cubicBezTo>
                  <a:pt x="1605178" y="943875"/>
                  <a:pt x="1611518" y="944721"/>
                  <a:pt x="1617431" y="946938"/>
                </a:cubicBezTo>
                <a:cubicBezTo>
                  <a:pt x="1649651" y="959021"/>
                  <a:pt x="1622936" y="951988"/>
                  <a:pt x="1649596" y="965317"/>
                </a:cubicBezTo>
                <a:cubicBezTo>
                  <a:pt x="1653928" y="967483"/>
                  <a:pt x="1659049" y="967746"/>
                  <a:pt x="1663381" y="969912"/>
                </a:cubicBezTo>
                <a:cubicBezTo>
                  <a:pt x="1688990" y="982716"/>
                  <a:pt x="1666293" y="975563"/>
                  <a:pt x="1690951" y="997482"/>
                </a:cubicBezTo>
                <a:cubicBezTo>
                  <a:pt x="1699206" y="1004820"/>
                  <a:pt x="1718520" y="1015862"/>
                  <a:pt x="1718520" y="1015862"/>
                </a:cubicBezTo>
                <a:cubicBezTo>
                  <a:pt x="1733083" y="1037707"/>
                  <a:pt x="1725964" y="1024408"/>
                  <a:pt x="1736900" y="1057217"/>
                </a:cubicBezTo>
                <a:lnTo>
                  <a:pt x="1741495" y="1071002"/>
                </a:lnTo>
                <a:lnTo>
                  <a:pt x="1746090" y="1084787"/>
                </a:lnTo>
                <a:cubicBezTo>
                  <a:pt x="1738900" y="1106356"/>
                  <a:pt x="1735830" y="1109148"/>
                  <a:pt x="1746090" y="1139927"/>
                </a:cubicBezTo>
                <a:cubicBezTo>
                  <a:pt x="1748145" y="1146092"/>
                  <a:pt x="1755280" y="1149116"/>
                  <a:pt x="1759875" y="1153711"/>
                </a:cubicBezTo>
                <a:cubicBezTo>
                  <a:pt x="1773660" y="1152179"/>
                  <a:pt x="1789528" y="1156562"/>
                  <a:pt x="1801230" y="1149116"/>
                </a:cubicBezTo>
                <a:lnTo>
                  <a:pt x="1815015" y="1107762"/>
                </a:lnTo>
                <a:cubicBezTo>
                  <a:pt x="1828162" y="1068322"/>
                  <a:pt x="1808031" y="1131102"/>
                  <a:pt x="1824205" y="1066407"/>
                </a:cubicBezTo>
                <a:cubicBezTo>
                  <a:pt x="1826554" y="1057009"/>
                  <a:pt x="1830332" y="1048027"/>
                  <a:pt x="1833395" y="1038837"/>
                </a:cubicBezTo>
                <a:cubicBezTo>
                  <a:pt x="1834927" y="1034242"/>
                  <a:pt x="1835824" y="1029384"/>
                  <a:pt x="1837990" y="1025052"/>
                </a:cubicBezTo>
                <a:cubicBezTo>
                  <a:pt x="1843608" y="1013816"/>
                  <a:pt x="1848252" y="1002629"/>
                  <a:pt x="1856370" y="992887"/>
                </a:cubicBezTo>
                <a:cubicBezTo>
                  <a:pt x="1860530" y="987895"/>
                  <a:pt x="1864217" y="981741"/>
                  <a:pt x="1870155" y="979102"/>
                </a:cubicBezTo>
                <a:cubicBezTo>
                  <a:pt x="1878668" y="975318"/>
                  <a:pt x="1888558" y="976174"/>
                  <a:pt x="1897724" y="974507"/>
                </a:cubicBezTo>
                <a:cubicBezTo>
                  <a:pt x="1922122" y="970071"/>
                  <a:pt x="1915353" y="971694"/>
                  <a:pt x="1934484" y="965317"/>
                </a:cubicBezTo>
                <a:cubicBezTo>
                  <a:pt x="1962009" y="937794"/>
                  <a:pt x="1953570" y="953177"/>
                  <a:pt x="1943674" y="887203"/>
                </a:cubicBezTo>
                <a:cubicBezTo>
                  <a:pt x="1942237" y="877623"/>
                  <a:pt x="1934484" y="859633"/>
                  <a:pt x="1934484" y="859633"/>
                </a:cubicBezTo>
                <a:cubicBezTo>
                  <a:pt x="1936016" y="847380"/>
                  <a:pt x="1934926" y="834502"/>
                  <a:pt x="1939079" y="822873"/>
                </a:cubicBezTo>
                <a:cubicBezTo>
                  <a:pt x="1945072" y="806091"/>
                  <a:pt x="1955994" y="793738"/>
                  <a:pt x="1971244" y="786113"/>
                </a:cubicBezTo>
                <a:cubicBezTo>
                  <a:pt x="1975576" y="783947"/>
                  <a:pt x="1980434" y="783050"/>
                  <a:pt x="1985029" y="781518"/>
                </a:cubicBezTo>
                <a:cubicBezTo>
                  <a:pt x="1988092" y="776923"/>
                  <a:pt x="1990684" y="771976"/>
                  <a:pt x="1994219" y="767734"/>
                </a:cubicBezTo>
                <a:cubicBezTo>
                  <a:pt x="1998379" y="762742"/>
                  <a:pt x="2004848" y="759630"/>
                  <a:pt x="2008004" y="753949"/>
                </a:cubicBezTo>
                <a:cubicBezTo>
                  <a:pt x="2012708" y="745481"/>
                  <a:pt x="2017194" y="726379"/>
                  <a:pt x="2017194" y="726379"/>
                </a:cubicBezTo>
                <a:cubicBezTo>
                  <a:pt x="2018726" y="712594"/>
                  <a:pt x="2016638" y="697902"/>
                  <a:pt x="2021789" y="685024"/>
                </a:cubicBezTo>
                <a:cubicBezTo>
                  <a:pt x="2023588" y="680527"/>
                  <a:pt x="2030730" y="680429"/>
                  <a:pt x="2035574" y="680429"/>
                </a:cubicBezTo>
                <a:cubicBezTo>
                  <a:pt x="2044128" y="680429"/>
                  <a:pt x="2076405" y="688125"/>
                  <a:pt x="2086118" y="689619"/>
                </a:cubicBezTo>
                <a:cubicBezTo>
                  <a:pt x="2098323" y="691497"/>
                  <a:pt x="2110625" y="692682"/>
                  <a:pt x="2122878" y="694214"/>
                </a:cubicBezTo>
                <a:cubicBezTo>
                  <a:pt x="2132068" y="697277"/>
                  <a:pt x="2140949" y="701504"/>
                  <a:pt x="2150448" y="703404"/>
                </a:cubicBezTo>
                <a:cubicBezTo>
                  <a:pt x="2179616" y="709238"/>
                  <a:pt x="2165846" y="706105"/>
                  <a:pt x="2191803" y="712594"/>
                </a:cubicBezTo>
                <a:cubicBezTo>
                  <a:pt x="2196398" y="715657"/>
                  <a:pt x="2201345" y="718249"/>
                  <a:pt x="2205588" y="721784"/>
                </a:cubicBezTo>
                <a:cubicBezTo>
                  <a:pt x="2210580" y="725944"/>
                  <a:pt x="2213966" y="731964"/>
                  <a:pt x="2219373" y="735569"/>
                </a:cubicBezTo>
                <a:cubicBezTo>
                  <a:pt x="2223403" y="738256"/>
                  <a:pt x="2228563" y="738632"/>
                  <a:pt x="2233158" y="740164"/>
                </a:cubicBezTo>
                <a:cubicBezTo>
                  <a:pt x="2234690" y="746291"/>
                  <a:pt x="2234929" y="752895"/>
                  <a:pt x="2237753" y="758544"/>
                </a:cubicBezTo>
                <a:cubicBezTo>
                  <a:pt x="2242692" y="768423"/>
                  <a:pt x="2256132" y="786113"/>
                  <a:pt x="2256132" y="786113"/>
                </a:cubicBezTo>
                <a:cubicBezTo>
                  <a:pt x="2254601" y="798366"/>
                  <a:pt x="2254533" y="810893"/>
                  <a:pt x="2251538" y="822873"/>
                </a:cubicBezTo>
                <a:cubicBezTo>
                  <a:pt x="2249206" y="832200"/>
                  <a:pt x="2238627" y="846834"/>
                  <a:pt x="2233158" y="855038"/>
                </a:cubicBezTo>
                <a:cubicBezTo>
                  <a:pt x="2255548" y="888623"/>
                  <a:pt x="2225749" y="848863"/>
                  <a:pt x="2260727" y="878013"/>
                </a:cubicBezTo>
                <a:cubicBezTo>
                  <a:pt x="2264969" y="881548"/>
                  <a:pt x="2266854" y="887203"/>
                  <a:pt x="2269917" y="891798"/>
                </a:cubicBezTo>
                <a:cubicBezTo>
                  <a:pt x="2320618" y="881658"/>
                  <a:pt x="2272784" y="896856"/>
                  <a:pt x="2302082" y="873418"/>
                </a:cubicBezTo>
                <a:cubicBezTo>
                  <a:pt x="2305864" y="870392"/>
                  <a:pt x="2311535" y="870989"/>
                  <a:pt x="2315867" y="868823"/>
                </a:cubicBezTo>
                <a:cubicBezTo>
                  <a:pt x="2320806" y="866353"/>
                  <a:pt x="2324713" y="862103"/>
                  <a:pt x="2329652" y="859633"/>
                </a:cubicBezTo>
                <a:cubicBezTo>
                  <a:pt x="2333984" y="857467"/>
                  <a:pt x="2339105" y="857204"/>
                  <a:pt x="2343437" y="855038"/>
                </a:cubicBezTo>
                <a:cubicBezTo>
                  <a:pt x="2348376" y="852568"/>
                  <a:pt x="2351983" y="847594"/>
                  <a:pt x="2357222" y="845848"/>
                </a:cubicBezTo>
                <a:cubicBezTo>
                  <a:pt x="2366061" y="842902"/>
                  <a:pt x="2375602" y="842785"/>
                  <a:pt x="2384792" y="841253"/>
                </a:cubicBezTo>
                <a:cubicBezTo>
                  <a:pt x="2387855" y="836658"/>
                  <a:pt x="2388743" y="829214"/>
                  <a:pt x="2393982" y="827468"/>
                </a:cubicBezTo>
                <a:cubicBezTo>
                  <a:pt x="2408675" y="822570"/>
                  <a:pt x="2416768" y="836281"/>
                  <a:pt x="2421552" y="845848"/>
                </a:cubicBezTo>
                <a:cubicBezTo>
                  <a:pt x="2423718" y="850180"/>
                  <a:pt x="2423981" y="855301"/>
                  <a:pt x="2426147" y="859633"/>
                </a:cubicBezTo>
                <a:cubicBezTo>
                  <a:pt x="2428617" y="864572"/>
                  <a:pt x="2432274" y="868823"/>
                  <a:pt x="2435337" y="873418"/>
                </a:cubicBezTo>
                <a:cubicBezTo>
                  <a:pt x="2446108" y="905738"/>
                  <a:pt x="2434265" y="866993"/>
                  <a:pt x="2444526" y="928558"/>
                </a:cubicBezTo>
                <a:cubicBezTo>
                  <a:pt x="2445322" y="933336"/>
                  <a:pt x="2447589" y="937748"/>
                  <a:pt x="2449121" y="942343"/>
                </a:cubicBezTo>
                <a:cubicBezTo>
                  <a:pt x="2450653" y="965318"/>
                  <a:pt x="2449931" y="988555"/>
                  <a:pt x="2453716" y="1011267"/>
                </a:cubicBezTo>
                <a:cubicBezTo>
                  <a:pt x="2456109" y="1025626"/>
                  <a:pt x="2484158" y="1039220"/>
                  <a:pt x="2490476" y="1043432"/>
                </a:cubicBezTo>
                <a:lnTo>
                  <a:pt x="2504261" y="1052622"/>
                </a:lnTo>
                <a:cubicBezTo>
                  <a:pt x="2508856" y="1055685"/>
                  <a:pt x="2512807" y="1060066"/>
                  <a:pt x="2518046" y="1061812"/>
                </a:cubicBezTo>
                <a:lnTo>
                  <a:pt x="2531831" y="1066407"/>
                </a:lnTo>
                <a:cubicBezTo>
                  <a:pt x="2533363" y="1071002"/>
                  <a:pt x="2533325" y="1076471"/>
                  <a:pt x="2536426" y="1080192"/>
                </a:cubicBezTo>
                <a:cubicBezTo>
                  <a:pt x="2539988" y="1084467"/>
                  <a:pt x="2562305" y="1098976"/>
                  <a:pt x="2568591" y="1103167"/>
                </a:cubicBezTo>
                <a:cubicBezTo>
                  <a:pt x="2580141" y="1137816"/>
                  <a:pt x="2564561" y="1095107"/>
                  <a:pt x="2582376" y="1130737"/>
                </a:cubicBezTo>
                <a:cubicBezTo>
                  <a:pt x="2584542" y="1135069"/>
                  <a:pt x="2585439" y="1139927"/>
                  <a:pt x="2586971" y="1144522"/>
                </a:cubicBezTo>
                <a:cubicBezTo>
                  <a:pt x="2585439" y="1153712"/>
                  <a:pt x="2586160" y="1163578"/>
                  <a:pt x="2582376" y="1172091"/>
                </a:cubicBezTo>
                <a:cubicBezTo>
                  <a:pt x="2575058" y="1188556"/>
                  <a:pt x="2562481" y="1185250"/>
                  <a:pt x="2550211" y="1195066"/>
                </a:cubicBezTo>
                <a:cubicBezTo>
                  <a:pt x="2540062" y="1203185"/>
                  <a:pt x="2535537" y="1221024"/>
                  <a:pt x="2522641" y="1222636"/>
                </a:cubicBezTo>
                <a:cubicBezTo>
                  <a:pt x="2510388" y="1224168"/>
                  <a:pt x="2497990" y="1224809"/>
                  <a:pt x="2485881" y="1227231"/>
                </a:cubicBezTo>
                <a:cubicBezTo>
                  <a:pt x="2473505" y="1229706"/>
                  <a:pt x="2407151" y="1247889"/>
                  <a:pt x="2389387" y="1250206"/>
                </a:cubicBezTo>
                <a:cubicBezTo>
                  <a:pt x="2368070" y="1252987"/>
                  <a:pt x="2346527" y="1253700"/>
                  <a:pt x="2325057" y="1254801"/>
                </a:cubicBezTo>
                <a:cubicBezTo>
                  <a:pt x="2286785" y="1256764"/>
                  <a:pt x="2248474" y="1257864"/>
                  <a:pt x="2210183" y="1259396"/>
                </a:cubicBezTo>
                <a:lnTo>
                  <a:pt x="2168828" y="1273181"/>
                </a:lnTo>
                <a:cubicBezTo>
                  <a:pt x="2164233" y="1274713"/>
                  <a:pt x="2159821" y="1276980"/>
                  <a:pt x="2155043" y="1277776"/>
                </a:cubicBezTo>
                <a:cubicBezTo>
                  <a:pt x="2145853" y="1279308"/>
                  <a:pt x="2136512" y="1280111"/>
                  <a:pt x="2127473" y="1282371"/>
                </a:cubicBezTo>
                <a:cubicBezTo>
                  <a:pt x="2118075" y="1284720"/>
                  <a:pt x="2109093" y="1288498"/>
                  <a:pt x="2099903" y="1291561"/>
                </a:cubicBezTo>
                <a:lnTo>
                  <a:pt x="2086118" y="1296156"/>
                </a:lnTo>
                <a:lnTo>
                  <a:pt x="2072333" y="1300751"/>
                </a:lnTo>
                <a:cubicBezTo>
                  <a:pt x="2067738" y="1303814"/>
                  <a:pt x="2063788" y="1308195"/>
                  <a:pt x="2058549" y="1309941"/>
                </a:cubicBezTo>
                <a:cubicBezTo>
                  <a:pt x="2049710" y="1312887"/>
                  <a:pt x="2040145" y="1312869"/>
                  <a:pt x="2030979" y="1314536"/>
                </a:cubicBezTo>
                <a:cubicBezTo>
                  <a:pt x="2023295" y="1315933"/>
                  <a:pt x="2015581" y="1317237"/>
                  <a:pt x="2008004" y="1319131"/>
                </a:cubicBezTo>
                <a:cubicBezTo>
                  <a:pt x="1984906" y="1324905"/>
                  <a:pt x="2002894" y="1321686"/>
                  <a:pt x="1980434" y="1332915"/>
                </a:cubicBezTo>
                <a:cubicBezTo>
                  <a:pt x="1976102" y="1335081"/>
                  <a:pt x="1971244" y="1335978"/>
                  <a:pt x="1966649" y="1337510"/>
                </a:cubicBezTo>
                <a:cubicBezTo>
                  <a:pt x="1962054" y="1342105"/>
                  <a:pt x="1958271" y="1347690"/>
                  <a:pt x="1952864" y="1351295"/>
                </a:cubicBezTo>
                <a:cubicBezTo>
                  <a:pt x="1948834" y="1353982"/>
                  <a:pt x="1943531" y="1353982"/>
                  <a:pt x="1939079" y="1355890"/>
                </a:cubicBezTo>
                <a:cubicBezTo>
                  <a:pt x="1932783" y="1358588"/>
                  <a:pt x="1926646" y="1361682"/>
                  <a:pt x="1920699" y="1365080"/>
                </a:cubicBezTo>
                <a:cubicBezTo>
                  <a:pt x="1895758" y="1379332"/>
                  <a:pt x="1918403" y="1370440"/>
                  <a:pt x="1893129" y="1378865"/>
                </a:cubicBezTo>
                <a:cubicBezTo>
                  <a:pt x="1860631" y="1400532"/>
                  <a:pt x="1900878" y="1373330"/>
                  <a:pt x="1860965" y="1401840"/>
                </a:cubicBezTo>
                <a:cubicBezTo>
                  <a:pt x="1856471" y="1405050"/>
                  <a:pt x="1852119" y="1408560"/>
                  <a:pt x="1847180" y="1411030"/>
                </a:cubicBezTo>
                <a:cubicBezTo>
                  <a:pt x="1842848" y="1413196"/>
                  <a:pt x="1837727" y="1413459"/>
                  <a:pt x="1833395" y="1415625"/>
                </a:cubicBezTo>
                <a:cubicBezTo>
                  <a:pt x="1828456" y="1418095"/>
                  <a:pt x="1824657" y="1422572"/>
                  <a:pt x="1819610" y="1424815"/>
                </a:cubicBezTo>
                <a:cubicBezTo>
                  <a:pt x="1810758" y="1428749"/>
                  <a:pt x="1801230" y="1430942"/>
                  <a:pt x="1792040" y="1434005"/>
                </a:cubicBezTo>
                <a:cubicBezTo>
                  <a:pt x="1787445" y="1435537"/>
                  <a:pt x="1782587" y="1436434"/>
                  <a:pt x="1778255" y="1438600"/>
                </a:cubicBezTo>
                <a:cubicBezTo>
                  <a:pt x="1766002" y="1444727"/>
                  <a:pt x="1751182" y="1447293"/>
                  <a:pt x="1741495" y="1456980"/>
                </a:cubicBezTo>
                <a:cubicBezTo>
                  <a:pt x="1736900" y="1461575"/>
                  <a:pt x="1733626" y="1468076"/>
                  <a:pt x="1727710" y="1470765"/>
                </a:cubicBezTo>
                <a:cubicBezTo>
                  <a:pt x="1716212" y="1475991"/>
                  <a:pt x="1690951" y="1479955"/>
                  <a:pt x="1690951" y="1479955"/>
                </a:cubicBezTo>
                <a:cubicBezTo>
                  <a:pt x="1686356" y="1483018"/>
                  <a:pt x="1682213" y="1486902"/>
                  <a:pt x="1677166" y="1489145"/>
                </a:cubicBezTo>
                <a:cubicBezTo>
                  <a:pt x="1668314" y="1493079"/>
                  <a:pt x="1657656" y="1492962"/>
                  <a:pt x="1649596" y="1498335"/>
                </a:cubicBezTo>
                <a:cubicBezTo>
                  <a:pt x="1645001" y="1501398"/>
                  <a:pt x="1640750" y="1505055"/>
                  <a:pt x="1635811" y="1507525"/>
                </a:cubicBezTo>
                <a:cubicBezTo>
                  <a:pt x="1624498" y="1513182"/>
                  <a:pt x="1605047" y="1514949"/>
                  <a:pt x="1594456" y="1516714"/>
                </a:cubicBezTo>
                <a:cubicBezTo>
                  <a:pt x="1589861" y="1515183"/>
                  <a:pt x="1584096" y="1515545"/>
                  <a:pt x="1580671" y="1512120"/>
                </a:cubicBezTo>
                <a:cubicBezTo>
                  <a:pt x="1573379" y="1504829"/>
                  <a:pt x="1575813" y="1486756"/>
                  <a:pt x="1580671" y="1479955"/>
                </a:cubicBezTo>
                <a:cubicBezTo>
                  <a:pt x="1594554" y="1460518"/>
                  <a:pt x="1597080" y="1470328"/>
                  <a:pt x="1612836" y="1461575"/>
                </a:cubicBezTo>
                <a:cubicBezTo>
                  <a:pt x="1622491" y="1456211"/>
                  <a:pt x="1640406" y="1443195"/>
                  <a:pt x="1640406" y="1443195"/>
                </a:cubicBezTo>
                <a:cubicBezTo>
                  <a:pt x="1643469" y="1438600"/>
                  <a:pt x="1645440" y="1433047"/>
                  <a:pt x="1649596" y="1429410"/>
                </a:cubicBezTo>
                <a:cubicBezTo>
                  <a:pt x="1657908" y="1422137"/>
                  <a:pt x="1677166" y="1411030"/>
                  <a:pt x="1677166" y="1411030"/>
                </a:cubicBezTo>
                <a:cubicBezTo>
                  <a:pt x="1681140" y="1399108"/>
                  <a:pt x="1687147" y="1393177"/>
                  <a:pt x="1672571" y="1383460"/>
                </a:cubicBezTo>
                <a:cubicBezTo>
                  <a:pt x="1667316" y="1379957"/>
                  <a:pt x="1660240" y="1380680"/>
                  <a:pt x="1654191" y="1378865"/>
                </a:cubicBezTo>
                <a:cubicBezTo>
                  <a:pt x="1644912" y="1376081"/>
                  <a:pt x="1626621" y="1369675"/>
                  <a:pt x="1626621" y="1369675"/>
                </a:cubicBezTo>
                <a:cubicBezTo>
                  <a:pt x="1582646" y="1325700"/>
                  <a:pt x="1638951" y="1377895"/>
                  <a:pt x="1599051" y="1351295"/>
                </a:cubicBezTo>
                <a:cubicBezTo>
                  <a:pt x="1593644" y="1347690"/>
                  <a:pt x="1590673" y="1341115"/>
                  <a:pt x="1585266" y="1337510"/>
                </a:cubicBezTo>
                <a:cubicBezTo>
                  <a:pt x="1581236" y="1334823"/>
                  <a:pt x="1575933" y="1334823"/>
                  <a:pt x="1571481" y="1332915"/>
                </a:cubicBezTo>
                <a:cubicBezTo>
                  <a:pt x="1565185" y="1330217"/>
                  <a:pt x="1559228" y="1326789"/>
                  <a:pt x="1553101" y="1323726"/>
                </a:cubicBezTo>
                <a:cubicBezTo>
                  <a:pt x="1548506" y="1319131"/>
                  <a:pt x="1542921" y="1315348"/>
                  <a:pt x="1539316" y="1309941"/>
                </a:cubicBezTo>
                <a:cubicBezTo>
                  <a:pt x="1529802" y="1295670"/>
                  <a:pt x="1541025" y="1294767"/>
                  <a:pt x="1525531" y="1282371"/>
                </a:cubicBezTo>
                <a:cubicBezTo>
                  <a:pt x="1521749" y="1279345"/>
                  <a:pt x="1515981" y="1280128"/>
                  <a:pt x="1511747" y="1277776"/>
                </a:cubicBezTo>
                <a:cubicBezTo>
                  <a:pt x="1502092" y="1272412"/>
                  <a:pt x="1494892" y="1262075"/>
                  <a:pt x="1484177" y="1259396"/>
                </a:cubicBezTo>
                <a:cubicBezTo>
                  <a:pt x="1461098" y="1253626"/>
                  <a:pt x="1471788" y="1256798"/>
                  <a:pt x="1452012" y="1250206"/>
                </a:cubicBezTo>
                <a:cubicBezTo>
                  <a:pt x="1444354" y="1251738"/>
                  <a:pt x="1435818" y="1250926"/>
                  <a:pt x="1429037" y="1254801"/>
                </a:cubicBezTo>
                <a:cubicBezTo>
                  <a:pt x="1424242" y="1257541"/>
                  <a:pt x="1424159" y="1265136"/>
                  <a:pt x="1419847" y="1268586"/>
                </a:cubicBezTo>
                <a:cubicBezTo>
                  <a:pt x="1416065" y="1271612"/>
                  <a:pt x="1410657" y="1271649"/>
                  <a:pt x="1406062" y="1273181"/>
                </a:cubicBezTo>
                <a:cubicBezTo>
                  <a:pt x="1392038" y="1270844"/>
                  <a:pt x="1377804" y="1269945"/>
                  <a:pt x="1364707" y="1263991"/>
                </a:cubicBezTo>
                <a:cubicBezTo>
                  <a:pt x="1352236" y="1258322"/>
                  <a:pt x="1340944" y="1249943"/>
                  <a:pt x="1327948" y="1245611"/>
                </a:cubicBezTo>
                <a:cubicBezTo>
                  <a:pt x="1323353" y="1244079"/>
                  <a:pt x="1318495" y="1243182"/>
                  <a:pt x="1314163" y="1241016"/>
                </a:cubicBezTo>
                <a:cubicBezTo>
                  <a:pt x="1297427" y="1232648"/>
                  <a:pt x="1299663" y="1225816"/>
                  <a:pt x="1277403" y="1222636"/>
                </a:cubicBezTo>
                <a:cubicBezTo>
                  <a:pt x="1242397" y="1217635"/>
                  <a:pt x="1206946" y="1216509"/>
                  <a:pt x="1171718" y="1213446"/>
                </a:cubicBezTo>
                <a:cubicBezTo>
                  <a:pt x="1162980" y="1211698"/>
                  <a:pt x="1144378" y="1208966"/>
                  <a:pt x="1134959" y="1204256"/>
                </a:cubicBezTo>
                <a:cubicBezTo>
                  <a:pt x="1130020" y="1201786"/>
                  <a:pt x="1126555" y="1196308"/>
                  <a:pt x="1121174" y="1195066"/>
                </a:cubicBezTo>
                <a:cubicBezTo>
                  <a:pt x="1106175" y="1191605"/>
                  <a:pt x="1090498" y="1192380"/>
                  <a:pt x="1075224" y="1190471"/>
                </a:cubicBezTo>
                <a:cubicBezTo>
                  <a:pt x="1065979" y="1189315"/>
                  <a:pt x="1056959" y="1186353"/>
                  <a:pt x="1047654" y="1185876"/>
                </a:cubicBezTo>
                <a:cubicBezTo>
                  <a:pt x="997152" y="1183286"/>
                  <a:pt x="946565" y="1182813"/>
                  <a:pt x="896020" y="1181281"/>
                </a:cubicBezTo>
                <a:cubicBezTo>
                  <a:pt x="815820" y="1167914"/>
                  <a:pt x="942995" y="1188407"/>
                  <a:pt x="817905" y="1172091"/>
                </a:cubicBezTo>
                <a:cubicBezTo>
                  <a:pt x="799428" y="1169681"/>
                  <a:pt x="781386" y="1163591"/>
                  <a:pt x="762766" y="1162901"/>
                </a:cubicBezTo>
                <a:lnTo>
                  <a:pt x="638701" y="1158306"/>
                </a:lnTo>
                <a:cubicBezTo>
                  <a:pt x="626448" y="1156774"/>
                  <a:pt x="614276" y="1154298"/>
                  <a:pt x="601942" y="1153711"/>
                </a:cubicBezTo>
                <a:cubicBezTo>
                  <a:pt x="517740" y="1149702"/>
                  <a:pt x="433322" y="1150224"/>
                  <a:pt x="349218" y="1144522"/>
                </a:cubicBezTo>
                <a:cubicBezTo>
                  <a:pt x="342384" y="1144059"/>
                  <a:pt x="337252" y="1137737"/>
                  <a:pt x="330838" y="1135332"/>
                </a:cubicBezTo>
                <a:cubicBezTo>
                  <a:pt x="319060" y="1130915"/>
                  <a:pt x="309782" y="1131696"/>
                  <a:pt x="298673" y="1126142"/>
                </a:cubicBezTo>
                <a:cubicBezTo>
                  <a:pt x="293734" y="1123672"/>
                  <a:pt x="289827" y="1119422"/>
                  <a:pt x="284888" y="1116952"/>
                </a:cubicBezTo>
                <a:cubicBezTo>
                  <a:pt x="246840" y="1097928"/>
                  <a:pt x="296824" y="1129504"/>
                  <a:pt x="257318" y="1103167"/>
                </a:cubicBezTo>
                <a:cubicBezTo>
                  <a:pt x="251192" y="1093977"/>
                  <a:pt x="242432" y="1086075"/>
                  <a:pt x="238939" y="1075597"/>
                </a:cubicBezTo>
                <a:cubicBezTo>
                  <a:pt x="237407" y="1071002"/>
                  <a:pt x="237769" y="1065237"/>
                  <a:pt x="234344" y="1061812"/>
                </a:cubicBezTo>
                <a:cubicBezTo>
                  <a:pt x="218544" y="1046012"/>
                  <a:pt x="210323" y="1044615"/>
                  <a:pt x="192989" y="1038837"/>
                </a:cubicBezTo>
                <a:cubicBezTo>
                  <a:pt x="191457" y="1034242"/>
                  <a:pt x="190302" y="1029504"/>
                  <a:pt x="188394" y="1025052"/>
                </a:cubicBezTo>
                <a:cubicBezTo>
                  <a:pt x="185696" y="1018756"/>
                  <a:pt x="180659" y="1013365"/>
                  <a:pt x="179204" y="1006672"/>
                </a:cubicBezTo>
                <a:cubicBezTo>
                  <a:pt x="151693" y="880121"/>
                  <a:pt x="179844" y="955430"/>
                  <a:pt x="156229" y="896393"/>
                </a:cubicBezTo>
                <a:cubicBezTo>
                  <a:pt x="154697" y="885671"/>
                  <a:pt x="153758" y="874848"/>
                  <a:pt x="151634" y="864228"/>
                </a:cubicBezTo>
                <a:cubicBezTo>
                  <a:pt x="150684" y="859479"/>
                  <a:pt x="147724" y="855238"/>
                  <a:pt x="147039" y="850443"/>
                </a:cubicBezTo>
                <a:cubicBezTo>
                  <a:pt x="144646" y="833695"/>
                  <a:pt x="144421" y="816700"/>
                  <a:pt x="142444" y="799898"/>
                </a:cubicBezTo>
                <a:cubicBezTo>
                  <a:pt x="139941" y="778619"/>
                  <a:pt x="137987" y="772881"/>
                  <a:pt x="133254" y="753949"/>
                </a:cubicBezTo>
                <a:cubicBezTo>
                  <a:pt x="134786" y="741696"/>
                  <a:pt x="137849" y="729538"/>
                  <a:pt x="137849" y="717189"/>
                </a:cubicBezTo>
                <a:cubicBezTo>
                  <a:pt x="137849" y="693807"/>
                  <a:pt x="145763" y="651583"/>
                  <a:pt x="124064" y="629884"/>
                </a:cubicBezTo>
                <a:cubicBezTo>
                  <a:pt x="115156" y="620976"/>
                  <a:pt x="107706" y="619836"/>
                  <a:pt x="96494" y="616099"/>
                </a:cubicBezTo>
                <a:cubicBezTo>
                  <a:pt x="70156" y="576593"/>
                  <a:pt x="105226" y="623084"/>
                  <a:pt x="73519" y="597720"/>
                </a:cubicBezTo>
                <a:cubicBezTo>
                  <a:pt x="69207" y="594270"/>
                  <a:pt x="67864" y="588178"/>
                  <a:pt x="64329" y="583935"/>
                </a:cubicBezTo>
                <a:cubicBezTo>
                  <a:pt x="46023" y="561967"/>
                  <a:pt x="56476" y="577390"/>
                  <a:pt x="36760" y="560960"/>
                </a:cubicBezTo>
                <a:cubicBezTo>
                  <a:pt x="31768" y="556800"/>
                  <a:pt x="27570" y="551770"/>
                  <a:pt x="22975" y="547175"/>
                </a:cubicBezTo>
                <a:lnTo>
                  <a:pt x="0" y="51041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: фигура 16">
            <a:extLst>
              <a:ext uri="{FF2B5EF4-FFF2-40B4-BE49-F238E27FC236}">
                <a16:creationId xmlns:a16="http://schemas.microsoft.com/office/drawing/2014/main" id="{0E0445B6-A314-4E3E-A7B5-18B54ED54CF0}"/>
              </a:ext>
            </a:extLst>
          </p:cNvPr>
          <p:cNvSpPr/>
          <p:nvPr/>
        </p:nvSpPr>
        <p:spPr>
          <a:xfrm>
            <a:off x="2402617" y="3331266"/>
            <a:ext cx="1052804" cy="616120"/>
          </a:xfrm>
          <a:custGeom>
            <a:avLst/>
            <a:gdLst>
              <a:gd name="connsiteX0" fmla="*/ 271658 w 1052804"/>
              <a:gd name="connsiteY0" fmla="*/ 615817 h 616120"/>
              <a:gd name="connsiteX1" fmla="*/ 248684 w 1052804"/>
              <a:gd name="connsiteY1" fmla="*/ 602032 h 616120"/>
              <a:gd name="connsiteX2" fmla="*/ 234899 w 1052804"/>
              <a:gd name="connsiteY2" fmla="*/ 592843 h 616120"/>
              <a:gd name="connsiteX3" fmla="*/ 188949 w 1052804"/>
              <a:gd name="connsiteY3" fmla="*/ 579058 h 616120"/>
              <a:gd name="connsiteX4" fmla="*/ 161379 w 1052804"/>
              <a:gd name="connsiteY4" fmla="*/ 565273 h 616120"/>
              <a:gd name="connsiteX5" fmla="*/ 147594 w 1052804"/>
              <a:gd name="connsiteY5" fmla="*/ 556083 h 616120"/>
              <a:gd name="connsiteX6" fmla="*/ 110834 w 1052804"/>
              <a:gd name="connsiteY6" fmla="*/ 546893 h 616120"/>
              <a:gd name="connsiteX7" fmla="*/ 97049 w 1052804"/>
              <a:gd name="connsiteY7" fmla="*/ 542298 h 616120"/>
              <a:gd name="connsiteX8" fmla="*/ 83264 w 1052804"/>
              <a:gd name="connsiteY8" fmla="*/ 533108 h 616120"/>
              <a:gd name="connsiteX9" fmla="*/ 64885 w 1052804"/>
              <a:gd name="connsiteY9" fmla="*/ 523918 h 616120"/>
              <a:gd name="connsiteX10" fmla="*/ 37315 w 1052804"/>
              <a:gd name="connsiteY10" fmla="*/ 505538 h 616120"/>
              <a:gd name="connsiteX11" fmla="*/ 9745 w 1052804"/>
              <a:gd name="connsiteY11" fmla="*/ 496348 h 616120"/>
              <a:gd name="connsiteX12" fmla="*/ 5150 w 1052804"/>
              <a:gd name="connsiteY12" fmla="*/ 477968 h 616120"/>
              <a:gd name="connsiteX13" fmla="*/ 5150 w 1052804"/>
              <a:gd name="connsiteY13" fmla="*/ 422828 h 616120"/>
              <a:gd name="connsiteX14" fmla="*/ 18935 w 1052804"/>
              <a:gd name="connsiteY14" fmla="*/ 413639 h 616120"/>
              <a:gd name="connsiteX15" fmla="*/ 41910 w 1052804"/>
              <a:gd name="connsiteY15" fmla="*/ 409044 h 616120"/>
              <a:gd name="connsiteX16" fmla="*/ 69479 w 1052804"/>
              <a:gd name="connsiteY16" fmla="*/ 399854 h 616120"/>
              <a:gd name="connsiteX17" fmla="*/ 97049 w 1052804"/>
              <a:gd name="connsiteY17" fmla="*/ 386069 h 616120"/>
              <a:gd name="connsiteX18" fmla="*/ 124619 w 1052804"/>
              <a:gd name="connsiteY18" fmla="*/ 376879 h 616120"/>
              <a:gd name="connsiteX19" fmla="*/ 152189 w 1052804"/>
              <a:gd name="connsiteY19" fmla="*/ 367689 h 616120"/>
              <a:gd name="connsiteX20" fmla="*/ 165974 w 1052804"/>
              <a:gd name="connsiteY20" fmla="*/ 363094 h 616120"/>
              <a:gd name="connsiteX21" fmla="*/ 184354 w 1052804"/>
              <a:gd name="connsiteY21" fmla="*/ 358499 h 616120"/>
              <a:gd name="connsiteX22" fmla="*/ 198139 w 1052804"/>
              <a:gd name="connsiteY22" fmla="*/ 353904 h 616120"/>
              <a:gd name="connsiteX23" fmla="*/ 313013 w 1052804"/>
              <a:gd name="connsiteY23" fmla="*/ 349309 h 616120"/>
              <a:gd name="connsiteX24" fmla="*/ 326798 w 1052804"/>
              <a:gd name="connsiteY24" fmla="*/ 340119 h 616120"/>
              <a:gd name="connsiteX25" fmla="*/ 354368 w 1052804"/>
              <a:gd name="connsiteY25" fmla="*/ 330929 h 616120"/>
              <a:gd name="connsiteX26" fmla="*/ 395723 w 1052804"/>
              <a:gd name="connsiteY26" fmla="*/ 298764 h 616120"/>
              <a:gd name="connsiteX27" fmla="*/ 414103 w 1052804"/>
              <a:gd name="connsiteY27" fmla="*/ 284979 h 616120"/>
              <a:gd name="connsiteX28" fmla="*/ 427888 w 1052804"/>
              <a:gd name="connsiteY28" fmla="*/ 275789 h 616120"/>
              <a:gd name="connsiteX29" fmla="*/ 432482 w 1052804"/>
              <a:gd name="connsiteY29" fmla="*/ 234435 h 616120"/>
              <a:gd name="connsiteX30" fmla="*/ 446267 w 1052804"/>
              <a:gd name="connsiteY30" fmla="*/ 225245 h 616120"/>
              <a:gd name="connsiteX31" fmla="*/ 478432 w 1052804"/>
              <a:gd name="connsiteY31" fmla="*/ 206865 h 616120"/>
              <a:gd name="connsiteX32" fmla="*/ 492217 w 1052804"/>
              <a:gd name="connsiteY32" fmla="*/ 197675 h 616120"/>
              <a:gd name="connsiteX33" fmla="*/ 515192 w 1052804"/>
              <a:gd name="connsiteY33" fmla="*/ 193080 h 616120"/>
              <a:gd name="connsiteX34" fmla="*/ 528977 w 1052804"/>
              <a:gd name="connsiteY34" fmla="*/ 188485 h 616120"/>
              <a:gd name="connsiteX35" fmla="*/ 551952 w 1052804"/>
              <a:gd name="connsiteY35" fmla="*/ 183890 h 616120"/>
              <a:gd name="connsiteX36" fmla="*/ 570332 w 1052804"/>
              <a:gd name="connsiteY36" fmla="*/ 179295 h 616120"/>
              <a:gd name="connsiteX37" fmla="*/ 584117 w 1052804"/>
              <a:gd name="connsiteY37" fmla="*/ 170105 h 616120"/>
              <a:gd name="connsiteX38" fmla="*/ 602497 w 1052804"/>
              <a:gd name="connsiteY38" fmla="*/ 147130 h 616120"/>
              <a:gd name="connsiteX39" fmla="*/ 625471 w 1052804"/>
              <a:gd name="connsiteY39" fmla="*/ 119560 h 616120"/>
              <a:gd name="connsiteX40" fmla="*/ 639256 w 1052804"/>
              <a:gd name="connsiteY40" fmla="*/ 114965 h 616120"/>
              <a:gd name="connsiteX41" fmla="*/ 666826 w 1052804"/>
              <a:gd name="connsiteY41" fmla="*/ 96585 h 616120"/>
              <a:gd name="connsiteX42" fmla="*/ 680611 w 1052804"/>
              <a:gd name="connsiteY42" fmla="*/ 82800 h 616120"/>
              <a:gd name="connsiteX43" fmla="*/ 694396 w 1052804"/>
              <a:gd name="connsiteY43" fmla="*/ 78205 h 616120"/>
              <a:gd name="connsiteX44" fmla="*/ 721966 w 1052804"/>
              <a:gd name="connsiteY44" fmla="*/ 59825 h 616120"/>
              <a:gd name="connsiteX45" fmla="*/ 735751 w 1052804"/>
              <a:gd name="connsiteY45" fmla="*/ 55230 h 616120"/>
              <a:gd name="connsiteX46" fmla="*/ 763321 w 1052804"/>
              <a:gd name="connsiteY46" fmla="*/ 36851 h 616120"/>
              <a:gd name="connsiteX47" fmla="*/ 818460 w 1052804"/>
              <a:gd name="connsiteY47" fmla="*/ 18471 h 616120"/>
              <a:gd name="connsiteX48" fmla="*/ 832245 w 1052804"/>
              <a:gd name="connsiteY48" fmla="*/ 13876 h 616120"/>
              <a:gd name="connsiteX49" fmla="*/ 846030 w 1052804"/>
              <a:gd name="connsiteY49" fmla="*/ 9281 h 616120"/>
              <a:gd name="connsiteX50" fmla="*/ 951715 w 1052804"/>
              <a:gd name="connsiteY50" fmla="*/ 91 h 616120"/>
              <a:gd name="connsiteX51" fmla="*/ 979285 w 1052804"/>
              <a:gd name="connsiteY51" fmla="*/ 4686 h 616120"/>
              <a:gd name="connsiteX52" fmla="*/ 960905 w 1052804"/>
              <a:gd name="connsiteY52" fmla="*/ 50636 h 616120"/>
              <a:gd name="connsiteX53" fmla="*/ 960905 w 1052804"/>
              <a:gd name="connsiteY53" fmla="*/ 91990 h 616120"/>
              <a:gd name="connsiteX54" fmla="*/ 974690 w 1052804"/>
              <a:gd name="connsiteY54" fmla="*/ 101180 h 616120"/>
              <a:gd name="connsiteX55" fmla="*/ 1002259 w 1052804"/>
              <a:gd name="connsiteY55" fmla="*/ 110370 h 616120"/>
              <a:gd name="connsiteX56" fmla="*/ 1011449 w 1052804"/>
              <a:gd name="connsiteY56" fmla="*/ 124155 h 616120"/>
              <a:gd name="connsiteX57" fmla="*/ 1025234 w 1052804"/>
              <a:gd name="connsiteY57" fmla="*/ 128750 h 616120"/>
              <a:gd name="connsiteX58" fmla="*/ 1052804 w 1052804"/>
              <a:gd name="connsiteY58" fmla="*/ 142535 h 616120"/>
              <a:gd name="connsiteX59" fmla="*/ 1029829 w 1052804"/>
              <a:gd name="connsiteY59" fmla="*/ 170105 h 616120"/>
              <a:gd name="connsiteX60" fmla="*/ 1011449 w 1052804"/>
              <a:gd name="connsiteY60" fmla="*/ 174700 h 616120"/>
              <a:gd name="connsiteX61" fmla="*/ 947120 w 1052804"/>
              <a:gd name="connsiteY61" fmla="*/ 188485 h 616120"/>
              <a:gd name="connsiteX62" fmla="*/ 933335 w 1052804"/>
              <a:gd name="connsiteY62" fmla="*/ 193080 h 616120"/>
              <a:gd name="connsiteX63" fmla="*/ 914955 w 1052804"/>
              <a:gd name="connsiteY63" fmla="*/ 197675 h 616120"/>
              <a:gd name="connsiteX64" fmla="*/ 901170 w 1052804"/>
              <a:gd name="connsiteY64" fmla="*/ 206865 h 616120"/>
              <a:gd name="connsiteX65" fmla="*/ 891980 w 1052804"/>
              <a:gd name="connsiteY65" fmla="*/ 193080 h 616120"/>
              <a:gd name="connsiteX66" fmla="*/ 905765 w 1052804"/>
              <a:gd name="connsiteY66" fmla="*/ 188485 h 616120"/>
              <a:gd name="connsiteX67" fmla="*/ 924145 w 1052804"/>
              <a:gd name="connsiteY67" fmla="*/ 179295 h 616120"/>
              <a:gd name="connsiteX68" fmla="*/ 951715 w 1052804"/>
              <a:gd name="connsiteY68" fmla="*/ 151725 h 616120"/>
              <a:gd name="connsiteX69" fmla="*/ 947120 w 1052804"/>
              <a:gd name="connsiteY69" fmla="*/ 133345 h 616120"/>
              <a:gd name="connsiteX70" fmla="*/ 869005 w 1052804"/>
              <a:gd name="connsiteY70" fmla="*/ 147130 h 616120"/>
              <a:gd name="connsiteX71" fmla="*/ 813865 w 1052804"/>
              <a:gd name="connsiteY71" fmla="*/ 174700 h 616120"/>
              <a:gd name="connsiteX72" fmla="*/ 800080 w 1052804"/>
              <a:gd name="connsiteY72" fmla="*/ 179295 h 616120"/>
              <a:gd name="connsiteX73" fmla="*/ 758726 w 1052804"/>
              <a:gd name="connsiteY73" fmla="*/ 206865 h 616120"/>
              <a:gd name="connsiteX74" fmla="*/ 744941 w 1052804"/>
              <a:gd name="connsiteY74" fmla="*/ 216055 h 616120"/>
              <a:gd name="connsiteX75" fmla="*/ 731156 w 1052804"/>
              <a:gd name="connsiteY75" fmla="*/ 225245 h 616120"/>
              <a:gd name="connsiteX76" fmla="*/ 717371 w 1052804"/>
              <a:gd name="connsiteY76" fmla="*/ 229840 h 616120"/>
              <a:gd name="connsiteX77" fmla="*/ 708181 w 1052804"/>
              <a:gd name="connsiteY77" fmla="*/ 243624 h 616120"/>
              <a:gd name="connsiteX78" fmla="*/ 717371 w 1052804"/>
              <a:gd name="connsiteY78" fmla="*/ 257409 h 616120"/>
              <a:gd name="connsiteX79" fmla="*/ 698991 w 1052804"/>
              <a:gd name="connsiteY79" fmla="*/ 289574 h 616120"/>
              <a:gd name="connsiteX80" fmla="*/ 662231 w 1052804"/>
              <a:gd name="connsiteY80" fmla="*/ 294169 h 616120"/>
              <a:gd name="connsiteX81" fmla="*/ 630066 w 1052804"/>
              <a:gd name="connsiteY81" fmla="*/ 303359 h 616120"/>
              <a:gd name="connsiteX82" fmla="*/ 611687 w 1052804"/>
              <a:gd name="connsiteY82" fmla="*/ 307954 h 616120"/>
              <a:gd name="connsiteX83" fmla="*/ 593307 w 1052804"/>
              <a:gd name="connsiteY83" fmla="*/ 321739 h 616120"/>
              <a:gd name="connsiteX84" fmla="*/ 579522 w 1052804"/>
              <a:gd name="connsiteY84" fmla="*/ 330929 h 616120"/>
              <a:gd name="connsiteX85" fmla="*/ 551952 w 1052804"/>
              <a:gd name="connsiteY85" fmla="*/ 344714 h 616120"/>
              <a:gd name="connsiteX86" fmla="*/ 542762 w 1052804"/>
              <a:gd name="connsiteY86" fmla="*/ 358499 h 616120"/>
              <a:gd name="connsiteX87" fmla="*/ 528977 w 1052804"/>
              <a:gd name="connsiteY87" fmla="*/ 363094 h 616120"/>
              <a:gd name="connsiteX88" fmla="*/ 515192 w 1052804"/>
              <a:gd name="connsiteY88" fmla="*/ 372284 h 616120"/>
              <a:gd name="connsiteX89" fmla="*/ 483027 w 1052804"/>
              <a:gd name="connsiteY89" fmla="*/ 381474 h 616120"/>
              <a:gd name="connsiteX90" fmla="*/ 478432 w 1052804"/>
              <a:gd name="connsiteY90" fmla="*/ 399854 h 616120"/>
              <a:gd name="connsiteX91" fmla="*/ 473837 w 1052804"/>
              <a:gd name="connsiteY91" fmla="*/ 464183 h 616120"/>
              <a:gd name="connsiteX92" fmla="*/ 464647 w 1052804"/>
              <a:gd name="connsiteY92" fmla="*/ 491753 h 616120"/>
              <a:gd name="connsiteX93" fmla="*/ 450862 w 1052804"/>
              <a:gd name="connsiteY93" fmla="*/ 500943 h 616120"/>
              <a:gd name="connsiteX94" fmla="*/ 427888 w 1052804"/>
              <a:gd name="connsiteY94" fmla="*/ 519323 h 616120"/>
              <a:gd name="connsiteX95" fmla="*/ 414103 w 1052804"/>
              <a:gd name="connsiteY95" fmla="*/ 533108 h 616120"/>
              <a:gd name="connsiteX96" fmla="*/ 400318 w 1052804"/>
              <a:gd name="connsiteY96" fmla="*/ 537703 h 616120"/>
              <a:gd name="connsiteX97" fmla="*/ 381938 w 1052804"/>
              <a:gd name="connsiteY97" fmla="*/ 546893 h 616120"/>
              <a:gd name="connsiteX98" fmla="*/ 349773 w 1052804"/>
              <a:gd name="connsiteY98" fmla="*/ 565273 h 616120"/>
              <a:gd name="connsiteX99" fmla="*/ 322203 w 1052804"/>
              <a:gd name="connsiteY99" fmla="*/ 574463 h 616120"/>
              <a:gd name="connsiteX100" fmla="*/ 308418 w 1052804"/>
              <a:gd name="connsiteY100" fmla="*/ 583653 h 616120"/>
              <a:gd name="connsiteX101" fmla="*/ 294633 w 1052804"/>
              <a:gd name="connsiteY101" fmla="*/ 588248 h 616120"/>
              <a:gd name="connsiteX102" fmla="*/ 271658 w 1052804"/>
              <a:gd name="connsiteY102" fmla="*/ 615817 h 616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052804" h="616120">
                <a:moveTo>
                  <a:pt x="271658" y="615817"/>
                </a:moveTo>
                <a:cubicBezTo>
                  <a:pt x="264000" y="618114"/>
                  <a:pt x="256257" y="606765"/>
                  <a:pt x="248684" y="602032"/>
                </a:cubicBezTo>
                <a:cubicBezTo>
                  <a:pt x="244001" y="599105"/>
                  <a:pt x="239975" y="595018"/>
                  <a:pt x="234899" y="592843"/>
                </a:cubicBezTo>
                <a:cubicBezTo>
                  <a:pt x="216921" y="585139"/>
                  <a:pt x="207478" y="591411"/>
                  <a:pt x="188949" y="579058"/>
                </a:cubicBezTo>
                <a:cubicBezTo>
                  <a:pt x="149443" y="552721"/>
                  <a:pt x="199427" y="584297"/>
                  <a:pt x="161379" y="565273"/>
                </a:cubicBezTo>
                <a:cubicBezTo>
                  <a:pt x="156440" y="562803"/>
                  <a:pt x="152784" y="557970"/>
                  <a:pt x="147594" y="556083"/>
                </a:cubicBezTo>
                <a:cubicBezTo>
                  <a:pt x="135724" y="551767"/>
                  <a:pt x="122816" y="550887"/>
                  <a:pt x="110834" y="546893"/>
                </a:cubicBezTo>
                <a:cubicBezTo>
                  <a:pt x="106239" y="545361"/>
                  <a:pt x="101381" y="544464"/>
                  <a:pt x="97049" y="542298"/>
                </a:cubicBezTo>
                <a:cubicBezTo>
                  <a:pt x="92110" y="539828"/>
                  <a:pt x="88059" y="535848"/>
                  <a:pt x="83264" y="533108"/>
                </a:cubicBezTo>
                <a:cubicBezTo>
                  <a:pt x="77317" y="529710"/>
                  <a:pt x="70758" y="527442"/>
                  <a:pt x="64885" y="523918"/>
                </a:cubicBezTo>
                <a:cubicBezTo>
                  <a:pt x="55414" y="518235"/>
                  <a:pt x="47793" y="509031"/>
                  <a:pt x="37315" y="505538"/>
                </a:cubicBezTo>
                <a:lnTo>
                  <a:pt x="9745" y="496348"/>
                </a:lnTo>
                <a:cubicBezTo>
                  <a:pt x="8213" y="490221"/>
                  <a:pt x="6520" y="484133"/>
                  <a:pt x="5150" y="477968"/>
                </a:cubicBezTo>
                <a:cubicBezTo>
                  <a:pt x="826" y="458508"/>
                  <a:pt x="-3870" y="443123"/>
                  <a:pt x="5150" y="422828"/>
                </a:cubicBezTo>
                <a:cubicBezTo>
                  <a:pt x="7393" y="417782"/>
                  <a:pt x="13764" y="415578"/>
                  <a:pt x="18935" y="413639"/>
                </a:cubicBezTo>
                <a:cubicBezTo>
                  <a:pt x="26248" y="410897"/>
                  <a:pt x="34375" y="411099"/>
                  <a:pt x="41910" y="409044"/>
                </a:cubicBezTo>
                <a:cubicBezTo>
                  <a:pt x="51255" y="406495"/>
                  <a:pt x="60289" y="402917"/>
                  <a:pt x="69479" y="399854"/>
                </a:cubicBezTo>
                <a:cubicBezTo>
                  <a:pt x="119756" y="383094"/>
                  <a:pt x="43600" y="409824"/>
                  <a:pt x="97049" y="386069"/>
                </a:cubicBezTo>
                <a:cubicBezTo>
                  <a:pt x="105901" y="382135"/>
                  <a:pt x="115429" y="379942"/>
                  <a:pt x="124619" y="376879"/>
                </a:cubicBezTo>
                <a:lnTo>
                  <a:pt x="152189" y="367689"/>
                </a:lnTo>
                <a:cubicBezTo>
                  <a:pt x="156784" y="366157"/>
                  <a:pt x="161275" y="364269"/>
                  <a:pt x="165974" y="363094"/>
                </a:cubicBezTo>
                <a:cubicBezTo>
                  <a:pt x="172101" y="361562"/>
                  <a:pt x="178282" y="360234"/>
                  <a:pt x="184354" y="358499"/>
                </a:cubicBezTo>
                <a:cubicBezTo>
                  <a:pt x="189011" y="357168"/>
                  <a:pt x="193308" y="354249"/>
                  <a:pt x="198139" y="353904"/>
                </a:cubicBezTo>
                <a:cubicBezTo>
                  <a:pt x="236364" y="351174"/>
                  <a:pt x="274722" y="350841"/>
                  <a:pt x="313013" y="349309"/>
                </a:cubicBezTo>
                <a:cubicBezTo>
                  <a:pt x="317608" y="346246"/>
                  <a:pt x="321751" y="342362"/>
                  <a:pt x="326798" y="340119"/>
                </a:cubicBezTo>
                <a:cubicBezTo>
                  <a:pt x="335650" y="336185"/>
                  <a:pt x="354368" y="330929"/>
                  <a:pt x="354368" y="330929"/>
                </a:cubicBezTo>
                <a:cubicBezTo>
                  <a:pt x="385363" y="299934"/>
                  <a:pt x="369608" y="307469"/>
                  <a:pt x="395723" y="298764"/>
                </a:cubicBezTo>
                <a:cubicBezTo>
                  <a:pt x="401850" y="294169"/>
                  <a:pt x="407871" y="289430"/>
                  <a:pt x="414103" y="284979"/>
                </a:cubicBezTo>
                <a:cubicBezTo>
                  <a:pt x="418597" y="281769"/>
                  <a:pt x="426001" y="280979"/>
                  <a:pt x="427888" y="275789"/>
                </a:cubicBezTo>
                <a:cubicBezTo>
                  <a:pt x="432628" y="262755"/>
                  <a:pt x="427742" y="247469"/>
                  <a:pt x="432482" y="234435"/>
                </a:cubicBezTo>
                <a:cubicBezTo>
                  <a:pt x="434369" y="229245"/>
                  <a:pt x="441773" y="228455"/>
                  <a:pt x="446267" y="225245"/>
                </a:cubicBezTo>
                <a:cubicBezTo>
                  <a:pt x="498118" y="188208"/>
                  <a:pt x="438663" y="226749"/>
                  <a:pt x="478432" y="206865"/>
                </a:cubicBezTo>
                <a:cubicBezTo>
                  <a:pt x="483371" y="204395"/>
                  <a:pt x="487046" y="199614"/>
                  <a:pt x="492217" y="197675"/>
                </a:cubicBezTo>
                <a:cubicBezTo>
                  <a:pt x="499530" y="194933"/>
                  <a:pt x="507615" y="194974"/>
                  <a:pt x="515192" y="193080"/>
                </a:cubicBezTo>
                <a:cubicBezTo>
                  <a:pt x="519891" y="191905"/>
                  <a:pt x="524278" y="189660"/>
                  <a:pt x="528977" y="188485"/>
                </a:cubicBezTo>
                <a:cubicBezTo>
                  <a:pt x="536554" y="186591"/>
                  <a:pt x="544328" y="185584"/>
                  <a:pt x="551952" y="183890"/>
                </a:cubicBezTo>
                <a:cubicBezTo>
                  <a:pt x="558117" y="182520"/>
                  <a:pt x="564205" y="180827"/>
                  <a:pt x="570332" y="179295"/>
                </a:cubicBezTo>
                <a:cubicBezTo>
                  <a:pt x="574927" y="176232"/>
                  <a:pt x="580667" y="174417"/>
                  <a:pt x="584117" y="170105"/>
                </a:cubicBezTo>
                <a:cubicBezTo>
                  <a:pt x="609482" y="138398"/>
                  <a:pt x="562991" y="173467"/>
                  <a:pt x="602497" y="147130"/>
                </a:cubicBezTo>
                <a:cubicBezTo>
                  <a:pt x="609277" y="136960"/>
                  <a:pt x="614859" y="126635"/>
                  <a:pt x="625471" y="119560"/>
                </a:cubicBezTo>
                <a:cubicBezTo>
                  <a:pt x="629501" y="116873"/>
                  <a:pt x="634661" y="116497"/>
                  <a:pt x="639256" y="114965"/>
                </a:cubicBezTo>
                <a:cubicBezTo>
                  <a:pt x="683231" y="70990"/>
                  <a:pt x="626926" y="123185"/>
                  <a:pt x="666826" y="96585"/>
                </a:cubicBezTo>
                <a:cubicBezTo>
                  <a:pt x="672233" y="92980"/>
                  <a:pt x="675204" y="86405"/>
                  <a:pt x="680611" y="82800"/>
                </a:cubicBezTo>
                <a:cubicBezTo>
                  <a:pt x="684641" y="80113"/>
                  <a:pt x="690162" y="80557"/>
                  <a:pt x="694396" y="78205"/>
                </a:cubicBezTo>
                <a:cubicBezTo>
                  <a:pt x="704051" y="72841"/>
                  <a:pt x="711488" y="63318"/>
                  <a:pt x="721966" y="59825"/>
                </a:cubicBezTo>
                <a:cubicBezTo>
                  <a:pt x="726561" y="58293"/>
                  <a:pt x="731517" y="57582"/>
                  <a:pt x="735751" y="55230"/>
                </a:cubicBezTo>
                <a:cubicBezTo>
                  <a:pt x="745406" y="49866"/>
                  <a:pt x="752843" y="40344"/>
                  <a:pt x="763321" y="36851"/>
                </a:cubicBezTo>
                <a:lnTo>
                  <a:pt x="818460" y="18471"/>
                </a:lnTo>
                <a:lnTo>
                  <a:pt x="832245" y="13876"/>
                </a:lnTo>
                <a:cubicBezTo>
                  <a:pt x="836840" y="12344"/>
                  <a:pt x="841216" y="9816"/>
                  <a:pt x="846030" y="9281"/>
                </a:cubicBezTo>
                <a:cubicBezTo>
                  <a:pt x="908751" y="2312"/>
                  <a:pt x="873550" y="5674"/>
                  <a:pt x="951715" y="91"/>
                </a:cubicBezTo>
                <a:cubicBezTo>
                  <a:pt x="960905" y="1623"/>
                  <a:pt x="974347" y="-3215"/>
                  <a:pt x="979285" y="4686"/>
                </a:cubicBezTo>
                <a:cubicBezTo>
                  <a:pt x="992010" y="25045"/>
                  <a:pt x="971405" y="40136"/>
                  <a:pt x="960905" y="50636"/>
                </a:cubicBezTo>
                <a:cubicBezTo>
                  <a:pt x="955606" y="66533"/>
                  <a:pt x="951201" y="72581"/>
                  <a:pt x="960905" y="91990"/>
                </a:cubicBezTo>
                <a:cubicBezTo>
                  <a:pt x="963375" y="96929"/>
                  <a:pt x="969643" y="98937"/>
                  <a:pt x="974690" y="101180"/>
                </a:cubicBezTo>
                <a:cubicBezTo>
                  <a:pt x="983542" y="105114"/>
                  <a:pt x="1002259" y="110370"/>
                  <a:pt x="1002259" y="110370"/>
                </a:cubicBezTo>
                <a:cubicBezTo>
                  <a:pt x="1005322" y="114965"/>
                  <a:pt x="1007137" y="120705"/>
                  <a:pt x="1011449" y="124155"/>
                </a:cubicBezTo>
                <a:cubicBezTo>
                  <a:pt x="1015231" y="127181"/>
                  <a:pt x="1020902" y="126584"/>
                  <a:pt x="1025234" y="128750"/>
                </a:cubicBezTo>
                <a:cubicBezTo>
                  <a:pt x="1060864" y="146565"/>
                  <a:pt x="1018155" y="130985"/>
                  <a:pt x="1052804" y="142535"/>
                </a:cubicBezTo>
                <a:cubicBezTo>
                  <a:pt x="1046948" y="151319"/>
                  <a:pt x="1039354" y="164662"/>
                  <a:pt x="1029829" y="170105"/>
                </a:cubicBezTo>
                <a:cubicBezTo>
                  <a:pt x="1024346" y="173238"/>
                  <a:pt x="1017498" y="172885"/>
                  <a:pt x="1011449" y="174700"/>
                </a:cubicBezTo>
                <a:cubicBezTo>
                  <a:pt x="964681" y="188730"/>
                  <a:pt x="1003030" y="181496"/>
                  <a:pt x="947120" y="188485"/>
                </a:cubicBezTo>
                <a:cubicBezTo>
                  <a:pt x="942525" y="190017"/>
                  <a:pt x="937992" y="191749"/>
                  <a:pt x="933335" y="193080"/>
                </a:cubicBezTo>
                <a:cubicBezTo>
                  <a:pt x="927263" y="194815"/>
                  <a:pt x="920760" y="195187"/>
                  <a:pt x="914955" y="197675"/>
                </a:cubicBezTo>
                <a:cubicBezTo>
                  <a:pt x="909879" y="199850"/>
                  <a:pt x="905765" y="203802"/>
                  <a:pt x="901170" y="206865"/>
                </a:cubicBezTo>
                <a:cubicBezTo>
                  <a:pt x="898107" y="202270"/>
                  <a:pt x="890641" y="198438"/>
                  <a:pt x="891980" y="193080"/>
                </a:cubicBezTo>
                <a:cubicBezTo>
                  <a:pt x="893155" y="188381"/>
                  <a:pt x="901313" y="190393"/>
                  <a:pt x="905765" y="188485"/>
                </a:cubicBezTo>
                <a:cubicBezTo>
                  <a:pt x="912061" y="185787"/>
                  <a:pt x="918796" y="183574"/>
                  <a:pt x="924145" y="179295"/>
                </a:cubicBezTo>
                <a:cubicBezTo>
                  <a:pt x="934294" y="171176"/>
                  <a:pt x="951715" y="151725"/>
                  <a:pt x="951715" y="151725"/>
                </a:cubicBezTo>
                <a:cubicBezTo>
                  <a:pt x="950183" y="145598"/>
                  <a:pt x="953362" y="134305"/>
                  <a:pt x="947120" y="133345"/>
                </a:cubicBezTo>
                <a:cubicBezTo>
                  <a:pt x="941200" y="132434"/>
                  <a:pt x="886393" y="143652"/>
                  <a:pt x="869005" y="147130"/>
                </a:cubicBezTo>
                <a:cubicBezTo>
                  <a:pt x="833375" y="170883"/>
                  <a:pt x="851913" y="162017"/>
                  <a:pt x="813865" y="174700"/>
                </a:cubicBezTo>
                <a:lnTo>
                  <a:pt x="800080" y="179295"/>
                </a:lnTo>
                <a:lnTo>
                  <a:pt x="758726" y="206865"/>
                </a:lnTo>
                <a:lnTo>
                  <a:pt x="744941" y="216055"/>
                </a:lnTo>
                <a:cubicBezTo>
                  <a:pt x="740346" y="219118"/>
                  <a:pt x="736395" y="223499"/>
                  <a:pt x="731156" y="225245"/>
                </a:cubicBezTo>
                <a:lnTo>
                  <a:pt x="717371" y="229840"/>
                </a:lnTo>
                <a:cubicBezTo>
                  <a:pt x="714308" y="234435"/>
                  <a:pt x="708181" y="238102"/>
                  <a:pt x="708181" y="243624"/>
                </a:cubicBezTo>
                <a:cubicBezTo>
                  <a:pt x="708181" y="249147"/>
                  <a:pt x="716590" y="251942"/>
                  <a:pt x="717371" y="257409"/>
                </a:cubicBezTo>
                <a:cubicBezTo>
                  <a:pt x="718886" y="268012"/>
                  <a:pt x="709333" y="285813"/>
                  <a:pt x="698991" y="289574"/>
                </a:cubicBezTo>
                <a:cubicBezTo>
                  <a:pt x="687386" y="293794"/>
                  <a:pt x="674484" y="292637"/>
                  <a:pt x="662231" y="294169"/>
                </a:cubicBezTo>
                <a:lnTo>
                  <a:pt x="630066" y="303359"/>
                </a:lnTo>
                <a:cubicBezTo>
                  <a:pt x="623974" y="305021"/>
                  <a:pt x="617335" y="305130"/>
                  <a:pt x="611687" y="307954"/>
                </a:cubicBezTo>
                <a:cubicBezTo>
                  <a:pt x="604837" y="311379"/>
                  <a:pt x="599539" y="317288"/>
                  <a:pt x="593307" y="321739"/>
                </a:cubicBezTo>
                <a:cubicBezTo>
                  <a:pt x="588813" y="324949"/>
                  <a:pt x="584461" y="328459"/>
                  <a:pt x="579522" y="330929"/>
                </a:cubicBezTo>
                <a:cubicBezTo>
                  <a:pt x="541474" y="349953"/>
                  <a:pt x="591458" y="318377"/>
                  <a:pt x="551952" y="344714"/>
                </a:cubicBezTo>
                <a:cubicBezTo>
                  <a:pt x="548889" y="349309"/>
                  <a:pt x="547074" y="355049"/>
                  <a:pt x="542762" y="358499"/>
                </a:cubicBezTo>
                <a:cubicBezTo>
                  <a:pt x="538980" y="361525"/>
                  <a:pt x="533309" y="360928"/>
                  <a:pt x="528977" y="363094"/>
                </a:cubicBezTo>
                <a:cubicBezTo>
                  <a:pt x="524038" y="365564"/>
                  <a:pt x="520131" y="369814"/>
                  <a:pt x="515192" y="372284"/>
                </a:cubicBezTo>
                <a:cubicBezTo>
                  <a:pt x="508600" y="375580"/>
                  <a:pt x="488916" y="380002"/>
                  <a:pt x="483027" y="381474"/>
                </a:cubicBezTo>
                <a:cubicBezTo>
                  <a:pt x="481495" y="387601"/>
                  <a:pt x="479129" y="393577"/>
                  <a:pt x="478432" y="399854"/>
                </a:cubicBezTo>
                <a:cubicBezTo>
                  <a:pt x="476058" y="421220"/>
                  <a:pt x="477026" y="442923"/>
                  <a:pt x="473837" y="464183"/>
                </a:cubicBezTo>
                <a:cubicBezTo>
                  <a:pt x="472400" y="473763"/>
                  <a:pt x="472707" y="486380"/>
                  <a:pt x="464647" y="491753"/>
                </a:cubicBezTo>
                <a:lnTo>
                  <a:pt x="450862" y="500943"/>
                </a:lnTo>
                <a:cubicBezTo>
                  <a:pt x="430309" y="531773"/>
                  <a:pt x="454521" y="501567"/>
                  <a:pt x="427888" y="519323"/>
                </a:cubicBezTo>
                <a:cubicBezTo>
                  <a:pt x="422481" y="522928"/>
                  <a:pt x="419510" y="529503"/>
                  <a:pt x="414103" y="533108"/>
                </a:cubicBezTo>
                <a:cubicBezTo>
                  <a:pt x="410073" y="535795"/>
                  <a:pt x="404770" y="535795"/>
                  <a:pt x="400318" y="537703"/>
                </a:cubicBezTo>
                <a:cubicBezTo>
                  <a:pt x="394022" y="540401"/>
                  <a:pt x="387885" y="543495"/>
                  <a:pt x="381938" y="546893"/>
                </a:cubicBezTo>
                <a:cubicBezTo>
                  <a:pt x="362596" y="557946"/>
                  <a:pt x="372916" y="556016"/>
                  <a:pt x="349773" y="565273"/>
                </a:cubicBezTo>
                <a:cubicBezTo>
                  <a:pt x="340779" y="568871"/>
                  <a:pt x="330263" y="569090"/>
                  <a:pt x="322203" y="574463"/>
                </a:cubicBezTo>
                <a:cubicBezTo>
                  <a:pt x="317608" y="577526"/>
                  <a:pt x="313357" y="581183"/>
                  <a:pt x="308418" y="583653"/>
                </a:cubicBezTo>
                <a:cubicBezTo>
                  <a:pt x="304086" y="585819"/>
                  <a:pt x="298965" y="586082"/>
                  <a:pt x="294633" y="588248"/>
                </a:cubicBezTo>
                <a:cubicBezTo>
                  <a:pt x="289694" y="590718"/>
                  <a:pt x="279316" y="613520"/>
                  <a:pt x="271658" y="615817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94BAC84D-C54C-4927-8A80-076A440A2033}"/>
              </a:ext>
            </a:extLst>
          </p:cNvPr>
          <p:cNvSpPr/>
          <p:nvPr/>
        </p:nvSpPr>
        <p:spPr>
          <a:xfrm>
            <a:off x="8624535" y="4084557"/>
            <a:ext cx="196082" cy="189674"/>
          </a:xfrm>
          <a:custGeom>
            <a:avLst/>
            <a:gdLst>
              <a:gd name="connsiteX0" fmla="*/ 177899 w 196082"/>
              <a:gd name="connsiteY0" fmla="*/ 188573 h 189674"/>
              <a:gd name="connsiteX1" fmla="*/ 188573 w 196082"/>
              <a:gd name="connsiteY1" fmla="*/ 167225 h 189674"/>
              <a:gd name="connsiteX2" fmla="*/ 195689 w 196082"/>
              <a:gd name="connsiteY2" fmla="*/ 156551 h 189674"/>
              <a:gd name="connsiteX3" fmla="*/ 170783 w 196082"/>
              <a:gd name="connsiteY3" fmla="*/ 117413 h 189674"/>
              <a:gd name="connsiteX4" fmla="*/ 163667 w 196082"/>
              <a:gd name="connsiteY4" fmla="*/ 103182 h 189674"/>
              <a:gd name="connsiteX5" fmla="*/ 167225 w 196082"/>
              <a:gd name="connsiteY5" fmla="*/ 85392 h 189674"/>
              <a:gd name="connsiteX6" fmla="*/ 170783 w 196082"/>
              <a:gd name="connsiteY6" fmla="*/ 74718 h 189674"/>
              <a:gd name="connsiteX7" fmla="*/ 167225 w 196082"/>
              <a:gd name="connsiteY7" fmla="*/ 28464 h 189674"/>
              <a:gd name="connsiteX8" fmla="*/ 135204 w 196082"/>
              <a:gd name="connsiteY8" fmla="*/ 10674 h 189674"/>
              <a:gd name="connsiteX9" fmla="*/ 124530 w 196082"/>
              <a:gd name="connsiteY9" fmla="*/ 3558 h 189674"/>
              <a:gd name="connsiteX10" fmla="*/ 81834 w 196082"/>
              <a:gd name="connsiteY10" fmla="*/ 0 h 189674"/>
              <a:gd name="connsiteX11" fmla="*/ 56928 w 196082"/>
              <a:gd name="connsiteY11" fmla="*/ 3558 h 189674"/>
              <a:gd name="connsiteX12" fmla="*/ 46254 w 196082"/>
              <a:gd name="connsiteY12" fmla="*/ 10674 h 189674"/>
              <a:gd name="connsiteX13" fmla="*/ 28464 w 196082"/>
              <a:gd name="connsiteY13" fmla="*/ 32022 h 189674"/>
              <a:gd name="connsiteX14" fmla="*/ 24906 w 196082"/>
              <a:gd name="connsiteY14" fmla="*/ 42696 h 189674"/>
              <a:gd name="connsiteX15" fmla="*/ 17790 w 196082"/>
              <a:gd name="connsiteY15" fmla="*/ 81834 h 189674"/>
              <a:gd name="connsiteX16" fmla="*/ 14232 w 196082"/>
              <a:gd name="connsiteY16" fmla="*/ 92508 h 189674"/>
              <a:gd name="connsiteX17" fmla="*/ 3558 w 196082"/>
              <a:gd name="connsiteY17" fmla="*/ 113855 h 189674"/>
              <a:gd name="connsiteX18" fmla="*/ 0 w 196082"/>
              <a:gd name="connsiteY18" fmla="*/ 163667 h 189674"/>
              <a:gd name="connsiteX19" fmla="*/ 3558 w 196082"/>
              <a:gd name="connsiteY19" fmla="*/ 177899 h 189674"/>
              <a:gd name="connsiteX20" fmla="*/ 24906 w 196082"/>
              <a:gd name="connsiteY20" fmla="*/ 185015 h 189674"/>
              <a:gd name="connsiteX21" fmla="*/ 74718 w 196082"/>
              <a:gd name="connsiteY21" fmla="*/ 181457 h 189674"/>
              <a:gd name="connsiteX22" fmla="*/ 85392 w 196082"/>
              <a:gd name="connsiteY22" fmla="*/ 177899 h 189674"/>
              <a:gd name="connsiteX23" fmla="*/ 103182 w 196082"/>
              <a:gd name="connsiteY23" fmla="*/ 163667 h 189674"/>
              <a:gd name="connsiteX24" fmla="*/ 113856 w 196082"/>
              <a:gd name="connsiteY24" fmla="*/ 149435 h 189674"/>
              <a:gd name="connsiteX25" fmla="*/ 110298 w 196082"/>
              <a:gd name="connsiteY25" fmla="*/ 131645 h 189674"/>
              <a:gd name="connsiteX26" fmla="*/ 120972 w 196082"/>
              <a:gd name="connsiteY26" fmla="*/ 135203 h 189674"/>
              <a:gd name="connsiteX27" fmla="*/ 142319 w 196082"/>
              <a:gd name="connsiteY27" fmla="*/ 152993 h 189674"/>
              <a:gd name="connsiteX28" fmla="*/ 156551 w 196082"/>
              <a:gd name="connsiteY28" fmla="*/ 160109 h 189674"/>
              <a:gd name="connsiteX29" fmla="*/ 163667 w 196082"/>
              <a:gd name="connsiteY29" fmla="*/ 174341 h 189674"/>
              <a:gd name="connsiteX30" fmla="*/ 167225 w 196082"/>
              <a:gd name="connsiteY30" fmla="*/ 185015 h 189674"/>
              <a:gd name="connsiteX31" fmla="*/ 177899 w 196082"/>
              <a:gd name="connsiteY31" fmla="*/ 188573 h 189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96082" h="189674">
                <a:moveTo>
                  <a:pt x="177899" y="188573"/>
                </a:moveTo>
                <a:cubicBezTo>
                  <a:pt x="181457" y="185608"/>
                  <a:pt x="184709" y="174180"/>
                  <a:pt x="188573" y="167225"/>
                </a:cubicBezTo>
                <a:cubicBezTo>
                  <a:pt x="190650" y="163487"/>
                  <a:pt x="195159" y="160794"/>
                  <a:pt x="195689" y="156551"/>
                </a:cubicBezTo>
                <a:cubicBezTo>
                  <a:pt x="198888" y="130957"/>
                  <a:pt x="181878" y="139602"/>
                  <a:pt x="170783" y="117413"/>
                </a:cubicBezTo>
                <a:lnTo>
                  <a:pt x="163667" y="103182"/>
                </a:lnTo>
                <a:cubicBezTo>
                  <a:pt x="164853" y="97252"/>
                  <a:pt x="165758" y="91259"/>
                  <a:pt x="167225" y="85392"/>
                </a:cubicBezTo>
                <a:cubicBezTo>
                  <a:pt x="168135" y="81754"/>
                  <a:pt x="170783" y="78468"/>
                  <a:pt x="170783" y="74718"/>
                </a:cubicBezTo>
                <a:cubicBezTo>
                  <a:pt x="170783" y="59254"/>
                  <a:pt x="170975" y="43466"/>
                  <a:pt x="167225" y="28464"/>
                </a:cubicBezTo>
                <a:cubicBezTo>
                  <a:pt x="163875" y="15064"/>
                  <a:pt x="142501" y="15539"/>
                  <a:pt x="135204" y="10674"/>
                </a:cubicBezTo>
                <a:cubicBezTo>
                  <a:pt x="131646" y="8302"/>
                  <a:pt x="128723" y="4397"/>
                  <a:pt x="124530" y="3558"/>
                </a:cubicBezTo>
                <a:cubicBezTo>
                  <a:pt x="110526" y="757"/>
                  <a:pt x="96066" y="1186"/>
                  <a:pt x="81834" y="0"/>
                </a:cubicBezTo>
                <a:cubicBezTo>
                  <a:pt x="73532" y="1186"/>
                  <a:pt x="64961" y="1148"/>
                  <a:pt x="56928" y="3558"/>
                </a:cubicBezTo>
                <a:cubicBezTo>
                  <a:pt x="52832" y="4787"/>
                  <a:pt x="49539" y="7936"/>
                  <a:pt x="46254" y="10674"/>
                </a:cubicBezTo>
                <a:cubicBezTo>
                  <a:pt x="39509" y="16295"/>
                  <a:pt x="32462" y="24026"/>
                  <a:pt x="28464" y="32022"/>
                </a:cubicBezTo>
                <a:cubicBezTo>
                  <a:pt x="26787" y="35377"/>
                  <a:pt x="26092" y="39138"/>
                  <a:pt x="24906" y="42696"/>
                </a:cubicBezTo>
                <a:cubicBezTo>
                  <a:pt x="22026" y="62853"/>
                  <a:pt x="22583" y="65058"/>
                  <a:pt x="17790" y="81834"/>
                </a:cubicBezTo>
                <a:cubicBezTo>
                  <a:pt x="16760" y="85440"/>
                  <a:pt x="15909" y="89153"/>
                  <a:pt x="14232" y="92508"/>
                </a:cubicBezTo>
                <a:cubicBezTo>
                  <a:pt x="436" y="120099"/>
                  <a:pt x="12502" y="87026"/>
                  <a:pt x="3558" y="113855"/>
                </a:cubicBezTo>
                <a:cubicBezTo>
                  <a:pt x="2372" y="130459"/>
                  <a:pt x="0" y="147021"/>
                  <a:pt x="0" y="163667"/>
                </a:cubicBezTo>
                <a:cubicBezTo>
                  <a:pt x="0" y="168557"/>
                  <a:pt x="-155" y="174717"/>
                  <a:pt x="3558" y="177899"/>
                </a:cubicBezTo>
                <a:cubicBezTo>
                  <a:pt x="9253" y="182781"/>
                  <a:pt x="17790" y="182643"/>
                  <a:pt x="24906" y="185015"/>
                </a:cubicBezTo>
                <a:cubicBezTo>
                  <a:pt x="41510" y="183829"/>
                  <a:pt x="58186" y="183402"/>
                  <a:pt x="74718" y="181457"/>
                </a:cubicBezTo>
                <a:cubicBezTo>
                  <a:pt x="78443" y="181019"/>
                  <a:pt x="82463" y="180242"/>
                  <a:pt x="85392" y="177899"/>
                </a:cubicBezTo>
                <a:cubicBezTo>
                  <a:pt x="108383" y="159506"/>
                  <a:pt x="76353" y="172610"/>
                  <a:pt x="103182" y="163667"/>
                </a:cubicBezTo>
                <a:cubicBezTo>
                  <a:pt x="106740" y="158923"/>
                  <a:pt x="112570" y="155224"/>
                  <a:pt x="113856" y="149435"/>
                </a:cubicBezTo>
                <a:cubicBezTo>
                  <a:pt x="115168" y="143532"/>
                  <a:pt x="107594" y="137054"/>
                  <a:pt x="110298" y="131645"/>
                </a:cubicBezTo>
                <a:cubicBezTo>
                  <a:pt x="111975" y="128290"/>
                  <a:pt x="117617" y="133526"/>
                  <a:pt x="120972" y="135203"/>
                </a:cubicBezTo>
                <a:cubicBezTo>
                  <a:pt x="139798" y="144616"/>
                  <a:pt x="123957" y="139876"/>
                  <a:pt x="142319" y="152993"/>
                </a:cubicBezTo>
                <a:cubicBezTo>
                  <a:pt x="146635" y="156076"/>
                  <a:pt x="151807" y="157737"/>
                  <a:pt x="156551" y="160109"/>
                </a:cubicBezTo>
                <a:cubicBezTo>
                  <a:pt x="158923" y="164853"/>
                  <a:pt x="161578" y="169466"/>
                  <a:pt x="163667" y="174341"/>
                </a:cubicBezTo>
                <a:cubicBezTo>
                  <a:pt x="165144" y="177788"/>
                  <a:pt x="165295" y="181799"/>
                  <a:pt x="167225" y="185015"/>
                </a:cubicBezTo>
                <a:cubicBezTo>
                  <a:pt x="168951" y="187891"/>
                  <a:pt x="174341" y="191538"/>
                  <a:pt x="177899" y="18857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6E848C77-ECF0-46AC-B527-F9132F28329F}"/>
              </a:ext>
            </a:extLst>
          </p:cNvPr>
          <p:cNvSpPr/>
          <p:nvPr/>
        </p:nvSpPr>
        <p:spPr>
          <a:xfrm>
            <a:off x="8589160" y="4154847"/>
            <a:ext cx="89013" cy="100851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: фигура 19">
            <a:extLst>
              <a:ext uri="{FF2B5EF4-FFF2-40B4-BE49-F238E27FC236}">
                <a16:creationId xmlns:a16="http://schemas.microsoft.com/office/drawing/2014/main" id="{FE22732E-62BD-47CC-B79B-3C87BEB4AEA3}"/>
              </a:ext>
            </a:extLst>
          </p:cNvPr>
          <p:cNvSpPr/>
          <p:nvPr/>
        </p:nvSpPr>
        <p:spPr>
          <a:xfrm>
            <a:off x="5179808" y="3145251"/>
            <a:ext cx="160297" cy="154041"/>
          </a:xfrm>
          <a:custGeom>
            <a:avLst/>
            <a:gdLst>
              <a:gd name="connsiteX0" fmla="*/ 25512 w 160297"/>
              <a:gd name="connsiteY0" fmla="*/ 152993 h 154041"/>
              <a:gd name="connsiteX1" fmla="*/ 57534 w 160297"/>
              <a:gd name="connsiteY1" fmla="*/ 145877 h 154041"/>
              <a:gd name="connsiteX2" fmla="*/ 89555 w 160297"/>
              <a:gd name="connsiteY2" fmla="*/ 131645 h 154041"/>
              <a:gd name="connsiteX3" fmla="*/ 135809 w 160297"/>
              <a:gd name="connsiteY3" fmla="*/ 128088 h 154041"/>
              <a:gd name="connsiteX4" fmla="*/ 139367 w 160297"/>
              <a:gd name="connsiteY4" fmla="*/ 99624 h 154041"/>
              <a:gd name="connsiteX5" fmla="*/ 142925 w 160297"/>
              <a:gd name="connsiteY5" fmla="*/ 88950 h 154041"/>
              <a:gd name="connsiteX6" fmla="*/ 132251 w 160297"/>
              <a:gd name="connsiteY6" fmla="*/ 64044 h 154041"/>
              <a:gd name="connsiteX7" fmla="*/ 135809 w 160297"/>
              <a:gd name="connsiteY7" fmla="*/ 53370 h 154041"/>
              <a:gd name="connsiteX8" fmla="*/ 157157 w 160297"/>
              <a:gd name="connsiteY8" fmla="*/ 49812 h 154041"/>
              <a:gd name="connsiteX9" fmla="*/ 142925 w 160297"/>
              <a:gd name="connsiteY9" fmla="*/ 21348 h 154041"/>
              <a:gd name="connsiteX10" fmla="*/ 132251 w 160297"/>
              <a:gd name="connsiteY10" fmla="*/ 17790 h 154041"/>
              <a:gd name="connsiteX11" fmla="*/ 121577 w 160297"/>
              <a:gd name="connsiteY11" fmla="*/ 10674 h 154041"/>
              <a:gd name="connsiteX12" fmla="*/ 107345 w 160297"/>
              <a:gd name="connsiteY12" fmla="*/ 7116 h 154041"/>
              <a:gd name="connsiteX13" fmla="*/ 78881 w 160297"/>
              <a:gd name="connsiteY13" fmla="*/ 0 h 154041"/>
              <a:gd name="connsiteX14" fmla="*/ 68208 w 160297"/>
              <a:gd name="connsiteY14" fmla="*/ 21348 h 154041"/>
              <a:gd name="connsiteX15" fmla="*/ 64650 w 160297"/>
              <a:gd name="connsiteY15" fmla="*/ 35580 h 154041"/>
              <a:gd name="connsiteX16" fmla="*/ 43302 w 160297"/>
              <a:gd name="connsiteY16" fmla="*/ 39138 h 154041"/>
              <a:gd name="connsiteX17" fmla="*/ 18396 w 160297"/>
              <a:gd name="connsiteY17" fmla="*/ 46254 h 154041"/>
              <a:gd name="connsiteX18" fmla="*/ 14838 w 160297"/>
              <a:gd name="connsiteY18" fmla="*/ 85392 h 154041"/>
              <a:gd name="connsiteX19" fmla="*/ 21954 w 160297"/>
              <a:gd name="connsiteY19" fmla="*/ 106740 h 154041"/>
              <a:gd name="connsiteX20" fmla="*/ 11280 w 160297"/>
              <a:gd name="connsiteY20" fmla="*/ 117414 h 154041"/>
              <a:gd name="connsiteX21" fmla="*/ 606 w 160297"/>
              <a:gd name="connsiteY21" fmla="*/ 120972 h 154041"/>
              <a:gd name="connsiteX22" fmla="*/ 25512 w 160297"/>
              <a:gd name="connsiteY22" fmla="*/ 152993 h 154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60297" h="154041">
                <a:moveTo>
                  <a:pt x="25512" y="152993"/>
                </a:moveTo>
                <a:cubicBezTo>
                  <a:pt x="35000" y="157144"/>
                  <a:pt x="53137" y="147761"/>
                  <a:pt x="57534" y="145877"/>
                </a:cubicBezTo>
                <a:cubicBezTo>
                  <a:pt x="75340" y="138246"/>
                  <a:pt x="62589" y="133719"/>
                  <a:pt x="89555" y="131645"/>
                </a:cubicBezTo>
                <a:lnTo>
                  <a:pt x="135809" y="128088"/>
                </a:lnTo>
                <a:cubicBezTo>
                  <a:pt x="136995" y="118600"/>
                  <a:pt x="137657" y="109032"/>
                  <a:pt x="139367" y="99624"/>
                </a:cubicBezTo>
                <a:cubicBezTo>
                  <a:pt x="140038" y="95934"/>
                  <a:pt x="142925" y="92700"/>
                  <a:pt x="142925" y="88950"/>
                </a:cubicBezTo>
                <a:cubicBezTo>
                  <a:pt x="142925" y="77462"/>
                  <a:pt x="138061" y="72759"/>
                  <a:pt x="132251" y="64044"/>
                </a:cubicBezTo>
                <a:cubicBezTo>
                  <a:pt x="133437" y="60486"/>
                  <a:pt x="132553" y="55231"/>
                  <a:pt x="135809" y="53370"/>
                </a:cubicBezTo>
                <a:cubicBezTo>
                  <a:pt x="142073" y="49791"/>
                  <a:pt x="152964" y="55682"/>
                  <a:pt x="157157" y="49812"/>
                </a:cubicBezTo>
                <a:cubicBezTo>
                  <a:pt x="167024" y="35999"/>
                  <a:pt x="151227" y="25499"/>
                  <a:pt x="142925" y="21348"/>
                </a:cubicBezTo>
                <a:cubicBezTo>
                  <a:pt x="139570" y="19671"/>
                  <a:pt x="135606" y="19467"/>
                  <a:pt x="132251" y="17790"/>
                </a:cubicBezTo>
                <a:cubicBezTo>
                  <a:pt x="128426" y="15878"/>
                  <a:pt x="125507" y="12358"/>
                  <a:pt x="121577" y="10674"/>
                </a:cubicBezTo>
                <a:cubicBezTo>
                  <a:pt x="117082" y="8748"/>
                  <a:pt x="112047" y="8459"/>
                  <a:pt x="107345" y="7116"/>
                </a:cubicBezTo>
                <a:cubicBezTo>
                  <a:pt x="81817" y="-178"/>
                  <a:pt x="115050" y="7234"/>
                  <a:pt x="78881" y="0"/>
                </a:cubicBezTo>
                <a:cubicBezTo>
                  <a:pt x="71086" y="11695"/>
                  <a:pt x="71891" y="8459"/>
                  <a:pt x="68208" y="21348"/>
                </a:cubicBezTo>
                <a:cubicBezTo>
                  <a:pt x="66865" y="26050"/>
                  <a:pt x="68629" y="32738"/>
                  <a:pt x="64650" y="35580"/>
                </a:cubicBezTo>
                <a:cubicBezTo>
                  <a:pt x="58780" y="39773"/>
                  <a:pt x="50376" y="37723"/>
                  <a:pt x="43302" y="39138"/>
                </a:cubicBezTo>
                <a:cubicBezTo>
                  <a:pt x="32133" y="41372"/>
                  <a:pt x="28569" y="42863"/>
                  <a:pt x="18396" y="46254"/>
                </a:cubicBezTo>
                <a:cubicBezTo>
                  <a:pt x="6964" y="63401"/>
                  <a:pt x="8540" y="56000"/>
                  <a:pt x="14838" y="85392"/>
                </a:cubicBezTo>
                <a:cubicBezTo>
                  <a:pt x="16410" y="92726"/>
                  <a:pt x="21954" y="106740"/>
                  <a:pt x="21954" y="106740"/>
                </a:cubicBezTo>
                <a:cubicBezTo>
                  <a:pt x="18396" y="110298"/>
                  <a:pt x="15467" y="114623"/>
                  <a:pt x="11280" y="117414"/>
                </a:cubicBezTo>
                <a:cubicBezTo>
                  <a:pt x="8159" y="119494"/>
                  <a:pt x="3258" y="118320"/>
                  <a:pt x="606" y="120972"/>
                </a:cubicBezTo>
                <a:cubicBezTo>
                  <a:pt x="-3702" y="125280"/>
                  <a:pt x="16024" y="148842"/>
                  <a:pt x="25512" y="152993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E813C202-80B2-46C0-BA1C-06B442A084F7}"/>
              </a:ext>
            </a:extLst>
          </p:cNvPr>
          <p:cNvGrpSpPr/>
          <p:nvPr/>
        </p:nvGrpSpPr>
        <p:grpSpPr>
          <a:xfrm>
            <a:off x="4330084" y="4104765"/>
            <a:ext cx="1981793" cy="442329"/>
            <a:chOff x="4330084" y="4104765"/>
            <a:chExt cx="1981793" cy="442329"/>
          </a:xfrm>
        </p:grpSpPr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B2E90F2F-E290-40A7-AB51-B5171D179683}"/>
                </a:ext>
              </a:extLst>
            </p:cNvPr>
            <p:cNvSpPr/>
            <p:nvPr/>
          </p:nvSpPr>
          <p:spPr>
            <a:xfrm>
              <a:off x="4895776" y="4468819"/>
              <a:ext cx="88949" cy="7827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EE2CB9E-27AC-4E2B-B1F2-AD864BFDE6B1}"/>
                </a:ext>
              </a:extLst>
            </p:cNvPr>
            <p:cNvSpPr txBox="1"/>
            <p:nvPr/>
          </p:nvSpPr>
          <p:spPr>
            <a:xfrm>
              <a:off x="4330084" y="4104765"/>
              <a:ext cx="19817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Остров Джеймс</a:t>
              </a:r>
            </a:p>
          </p:txBody>
        </p:sp>
      </p:grp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7549201C-5630-4BB3-8980-15963CEB5DFD}"/>
              </a:ext>
            </a:extLst>
          </p:cNvPr>
          <p:cNvGrpSpPr/>
          <p:nvPr/>
        </p:nvGrpSpPr>
        <p:grpSpPr>
          <a:xfrm>
            <a:off x="5137125" y="4372946"/>
            <a:ext cx="1251206" cy="386469"/>
            <a:chOff x="4622415" y="4160625"/>
            <a:chExt cx="1251206" cy="386469"/>
          </a:xfrm>
        </p:grpSpPr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id="{FA5C8F52-CC9D-41B9-9872-5D9B7702A622}"/>
                </a:ext>
              </a:extLst>
            </p:cNvPr>
            <p:cNvSpPr/>
            <p:nvPr/>
          </p:nvSpPr>
          <p:spPr>
            <a:xfrm>
              <a:off x="4895776" y="4468819"/>
              <a:ext cx="88949" cy="7827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5D7376C-1F1E-4EAA-A6C8-14334A4C256E}"/>
                </a:ext>
              </a:extLst>
            </p:cNvPr>
            <p:cNvSpPr txBox="1"/>
            <p:nvPr/>
          </p:nvSpPr>
          <p:spPr>
            <a:xfrm>
              <a:off x="4622415" y="4160625"/>
              <a:ext cx="12512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Аккра 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AFB56EB5-71A5-40A5-98A3-87393221F4A3}"/>
              </a:ext>
            </a:extLst>
          </p:cNvPr>
          <p:cNvSpPr txBox="1"/>
          <p:nvPr/>
        </p:nvSpPr>
        <p:spPr>
          <a:xfrm>
            <a:off x="8411193" y="3762206"/>
            <a:ext cx="1251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Бенгалия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449FB0C-7135-469D-8FD5-FE873A329176}"/>
              </a:ext>
            </a:extLst>
          </p:cNvPr>
          <p:cNvSpPr txBox="1"/>
          <p:nvPr/>
        </p:nvSpPr>
        <p:spPr>
          <a:xfrm>
            <a:off x="8238177" y="4195659"/>
            <a:ext cx="1251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Калькутта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10B1DB-97BA-45BE-A189-E67A6E1BF1CA}"/>
              </a:ext>
            </a:extLst>
          </p:cNvPr>
          <p:cNvSpPr txBox="1"/>
          <p:nvPr/>
        </p:nvSpPr>
        <p:spPr>
          <a:xfrm>
            <a:off x="4214967" y="3774107"/>
            <a:ext cx="1251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Гибралтар  </a:t>
            </a: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C3A76087-D76A-48BA-89A8-C8A4DA1E2105}"/>
              </a:ext>
            </a:extLst>
          </p:cNvPr>
          <p:cNvSpPr/>
          <p:nvPr/>
        </p:nvSpPr>
        <p:spPr>
          <a:xfrm>
            <a:off x="5048176" y="4621219"/>
            <a:ext cx="88949" cy="7827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8585161-1573-42D4-BB3D-78EB1970FDFA}"/>
              </a:ext>
            </a:extLst>
          </p:cNvPr>
          <p:cNvSpPr txBox="1"/>
          <p:nvPr/>
        </p:nvSpPr>
        <p:spPr>
          <a:xfrm>
            <a:off x="3581567" y="4614811"/>
            <a:ext cx="1981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Остров Банс</a:t>
            </a:r>
          </a:p>
        </p:txBody>
      </p:sp>
    </p:spTree>
    <p:extLst>
      <p:ext uri="{BB962C8B-B14F-4D97-AF65-F5344CB8AC3E}">
        <p14:creationId xmlns:p14="http://schemas.microsoft.com/office/powerpoint/2010/main" val="2555345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6" grpId="0" animBg="1"/>
      <p:bldP spid="17" grpId="0" animBg="1"/>
      <p:bldP spid="18" grpId="0" animBg="1"/>
      <p:bldP spid="19" grpId="0" animBg="1"/>
      <p:bldP spid="28" grpId="0"/>
      <p:bldP spid="29" grpId="0"/>
      <p:bldP spid="30" grpId="0"/>
      <p:bldP spid="31" grpId="0" animBg="1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0B0FC34-9B88-4423-ABE5-B997EF05C578}"/>
              </a:ext>
            </a:extLst>
          </p:cNvPr>
          <p:cNvSpPr txBox="1"/>
          <p:nvPr/>
        </p:nvSpPr>
        <p:spPr>
          <a:xfrm>
            <a:off x="2756647" y="201705"/>
            <a:ext cx="646160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Аграрная революция</a:t>
            </a:r>
          </a:p>
        </p:txBody>
      </p:sp>
      <p:pic>
        <p:nvPicPr>
          <p:cNvPr id="1026" name="Picture 2" descr="Французский костюм 2-й половины 17 века (эпохи Людовика XIV) | Французский  костюм, Старая одежда, Европейская мода">
            <a:extLst>
              <a:ext uri="{FF2B5EF4-FFF2-40B4-BE49-F238E27FC236}">
                <a16:creationId xmlns:a16="http://schemas.microsoft.com/office/drawing/2014/main" id="{96F595A6-2CAE-4D12-92B5-5BE0B2DE247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71" b="97521" l="0" r="95062">
                        <a14:foregroundMark x1="32099" y1="7556" x2="32099" y2="7556"/>
                        <a14:foregroundMark x1="55556" y1="2125" x2="55556" y2="2125"/>
                        <a14:foregroundMark x1="84198" y1="58205" x2="84198" y2="58205"/>
                        <a14:foregroundMark x1="15309" y1="50885" x2="15309" y2="50885"/>
                        <a14:foregroundMark x1="10617" y1="49823" x2="10617" y2="49823"/>
                        <a14:foregroundMark x1="14815" y1="50885" x2="14815" y2="50885"/>
                        <a14:foregroundMark x1="16296" y1="48878" x2="16296" y2="48878"/>
                        <a14:foregroundMark x1="15309" y1="61393" x2="15309" y2="61393"/>
                        <a14:foregroundMark x1="56049" y1="74616" x2="56049" y2="74616"/>
                        <a14:foregroundMark x1="54568" y1="74616" x2="54568" y2="74616"/>
                        <a14:foregroundMark x1="76049" y1="66234" x2="76049" y2="66234"/>
                        <a14:foregroundMark x1="81235" y1="72373" x2="81235" y2="72373"/>
                        <a14:foregroundMark x1="79753" y1="70602" x2="79753" y2="70602"/>
                        <a14:foregroundMark x1="80741" y1="71429" x2="80741" y2="71429"/>
                        <a14:foregroundMark x1="82716" y1="73790" x2="82716" y2="73790"/>
                        <a14:foregroundMark x1="83210" y1="75325" x2="83210" y2="75325"/>
                        <a14:foregroundMark x1="86420" y1="76978" x2="86420" y2="76978"/>
                        <a14:foregroundMark x1="84691" y1="76269" x2="84691" y2="76269"/>
                        <a14:foregroundMark x1="84198" y1="74852" x2="84198" y2="74852"/>
                        <a14:foregroundMark x1="87407" y1="79221" x2="87407" y2="79221"/>
                        <a14:foregroundMark x1="89877" y1="82172" x2="89877" y2="82172"/>
                        <a14:foregroundMark x1="92840" y1="85360" x2="92840" y2="85360"/>
                        <a14:foregroundMark x1="95062" y1="87485" x2="95062" y2="87485"/>
                        <a14:foregroundMark x1="94074" y1="86541" x2="94074" y2="86541"/>
                        <a14:foregroundMark x1="94568" y1="87485" x2="94568" y2="87485"/>
                        <a14:foregroundMark x1="77531" y1="50413" x2="77531" y2="50413"/>
                        <a14:foregroundMark x1="80741" y1="51830" x2="80741" y2="51830"/>
                        <a14:foregroundMark x1="35556" y1="30579" x2="35556" y2="30579"/>
                        <a14:foregroundMark x1="20741" y1="63282" x2="20741" y2="63282"/>
                        <a14:foregroundMark x1="21235" y1="65289" x2="21235" y2="65289"/>
                        <a14:foregroundMark x1="54568" y1="93388" x2="54568" y2="93388"/>
                        <a14:foregroundMark x1="34074" y1="97521" x2="34074" y2="97521"/>
                        <a14:foregroundMark x1="12346" y1="51830" x2="12346" y2="51830"/>
                        <a14:foregroundMark x1="6667" y1="52302" x2="6667" y2="52302"/>
                        <a14:foregroundMark x1="8642" y1="53837" x2="8642" y2="53837"/>
                        <a14:foregroundMark x1="7160" y1="52066" x2="7160" y2="52066"/>
                        <a14:foregroundMark x1="6173" y1="53247" x2="6173" y2="53247"/>
                        <a14:foregroundMark x1="7654" y1="51594" x2="7654" y2="51594"/>
                        <a14:foregroundMark x1="5185" y1="53011" x2="5185" y2="53011"/>
                        <a14:backgroundMark x1="17284" y1="92680" x2="17284" y2="92680"/>
                        <a14:backgroundMark x1="9136" y1="92916" x2="9136" y2="92916"/>
                        <a14:backgroundMark x1="4198" y1="94097" x2="4198" y2="94097"/>
                        <a14:backgroundMark x1="4198" y1="50059" x2="4198" y2="50059"/>
                        <a14:backgroundMark x1="13333" y1="94097" x2="13333" y2="940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78018" y="0"/>
            <a:ext cx="1544737" cy="322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AF6C8F0-4A0D-49A5-AF8D-1C4632BED179}"/>
              </a:ext>
            </a:extLst>
          </p:cNvPr>
          <p:cNvSpPr txBox="1"/>
          <p:nvPr/>
        </p:nvSpPr>
        <p:spPr>
          <a:xfrm>
            <a:off x="9399493" y="3136612"/>
            <a:ext cx="253954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лендлорд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03B342-E1ED-45AF-AF8E-B801446DAFB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62" b="96475" l="6680" r="91498">
                        <a14:foregroundMark x1="88866" y1="74954" x2="88866" y2="74954"/>
                        <a14:foregroundMark x1="89676" y1="69944" x2="89676" y2="69944"/>
                        <a14:foregroundMark x1="88057" y1="70315" x2="88057" y2="70315"/>
                        <a14:foregroundMark x1="76518" y1="45083" x2="76518" y2="45083"/>
                        <a14:foregroundMark x1="68016" y1="32468" x2="77530" y2="47124"/>
                        <a14:foregroundMark x1="59109" y1="23748" x2="52227" y2="42857"/>
                        <a14:foregroundMark x1="52227" y1="42857" x2="51417" y2="52690"/>
                        <a14:foregroundMark x1="51417" y1="52690" x2="41093" y2="79035"/>
                        <a14:foregroundMark x1="41093" y1="79035" x2="40283" y2="88497"/>
                        <a14:foregroundMark x1="40283" y1="88497" x2="33603" y2="95547"/>
                        <a14:foregroundMark x1="33603" y1="95547" x2="32996" y2="95918"/>
                        <a14:foregroundMark x1="69028" y1="67904" x2="78947" y2="86085"/>
                        <a14:foregroundMark x1="78947" y1="86085" x2="77328" y2="94249"/>
                        <a14:foregroundMark x1="80972" y1="86456" x2="80972" y2="86456"/>
                        <a14:foregroundMark x1="75506" y1="95547" x2="75506" y2="95547"/>
                        <a14:foregroundMark x1="74291" y1="96289" x2="74291" y2="96289"/>
                        <a14:foregroundMark x1="41093" y1="93506" x2="41093" y2="93506"/>
                        <a14:foregroundMark x1="36640" y1="96660" x2="36640" y2="96660"/>
                        <a14:foregroundMark x1="91700" y1="69944" x2="91700" y2="69944"/>
                        <a14:foregroundMark x1="6680" y1="32282" x2="6680" y2="32282"/>
                        <a14:foregroundMark x1="44332" y1="25788" x2="44332" y2="25788"/>
                        <a14:backgroundMark x1="31984" y1="51948" x2="31984" y2="519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7449" y="1880311"/>
            <a:ext cx="2204204" cy="240499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D03B07C-6D5D-4855-B5C8-57F3A95BC65F}"/>
              </a:ext>
            </a:extLst>
          </p:cNvPr>
          <p:cNvSpPr txBox="1"/>
          <p:nvPr/>
        </p:nvSpPr>
        <p:spPr>
          <a:xfrm>
            <a:off x="5943600" y="4285303"/>
            <a:ext cx="253954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фермеры</a:t>
            </a:r>
          </a:p>
        </p:txBody>
      </p:sp>
      <p:sp>
        <p:nvSpPr>
          <p:cNvPr id="8" name="AutoShape 12" descr="Фермер с парой зебу Векторная Графика">
            <a:extLst>
              <a:ext uri="{FF2B5EF4-FFF2-40B4-BE49-F238E27FC236}">
                <a16:creationId xmlns:a16="http://schemas.microsoft.com/office/drawing/2014/main" id="{B12F8CDD-3742-4745-8263-D3A7DFBB2E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165 Horse Plow Illustrations &amp; Clip Art - iStock">
            <a:extLst>
              <a:ext uri="{FF2B5EF4-FFF2-40B4-BE49-F238E27FC236}">
                <a16:creationId xmlns:a16="http://schemas.microsoft.com/office/drawing/2014/main" id="{A5462473-A3D8-4ED5-A33C-72776FE0A9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5" t="30853" r="2557" b="29735"/>
          <a:stretch/>
        </p:blipFill>
        <p:spPr bwMode="auto">
          <a:xfrm>
            <a:off x="67200" y="3644443"/>
            <a:ext cx="5486400" cy="229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D0BA3FF-EA20-452C-A75A-417E9813896E}"/>
              </a:ext>
            </a:extLst>
          </p:cNvPr>
          <p:cNvSpPr txBox="1"/>
          <p:nvPr/>
        </p:nvSpPr>
        <p:spPr>
          <a:xfrm>
            <a:off x="1486874" y="5860852"/>
            <a:ext cx="253954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батраки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7C867F-EFDE-4E4A-B03D-06C7505E4258}"/>
              </a:ext>
            </a:extLst>
          </p:cNvPr>
          <p:cNvSpPr txBox="1"/>
          <p:nvPr/>
        </p:nvSpPr>
        <p:spPr>
          <a:xfrm>
            <a:off x="8821411" y="3777471"/>
            <a:ext cx="3370589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владелец земли,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сдает её в аренду и получает плату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6F4FEA-C8F7-454A-97DE-5C3DF4940AF6}"/>
              </a:ext>
            </a:extLst>
          </p:cNvPr>
          <p:cNvSpPr txBox="1"/>
          <p:nvPr/>
        </p:nvSpPr>
        <p:spPr>
          <a:xfrm>
            <a:off x="5652108" y="4970729"/>
            <a:ext cx="3370589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арендует землю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 целью получения прибыли (предприниматель)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821FB49-A7EA-493B-86B0-EFD54028110A}"/>
              </a:ext>
            </a:extLst>
          </p:cNvPr>
          <p:cNvSpPr txBox="1"/>
          <p:nvPr/>
        </p:nvSpPr>
        <p:spPr>
          <a:xfrm>
            <a:off x="936880" y="6405287"/>
            <a:ext cx="337058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наемные работники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50DB8A74-9700-4D6A-9355-E6AA5D2CA1A8}"/>
              </a:ext>
            </a:extLst>
          </p:cNvPr>
          <p:cNvCxnSpPr>
            <a:cxnSpLocks/>
          </p:cNvCxnSpPr>
          <p:nvPr/>
        </p:nvCxnSpPr>
        <p:spPr>
          <a:xfrm flipV="1">
            <a:off x="8767482" y="3719111"/>
            <a:ext cx="3209840" cy="46065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0DECCF19-71C3-4478-8479-A27B4D69BF6F}"/>
              </a:ext>
            </a:extLst>
          </p:cNvPr>
          <p:cNvCxnSpPr>
            <a:cxnSpLocks/>
          </p:cNvCxnSpPr>
          <p:nvPr/>
        </p:nvCxnSpPr>
        <p:spPr>
          <a:xfrm>
            <a:off x="282388" y="5860852"/>
            <a:ext cx="5369720" cy="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2FFD4F8E-02B8-4B99-B036-E47733540D2A}"/>
              </a:ext>
            </a:extLst>
          </p:cNvPr>
          <p:cNvCxnSpPr>
            <a:cxnSpLocks/>
          </p:cNvCxnSpPr>
          <p:nvPr/>
        </p:nvCxnSpPr>
        <p:spPr>
          <a:xfrm>
            <a:off x="8794376" y="3769328"/>
            <a:ext cx="0" cy="1201401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38D7C861-E9A5-4673-AF43-F236BB6DEA1A}"/>
              </a:ext>
            </a:extLst>
          </p:cNvPr>
          <p:cNvCxnSpPr>
            <a:cxnSpLocks/>
          </p:cNvCxnSpPr>
          <p:nvPr/>
        </p:nvCxnSpPr>
        <p:spPr>
          <a:xfrm>
            <a:off x="5652108" y="4918019"/>
            <a:ext cx="0" cy="942833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D8ABE5D4-C1AF-4B4C-B24F-64AC82E0587E}"/>
              </a:ext>
            </a:extLst>
          </p:cNvPr>
          <p:cNvCxnSpPr>
            <a:cxnSpLocks/>
          </p:cNvCxnSpPr>
          <p:nvPr/>
        </p:nvCxnSpPr>
        <p:spPr>
          <a:xfrm flipH="1" flipV="1">
            <a:off x="5655685" y="4961859"/>
            <a:ext cx="3165726" cy="887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F947637-262E-4C0D-9E4A-94DB273CC989}"/>
              </a:ext>
            </a:extLst>
          </p:cNvPr>
          <p:cNvSpPr txBox="1"/>
          <p:nvPr/>
        </p:nvSpPr>
        <p:spPr>
          <a:xfrm>
            <a:off x="67198" y="911037"/>
            <a:ext cx="9527365" cy="209288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Сосредоточение земли в руках крупных собственников, использование в сельском хозяйстве труда наемных работников и  исчезновение крестьянства, рост продуктивности с/х. </a:t>
            </a:r>
          </a:p>
        </p:txBody>
      </p:sp>
    </p:spTree>
    <p:extLst>
      <p:ext uri="{BB962C8B-B14F-4D97-AF65-F5344CB8AC3E}">
        <p14:creationId xmlns:p14="http://schemas.microsoft.com/office/powerpoint/2010/main" val="115762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6" grpId="0"/>
      <p:bldP spid="17" grpId="0"/>
      <p:bldP spid="18" grpId="0"/>
      <p:bldP spid="19" grpId="0"/>
      <p:bldP spid="20" grpId="0"/>
      <p:bldP spid="2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hlinkClick r:id="rId2" action="ppaction://hlinksldjump"/>
            <a:extLst>
              <a:ext uri="{FF2B5EF4-FFF2-40B4-BE49-F238E27FC236}">
                <a16:creationId xmlns:a16="http://schemas.microsoft.com/office/drawing/2014/main" id="{C63B9B1D-829F-47A5-B8B7-C2D24FE58392}"/>
              </a:ext>
            </a:extLst>
          </p:cNvPr>
          <p:cNvSpPr txBox="1"/>
          <p:nvPr/>
        </p:nvSpPr>
        <p:spPr>
          <a:xfrm>
            <a:off x="217102" y="1154377"/>
            <a:ext cx="2777889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плодоносные сорта</a:t>
            </a:r>
          </a:p>
        </p:txBody>
      </p:sp>
      <p:sp>
        <p:nvSpPr>
          <p:cNvPr id="22" name="TextBox 21">
            <a:hlinkClick r:id="rId3" action="ppaction://hlinksldjump"/>
            <a:extLst>
              <a:ext uri="{FF2B5EF4-FFF2-40B4-BE49-F238E27FC236}">
                <a16:creationId xmlns:a16="http://schemas.microsoft.com/office/drawing/2014/main" id="{6BB19547-34FA-4D20-8125-C1E7223DC65A}"/>
              </a:ext>
            </a:extLst>
          </p:cNvPr>
          <p:cNvSpPr txBox="1"/>
          <p:nvPr/>
        </p:nvSpPr>
        <p:spPr>
          <a:xfrm>
            <a:off x="4305397" y="403200"/>
            <a:ext cx="2777889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новейшие орудия труда</a:t>
            </a:r>
          </a:p>
        </p:txBody>
      </p:sp>
      <p:sp>
        <p:nvSpPr>
          <p:cNvPr id="23" name="TextBox 22">
            <a:hlinkClick r:id="rId4" action="ppaction://hlinksldjump"/>
            <a:extLst>
              <a:ext uri="{FF2B5EF4-FFF2-40B4-BE49-F238E27FC236}">
                <a16:creationId xmlns:a16="http://schemas.microsoft.com/office/drawing/2014/main" id="{8B680881-7DBB-40E1-8BAA-7EEF8C6BA2AB}"/>
              </a:ext>
            </a:extLst>
          </p:cNvPr>
          <p:cNvSpPr txBox="1"/>
          <p:nvPr/>
        </p:nvSpPr>
        <p:spPr>
          <a:xfrm>
            <a:off x="8281050" y="1138988"/>
            <a:ext cx="3142324" cy="49244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севооборот</a:t>
            </a:r>
          </a:p>
        </p:txBody>
      </p:sp>
      <p:sp>
        <p:nvSpPr>
          <p:cNvPr id="25" name="TextBox 24">
            <a:hlinkClick r:id="rId5" action="ppaction://hlinksldjump"/>
            <a:extLst>
              <a:ext uri="{FF2B5EF4-FFF2-40B4-BE49-F238E27FC236}">
                <a16:creationId xmlns:a16="http://schemas.microsoft.com/office/drawing/2014/main" id="{1CF7DBF2-885D-4A1A-B155-AB1A49689A09}"/>
              </a:ext>
            </a:extLst>
          </p:cNvPr>
          <p:cNvSpPr txBox="1"/>
          <p:nvPr/>
        </p:nvSpPr>
        <p:spPr>
          <a:xfrm>
            <a:off x="3570681" y="5362896"/>
            <a:ext cx="4745837" cy="12926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новые сельскохозяйственные культуры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D53EB2CB-78AC-425A-9B37-D64BB6D92BEB}"/>
              </a:ext>
            </a:extLst>
          </p:cNvPr>
          <p:cNvGrpSpPr/>
          <p:nvPr/>
        </p:nvGrpSpPr>
        <p:grpSpPr>
          <a:xfrm>
            <a:off x="3107633" y="2030087"/>
            <a:ext cx="5286059" cy="3315967"/>
            <a:chOff x="3107633" y="2030087"/>
            <a:chExt cx="5286059" cy="3315967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0B0FC34-9B88-4423-ABE5-B997EF05C578}"/>
                </a:ext>
              </a:extLst>
            </p:cNvPr>
            <p:cNvSpPr txBox="1"/>
            <p:nvPr/>
          </p:nvSpPr>
          <p:spPr>
            <a:xfrm>
              <a:off x="3107633" y="2030087"/>
              <a:ext cx="5286059" cy="3315967"/>
            </a:xfrm>
            <a:prstGeom prst="rect">
              <a:avLst/>
            </a:prstGeom>
            <a:noFill/>
            <a:ln>
              <a:noFill/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wrap="square" rtlCol="0">
              <a:prstTxWarp prst="textCirclePour">
                <a:avLst>
                  <a:gd name="adj1" fmla="val 10975581"/>
                  <a:gd name="adj2" fmla="val 30550"/>
                </a:avLst>
              </a:prstTxWarp>
              <a:spAutoFit/>
            </a:bodyPr>
            <a:lstStyle/>
            <a:p>
              <a:pPr algn="ctr"/>
              <a:r>
                <a:rPr lang="ru-RU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Аграрная революция</a:t>
              </a:r>
            </a:p>
          </p:txBody>
        </p:sp>
        <p:sp>
          <p:nvSpPr>
            <p:cNvPr id="8" name="AutoShape 12" descr="Фермер с парой зебу Векторная Графика">
              <a:extLst>
                <a:ext uri="{FF2B5EF4-FFF2-40B4-BE49-F238E27FC236}">
                  <a16:creationId xmlns:a16="http://schemas.microsoft.com/office/drawing/2014/main" id="{B12F8CDD-3742-4745-8263-D3A7DFBB2E2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943600" y="3276600"/>
              <a:ext cx="304800" cy="30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pic>
          <p:nvPicPr>
            <p:cNvPr id="26" name="Picture 2" descr="Пин на доске Design">
              <a:extLst>
                <a:ext uri="{FF2B5EF4-FFF2-40B4-BE49-F238E27FC236}">
                  <a16:creationId xmlns:a16="http://schemas.microsoft.com/office/drawing/2014/main" id="{0716057A-F5FD-4A10-97FB-6E410AB93B4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hq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817" t="5024" r="18987" b="1643"/>
            <a:stretch/>
          </p:blipFill>
          <p:spPr bwMode="auto">
            <a:xfrm>
              <a:off x="5035826" y="2703331"/>
              <a:ext cx="1060174" cy="19694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TextBox 26">
            <a:hlinkClick r:id="rId7" action="ppaction://hlinksldjump"/>
            <a:extLst>
              <a:ext uri="{FF2B5EF4-FFF2-40B4-BE49-F238E27FC236}">
                <a16:creationId xmlns:a16="http://schemas.microsoft.com/office/drawing/2014/main" id="{EC011087-FAFD-49A5-823E-7900787F5264}"/>
              </a:ext>
            </a:extLst>
          </p:cNvPr>
          <p:cNvSpPr txBox="1"/>
          <p:nvPr/>
        </p:nvSpPr>
        <p:spPr>
          <a:xfrm>
            <a:off x="8506334" y="3135124"/>
            <a:ext cx="3142324" cy="12926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кормовые культуры для скота</a:t>
            </a:r>
          </a:p>
        </p:txBody>
      </p:sp>
      <p:sp>
        <p:nvSpPr>
          <p:cNvPr id="11" name="TextBox 10">
            <a:hlinkClick r:id="rId8" action="ppaction://hlinksldjump"/>
            <a:extLst>
              <a:ext uri="{FF2B5EF4-FFF2-40B4-BE49-F238E27FC236}">
                <a16:creationId xmlns:a16="http://schemas.microsoft.com/office/drawing/2014/main" id="{8B680881-7DBB-40E1-8BAA-7EEF8C6BA2AB}"/>
              </a:ext>
            </a:extLst>
          </p:cNvPr>
          <p:cNvSpPr txBox="1"/>
          <p:nvPr/>
        </p:nvSpPr>
        <p:spPr>
          <a:xfrm>
            <a:off x="81656" y="4470344"/>
            <a:ext cx="3353579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преобразование земель</a:t>
            </a:r>
          </a:p>
        </p:txBody>
      </p:sp>
      <p:sp>
        <p:nvSpPr>
          <p:cNvPr id="12" name="TextBox 11">
            <a:hlinkClick r:id="rId9" action="ppaction://hlinksldjump"/>
            <a:extLst>
              <a:ext uri="{FF2B5EF4-FFF2-40B4-BE49-F238E27FC236}">
                <a16:creationId xmlns:a16="http://schemas.microsoft.com/office/drawing/2014/main" id="{C63B9B1D-829F-47A5-B8B7-C2D24FE58392}"/>
              </a:ext>
            </a:extLst>
          </p:cNvPr>
          <p:cNvSpPr txBox="1"/>
          <p:nvPr/>
        </p:nvSpPr>
        <p:spPr>
          <a:xfrm>
            <a:off x="232497" y="2664427"/>
            <a:ext cx="2777889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новые породы скота</a:t>
            </a:r>
          </a:p>
        </p:txBody>
      </p:sp>
    </p:spTree>
    <p:extLst>
      <p:ext uri="{BB962C8B-B14F-4D97-AF65-F5344CB8AC3E}">
        <p14:creationId xmlns:p14="http://schemas.microsoft.com/office/powerpoint/2010/main" val="424191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5" grpId="0" animBg="1"/>
      <p:bldP spid="27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F864DE4A-1318-4C93-ADBF-EDD084F77991}"/>
              </a:ext>
            </a:extLst>
          </p:cNvPr>
          <p:cNvGrpSpPr/>
          <p:nvPr/>
        </p:nvGrpSpPr>
        <p:grpSpPr>
          <a:xfrm>
            <a:off x="241833" y="1233281"/>
            <a:ext cx="4622110" cy="3704028"/>
            <a:chOff x="705264" y="438150"/>
            <a:chExt cx="5708788" cy="4480951"/>
          </a:xfrm>
        </p:grpSpPr>
        <p:grpSp>
          <p:nvGrpSpPr>
            <p:cNvPr id="5" name="Группа 4">
              <a:extLst>
                <a:ext uri="{FF2B5EF4-FFF2-40B4-BE49-F238E27FC236}">
                  <a16:creationId xmlns:a16="http://schemas.microsoft.com/office/drawing/2014/main" id="{D830A774-87DB-4EBB-A2F4-1728D0BAEBF2}"/>
                </a:ext>
              </a:extLst>
            </p:cNvPr>
            <p:cNvGrpSpPr/>
            <p:nvPr/>
          </p:nvGrpSpPr>
          <p:grpSpPr>
            <a:xfrm>
              <a:off x="705264" y="438150"/>
              <a:ext cx="5708788" cy="4080841"/>
              <a:chOff x="2905125" y="1047750"/>
              <a:chExt cx="6381750" cy="4762500"/>
            </a:xfrm>
          </p:grpSpPr>
          <p:pic>
            <p:nvPicPr>
              <p:cNvPr id="2054" name="Picture 6" descr="Сказка о токсичных отношениях.">
                <a:extLst>
                  <a:ext uri="{FF2B5EF4-FFF2-40B4-BE49-F238E27FC236}">
                    <a16:creationId xmlns:a16="http://schemas.microsoft.com/office/drawing/2014/main" id="{9A1E86EA-25AF-4E4B-AE45-890E280785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5125" y="1047750"/>
                <a:ext cx="6381750" cy="476250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2" name="Picture 4" descr="Картофель Сафия семенной купить в Москве оптом, семена сорта Сафия на  посадку">
                <a:extLst>
                  <a:ext uri="{FF2B5EF4-FFF2-40B4-BE49-F238E27FC236}">
                    <a16:creationId xmlns:a16="http://schemas.microsoft.com/office/drawing/2014/main" id="{1A16E74E-04E5-48B5-A1F6-8EC87C3823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4255" b="89894" l="6742" r="89888">
                            <a14:foregroundMark x1="52809" y1="4787" x2="52809" y2="4787"/>
                            <a14:foregroundMark x1="6742" y1="57979" x2="6742" y2="57979"/>
                            <a14:foregroundMark x1="55805" y1="88830" x2="55805" y2="8883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84954" y="3429000"/>
                <a:ext cx="3101921" cy="21841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83029C-09E1-407A-8B4B-4D509FB7D448}"/>
                </a:ext>
              </a:extLst>
            </p:cNvPr>
            <p:cNvSpPr txBox="1"/>
            <p:nvPr/>
          </p:nvSpPr>
          <p:spPr>
            <a:xfrm>
              <a:off x="1895061" y="4518991"/>
              <a:ext cx="3034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картофель</a:t>
              </a: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31363249-8D9D-4075-813F-61528A32E793}"/>
              </a:ext>
            </a:extLst>
          </p:cNvPr>
          <p:cNvGrpSpPr/>
          <p:nvPr/>
        </p:nvGrpSpPr>
        <p:grpSpPr>
          <a:xfrm>
            <a:off x="6903989" y="371891"/>
            <a:ext cx="4902266" cy="3802545"/>
            <a:chOff x="6097039" y="212864"/>
            <a:chExt cx="5366008" cy="4128995"/>
          </a:xfrm>
        </p:grpSpPr>
        <p:pic>
          <p:nvPicPr>
            <p:cNvPr id="2056" name="Picture 8" descr="Полезные свойства кукурузы">
              <a:extLst>
                <a:ext uri="{FF2B5EF4-FFF2-40B4-BE49-F238E27FC236}">
                  <a16:creationId xmlns:a16="http://schemas.microsoft.com/office/drawing/2014/main" id="{47A883BC-00E4-49AA-881F-89D1DD8C849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039" y="212864"/>
              <a:ext cx="5366008" cy="37164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C0F3E8A-0B57-4BB7-83D0-C14BE118C060}"/>
                </a:ext>
              </a:extLst>
            </p:cNvPr>
            <p:cNvSpPr txBox="1"/>
            <p:nvPr/>
          </p:nvSpPr>
          <p:spPr>
            <a:xfrm>
              <a:off x="7374833" y="3941749"/>
              <a:ext cx="30347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кукуруза</a:t>
              </a:r>
            </a:p>
          </p:txBody>
        </p: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A8B417F7-54D5-4D87-8194-33AA7F088C1E}"/>
              </a:ext>
            </a:extLst>
          </p:cNvPr>
          <p:cNvGrpSpPr/>
          <p:nvPr/>
        </p:nvGrpSpPr>
        <p:grpSpPr>
          <a:xfrm>
            <a:off x="5013170" y="2841691"/>
            <a:ext cx="3421390" cy="3929870"/>
            <a:chOff x="5013170" y="2841691"/>
            <a:chExt cx="3421390" cy="3929870"/>
          </a:xfrm>
        </p:grpSpPr>
        <p:pic>
          <p:nvPicPr>
            <p:cNvPr id="2060" name="Picture 12" descr="Табак курительный Тернопольский. Купить семена дешево в интернет-магазине  МОЯ ДАЧА">
              <a:extLst>
                <a:ext uri="{FF2B5EF4-FFF2-40B4-BE49-F238E27FC236}">
                  <a16:creationId xmlns:a16="http://schemas.microsoft.com/office/drawing/2014/main" id="{C815235D-5923-4E7D-B318-7EF3A96DC7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3170" y="2841691"/>
              <a:ext cx="3421390" cy="352976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6D11C1D-6D56-47ED-89C7-2F995B5C00ED}"/>
                </a:ext>
              </a:extLst>
            </p:cNvPr>
            <p:cNvSpPr txBox="1"/>
            <p:nvPr/>
          </p:nvSpPr>
          <p:spPr>
            <a:xfrm>
              <a:off x="5149249" y="6371451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табак</a:t>
              </a:r>
            </a:p>
          </p:txBody>
        </p:sp>
      </p:grpSp>
      <p:sp>
        <p:nvSpPr>
          <p:cNvPr id="10" name="Управляющая кнопка: возврат 9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801A20AE-691D-4FB8-9240-F961ABAE02B5}"/>
              </a:ext>
            </a:extLst>
          </p:cNvPr>
          <p:cNvSpPr/>
          <p:nvPr/>
        </p:nvSpPr>
        <p:spPr>
          <a:xfrm>
            <a:off x="10628243" y="5459896"/>
            <a:ext cx="622853" cy="728869"/>
          </a:xfrm>
          <a:prstGeom prst="actionButtonReturn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3438E86-F514-4224-A016-9EBBDA3EEAE4}"/>
              </a:ext>
            </a:extLst>
          </p:cNvPr>
          <p:cNvSpPr/>
          <p:nvPr/>
        </p:nvSpPr>
        <p:spPr>
          <a:xfrm>
            <a:off x="191307" y="86439"/>
            <a:ext cx="653255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новые сельскохозяйственные </a:t>
            </a:r>
          </a:p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193426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91F6110D-0B08-4949-8AC1-C08C2FB714BD}"/>
              </a:ext>
            </a:extLst>
          </p:cNvPr>
          <p:cNvGrpSpPr/>
          <p:nvPr/>
        </p:nvGrpSpPr>
        <p:grpSpPr>
          <a:xfrm>
            <a:off x="254540" y="1131611"/>
            <a:ext cx="5616174" cy="4120825"/>
            <a:chOff x="254540" y="243716"/>
            <a:chExt cx="5616174" cy="4120825"/>
          </a:xfrm>
        </p:grpSpPr>
        <p:pic>
          <p:nvPicPr>
            <p:cNvPr id="3078" name="Picture 6" descr="поле турнепса стоковое фото. изображение насчитывающей урожай - 42372766">
              <a:extLst>
                <a:ext uri="{FF2B5EF4-FFF2-40B4-BE49-F238E27FC236}">
                  <a16:creationId xmlns:a16="http://schemas.microsoft.com/office/drawing/2014/main" id="{0121B200-E6B8-4764-9EE3-BB33653F41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540" y="243716"/>
              <a:ext cx="5616174" cy="372071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Турнепс в кулинарии - особенности приготовления, полезные свойства и сорта">
              <a:extLst>
                <a:ext uri="{FF2B5EF4-FFF2-40B4-BE49-F238E27FC236}">
                  <a16:creationId xmlns:a16="http://schemas.microsoft.com/office/drawing/2014/main" id="{B7A619B7-9D17-4FCD-81EF-823C979A00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4000" r="97750">
                          <a14:foregroundMark x1="8250" y1="47250" x2="8250" y2="47250"/>
                          <a14:foregroundMark x1="7250" y1="65750" x2="7250" y2="65750"/>
                          <a14:foregroundMark x1="5250" y1="37500" x2="5250" y2="37500"/>
                          <a14:foregroundMark x1="4000" y1="47250" x2="4000" y2="47250"/>
                          <a14:foregroundMark x1="92500" y1="70000" x2="92500" y2="70000"/>
                          <a14:foregroundMark x1="81250" y1="78000" x2="81250" y2="78000"/>
                          <a14:foregroundMark x1="97750" y1="70250" x2="97750" y2="70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1740" y="1245704"/>
              <a:ext cx="2888974" cy="28889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F16BCE4-54E2-4858-8ED0-3119E661C258}"/>
                </a:ext>
              </a:extLst>
            </p:cNvPr>
            <p:cNvSpPr txBox="1"/>
            <p:nvPr/>
          </p:nvSpPr>
          <p:spPr>
            <a:xfrm>
              <a:off x="1418762" y="3964431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турнепс</a:t>
              </a: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7A8D4012-85C6-407E-89AE-508303B60AA1}"/>
              </a:ext>
            </a:extLst>
          </p:cNvPr>
          <p:cNvGrpSpPr/>
          <p:nvPr/>
        </p:nvGrpSpPr>
        <p:grpSpPr>
          <a:xfrm>
            <a:off x="6202017" y="1160328"/>
            <a:ext cx="5735443" cy="4208066"/>
            <a:chOff x="6202017" y="235660"/>
            <a:chExt cx="5735443" cy="4208066"/>
          </a:xfrm>
        </p:grpSpPr>
        <p:pic>
          <p:nvPicPr>
            <p:cNvPr id="3082" name="Picture 10" descr="https://upload.wikimedia.org/wikipedia/commons/7/76/Clover_Field_%28Washington_County%2C_Oregon_scenic_images%29_%28washDA0106%29.jpg">
              <a:extLst>
                <a:ext uri="{FF2B5EF4-FFF2-40B4-BE49-F238E27FC236}">
                  <a16:creationId xmlns:a16="http://schemas.microsoft.com/office/drawing/2014/main" id="{23AC13F0-13A6-4BB4-909A-AB991F8B99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2017" y="235660"/>
              <a:ext cx="5616174" cy="372877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70CB897-8ED5-4ACB-9D38-EC6F95DE0073}"/>
                </a:ext>
              </a:extLst>
            </p:cNvPr>
            <p:cNvSpPr txBox="1"/>
            <p:nvPr/>
          </p:nvSpPr>
          <p:spPr>
            <a:xfrm>
              <a:off x="7623864" y="4043616"/>
              <a:ext cx="2772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клевер</a:t>
              </a:r>
            </a:p>
          </p:txBody>
        </p:sp>
        <p:pic>
          <p:nvPicPr>
            <p:cNvPr id="3080" name="Picture 8" descr="Клевер луговой — Википедия">
              <a:extLst>
                <a:ext uri="{FF2B5EF4-FFF2-40B4-BE49-F238E27FC236}">
                  <a16:creationId xmlns:a16="http://schemas.microsoft.com/office/drawing/2014/main" id="{40C8B70D-0093-4DA6-B3EE-0B54F09F585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57" t="12483" r="8839" b="8829"/>
            <a:stretch/>
          </p:blipFill>
          <p:spPr bwMode="auto">
            <a:xfrm>
              <a:off x="9380596" y="903708"/>
              <a:ext cx="2556864" cy="310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возврат 12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7EA1B7A2-879D-49FB-A9AF-A1FA35BEE338}"/>
              </a:ext>
            </a:extLst>
          </p:cNvPr>
          <p:cNvSpPr/>
          <p:nvPr/>
        </p:nvSpPr>
        <p:spPr>
          <a:xfrm>
            <a:off x="10628243" y="5459896"/>
            <a:ext cx="622853" cy="728869"/>
          </a:xfrm>
          <a:prstGeom prst="actionButtonReturn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D3092DB-18A5-4342-B712-B0365748129F}"/>
              </a:ext>
            </a:extLst>
          </p:cNvPr>
          <p:cNvSpPr/>
          <p:nvPr/>
        </p:nvSpPr>
        <p:spPr>
          <a:xfrm>
            <a:off x="2519893" y="105336"/>
            <a:ext cx="6330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кормовые культуры для скота</a:t>
            </a:r>
          </a:p>
        </p:txBody>
      </p:sp>
    </p:spTree>
    <p:extLst>
      <p:ext uri="{BB962C8B-B14F-4D97-AF65-F5344CB8AC3E}">
        <p14:creationId xmlns:p14="http://schemas.microsoft.com/office/powerpoint/2010/main" val="2571591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</TotalTime>
  <Words>567</Words>
  <Application>Microsoft Office PowerPoint</Application>
  <PresentationFormat>Широкоэкранный</PresentationFormat>
  <Paragraphs>142</Paragraphs>
  <Slides>20</Slides>
  <Notes>0</Notes>
  <HiddenSlides>7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Тема Office</vt:lpstr>
      <vt:lpstr>Англия на пути к индустриальной эре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Англия на пути к индустриальной эре</dc:title>
  <dc:creator>Пользователь</dc:creator>
  <cp:lastModifiedBy>Константин</cp:lastModifiedBy>
  <cp:revision>103</cp:revision>
  <dcterms:created xsi:type="dcterms:W3CDTF">2022-06-24T05:13:48Z</dcterms:created>
  <dcterms:modified xsi:type="dcterms:W3CDTF">2023-11-11T18:25:31Z</dcterms:modified>
</cp:coreProperties>
</file>