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81" r:id="rId3"/>
    <p:sldId id="264" r:id="rId4"/>
    <p:sldId id="259" r:id="rId5"/>
    <p:sldId id="260" r:id="rId6"/>
    <p:sldId id="289" r:id="rId7"/>
    <p:sldId id="263" r:id="rId8"/>
    <p:sldId id="282" r:id="rId9"/>
    <p:sldId id="283" r:id="rId10"/>
    <p:sldId id="284" r:id="rId11"/>
    <p:sldId id="285" r:id="rId12"/>
    <p:sldId id="286" r:id="rId13"/>
    <p:sldId id="287" r:id="rId14"/>
    <p:sldId id="280" r:id="rId15"/>
    <p:sldId id="278" r:id="rId16"/>
    <p:sldId id="27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5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66C1BC-3DFE-4DA8-8550-E8B1187DF199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A7122F-6DBE-4854-BB45-5A1C57AD257F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«Гимнастика,  физические упражнения, ходьба должны прочно войти в повседневный быт каждого, кто хочет сохранить работоспособность, здоровье, полноценную и  радостную жизнь». </a:t>
          </a:r>
          <a:r>
            <a:rPr lang="ru-RU" sz="2400" dirty="0" smtClean="0">
              <a:solidFill>
                <a:schemeClr val="tx1"/>
              </a:solidFill>
            </a:rPr>
            <a:t> </a:t>
          </a:r>
          <a:r>
            <a:rPr lang="ru-RU" sz="2400" b="1" dirty="0" smtClean="0">
              <a:solidFill>
                <a:schemeClr val="tx1"/>
              </a:solidFill>
            </a:rPr>
            <a:t>Гиппократ</a:t>
          </a:r>
          <a:endParaRPr lang="ru-RU" sz="2400" dirty="0">
            <a:solidFill>
              <a:schemeClr val="tx1"/>
            </a:solidFill>
          </a:endParaRPr>
        </a:p>
      </dgm:t>
    </dgm:pt>
    <dgm:pt modelId="{1B526EC5-B1EF-450D-A21D-0AAEE9A7F174}" type="parTrans" cxnId="{C0CC2492-38B8-4CD4-A7F0-C3F0824EA6E3}">
      <dgm:prSet/>
      <dgm:spPr/>
      <dgm:t>
        <a:bodyPr/>
        <a:lstStyle/>
        <a:p>
          <a:endParaRPr lang="ru-RU"/>
        </a:p>
      </dgm:t>
    </dgm:pt>
    <dgm:pt modelId="{F0852C57-69B3-439B-B21B-7AE3EC91E980}" type="sibTrans" cxnId="{C0CC2492-38B8-4CD4-A7F0-C3F0824EA6E3}">
      <dgm:prSet/>
      <dgm:spPr/>
      <dgm:t>
        <a:bodyPr/>
        <a:lstStyle/>
        <a:p>
          <a:endParaRPr lang="ru-RU"/>
        </a:p>
      </dgm:t>
    </dgm:pt>
    <dgm:pt modelId="{0823E1EA-5E50-422D-BF00-94D66C8A0E95}" type="pres">
      <dgm:prSet presAssocID="{3366C1BC-3DFE-4DA8-8550-E8B1187DF1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DBFA44-928B-4D42-B30E-55F1C006928D}" type="pres">
      <dgm:prSet presAssocID="{E9A7122F-6DBE-4854-BB45-5A1C57AD257F}" presName="centerShape" presStyleLbl="node0" presStyleIdx="0" presStyleCnt="1" custScaleX="261092" custLinFactNeighborX="-655" custLinFactNeighborY="-1613"/>
      <dgm:spPr/>
      <dgm:t>
        <a:bodyPr/>
        <a:lstStyle/>
        <a:p>
          <a:endParaRPr lang="ru-RU"/>
        </a:p>
      </dgm:t>
    </dgm:pt>
  </dgm:ptLst>
  <dgm:cxnLst>
    <dgm:cxn modelId="{EBEC2BF1-9D64-4F80-9CE6-27522E01D45C}" type="presOf" srcId="{E9A7122F-6DBE-4854-BB45-5A1C57AD257F}" destId="{0BDBFA44-928B-4D42-B30E-55F1C006928D}" srcOrd="0" destOrd="0" presId="urn:microsoft.com/office/officeart/2005/8/layout/radial1"/>
    <dgm:cxn modelId="{C0CC2492-38B8-4CD4-A7F0-C3F0824EA6E3}" srcId="{3366C1BC-3DFE-4DA8-8550-E8B1187DF199}" destId="{E9A7122F-6DBE-4854-BB45-5A1C57AD257F}" srcOrd="0" destOrd="0" parTransId="{1B526EC5-B1EF-450D-A21D-0AAEE9A7F174}" sibTransId="{F0852C57-69B3-439B-B21B-7AE3EC91E980}"/>
    <dgm:cxn modelId="{1A4FF8C9-D183-4E36-8033-8569143686B7}" type="presOf" srcId="{3366C1BC-3DFE-4DA8-8550-E8B1187DF199}" destId="{0823E1EA-5E50-422D-BF00-94D66C8A0E95}" srcOrd="0" destOrd="0" presId="urn:microsoft.com/office/officeart/2005/8/layout/radial1"/>
    <dgm:cxn modelId="{0EAF28F6-6482-4BDC-94C6-7B0ACB29A8ED}" type="presParOf" srcId="{0823E1EA-5E50-422D-BF00-94D66C8A0E95}" destId="{0BDBFA44-928B-4D42-B30E-55F1C006928D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BF38CA-A21E-44CE-8C8D-9FCA2104520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CC3162-626C-4BFF-BF89-D8FC32D30FC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>
            <a:latin typeface="Georgia" pitchFamily="18" charset="0"/>
          </a:endParaRPr>
        </a:p>
      </dgm:t>
    </dgm:pt>
    <dgm:pt modelId="{B983BD00-E21F-4EA4-8F6D-AB9B376B1F9B}" type="parTrans" cxnId="{19B51BC1-CE0C-4002-BFE9-4D574826EF5E}">
      <dgm:prSet/>
      <dgm:spPr/>
      <dgm:t>
        <a:bodyPr/>
        <a:lstStyle/>
        <a:p>
          <a:endParaRPr lang="ru-RU"/>
        </a:p>
      </dgm:t>
    </dgm:pt>
    <dgm:pt modelId="{056B9881-84F5-4A0C-BB17-C5B9DD79590A}" type="sibTrans" cxnId="{19B51BC1-CE0C-4002-BFE9-4D574826EF5E}">
      <dgm:prSet/>
      <dgm:spPr/>
      <dgm:t>
        <a:bodyPr/>
        <a:lstStyle/>
        <a:p>
          <a:endParaRPr lang="ru-RU"/>
        </a:p>
      </dgm:t>
    </dgm:pt>
    <dgm:pt modelId="{703540C0-321D-4196-9BB4-1A5CEA5F892D}">
      <dgm:prSet/>
      <dgm:spPr/>
      <dgm:t>
        <a:bodyPr/>
        <a:lstStyle/>
        <a:p>
          <a:endParaRPr lang="ru-RU"/>
        </a:p>
      </dgm:t>
    </dgm:pt>
    <dgm:pt modelId="{172CE118-344D-42C8-BCC2-159B0CDC6A14}" type="parTrans" cxnId="{29FC2C59-6E73-4D50-B6E4-5AE7BF167220}">
      <dgm:prSet/>
      <dgm:spPr/>
      <dgm:t>
        <a:bodyPr/>
        <a:lstStyle/>
        <a:p>
          <a:endParaRPr lang="ru-RU"/>
        </a:p>
      </dgm:t>
    </dgm:pt>
    <dgm:pt modelId="{FCEF0194-E440-4677-BA03-16AB18081D9A}" type="sibTrans" cxnId="{29FC2C59-6E73-4D50-B6E4-5AE7BF167220}">
      <dgm:prSet/>
      <dgm:spPr/>
      <dgm:t>
        <a:bodyPr/>
        <a:lstStyle/>
        <a:p>
          <a:endParaRPr lang="ru-RU"/>
        </a:p>
      </dgm:t>
    </dgm:pt>
    <dgm:pt modelId="{815C4E61-7BF8-47E0-A420-CCCBC58E4F1E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smtClean="0"/>
            <a:t>системности чередования нагрузок и отдыха;</a:t>
          </a:r>
          <a:endParaRPr lang="ru-RU" sz="2400" dirty="0"/>
        </a:p>
      </dgm:t>
    </dgm:pt>
    <dgm:pt modelId="{270D28A7-79C4-4F16-8564-B84ABD732E7E}" type="parTrans" cxnId="{ABA7D880-721F-4313-B740-CAD74B0B7A04}">
      <dgm:prSet/>
      <dgm:spPr/>
      <dgm:t>
        <a:bodyPr/>
        <a:lstStyle/>
        <a:p>
          <a:endParaRPr lang="ru-RU"/>
        </a:p>
      </dgm:t>
    </dgm:pt>
    <dgm:pt modelId="{208FBECB-973C-4D74-AF0E-2EAA27904DC2}" type="sibTrans" cxnId="{ABA7D880-721F-4313-B740-CAD74B0B7A04}">
      <dgm:prSet/>
      <dgm:spPr/>
      <dgm:t>
        <a:bodyPr/>
        <a:lstStyle/>
        <a:p>
          <a:endParaRPr lang="ru-RU"/>
        </a:p>
      </dgm:t>
    </dgm:pt>
    <dgm:pt modelId="{DD80018F-5EEF-4CFD-B399-8B92156171B6}">
      <dgm:prSet custT="1"/>
      <dgm:spPr/>
      <dgm:t>
        <a:bodyPr/>
        <a:lstStyle/>
        <a:p>
          <a:pPr algn="just"/>
          <a:endParaRPr lang="ru-RU" sz="2400" dirty="0">
            <a:latin typeface="Georgia" pitchFamily="18" charset="0"/>
          </a:endParaRPr>
        </a:p>
      </dgm:t>
    </dgm:pt>
    <dgm:pt modelId="{27EB1059-444E-4E9C-BB9A-E1DA312A5637}" type="parTrans" cxnId="{071DA94E-5952-48E5-863F-05DF0F7B560A}">
      <dgm:prSet/>
      <dgm:spPr/>
      <dgm:t>
        <a:bodyPr/>
        <a:lstStyle/>
        <a:p>
          <a:endParaRPr lang="ru-RU"/>
        </a:p>
      </dgm:t>
    </dgm:pt>
    <dgm:pt modelId="{4E83FE0C-2988-4B39-ABB9-8B183527807A}" type="sibTrans" cxnId="{071DA94E-5952-48E5-863F-05DF0F7B560A}">
      <dgm:prSet/>
      <dgm:spPr/>
      <dgm:t>
        <a:bodyPr/>
        <a:lstStyle/>
        <a:p>
          <a:endParaRPr lang="ru-RU"/>
        </a:p>
      </dgm:t>
    </dgm:pt>
    <dgm:pt modelId="{7357BF68-1F05-4974-9E90-0F348FD29DD6}">
      <dgm:prSet/>
      <dgm:spPr/>
      <dgm:t>
        <a:bodyPr/>
        <a:lstStyle/>
        <a:p>
          <a:endParaRPr lang="ru-RU"/>
        </a:p>
      </dgm:t>
    </dgm:pt>
    <dgm:pt modelId="{DC1C9E5F-7A44-4D9B-8372-DAD2D5AAC97B}" type="parTrans" cxnId="{DE98154D-A704-4765-AA03-8B5874EE09BC}">
      <dgm:prSet/>
      <dgm:spPr/>
      <dgm:t>
        <a:bodyPr/>
        <a:lstStyle/>
        <a:p>
          <a:endParaRPr lang="ru-RU"/>
        </a:p>
      </dgm:t>
    </dgm:pt>
    <dgm:pt modelId="{182F4158-8A45-48EA-BB65-0A32A82B8162}" type="sibTrans" cxnId="{DE98154D-A704-4765-AA03-8B5874EE09BC}">
      <dgm:prSet/>
      <dgm:spPr/>
      <dgm:t>
        <a:bodyPr/>
        <a:lstStyle/>
        <a:p>
          <a:endParaRPr lang="ru-RU"/>
        </a:p>
      </dgm:t>
    </dgm:pt>
    <dgm:pt modelId="{727F648A-5150-4AA4-B044-54E1F1D79CB7}">
      <dgm:prSet custT="1"/>
      <dgm:spPr/>
      <dgm:t>
        <a:bodyPr/>
        <a:lstStyle/>
        <a:p>
          <a:r>
            <a:rPr lang="ru-RU" sz="2400" dirty="0" smtClean="0"/>
            <a:t>сознательности и активности;</a:t>
          </a:r>
          <a:endParaRPr lang="ru-RU" sz="2400" dirty="0"/>
        </a:p>
      </dgm:t>
    </dgm:pt>
    <dgm:pt modelId="{D94913AF-F72B-4665-9938-62D228F12EF4}" type="parTrans" cxnId="{FFF2E6C8-3A81-42D2-847B-2951D99E79DF}">
      <dgm:prSet/>
      <dgm:spPr/>
      <dgm:t>
        <a:bodyPr/>
        <a:lstStyle/>
        <a:p>
          <a:endParaRPr lang="ru-RU"/>
        </a:p>
      </dgm:t>
    </dgm:pt>
    <dgm:pt modelId="{66011A05-9948-417B-858F-8826292184FC}" type="sibTrans" cxnId="{FFF2E6C8-3A81-42D2-847B-2951D99E79DF}">
      <dgm:prSet/>
      <dgm:spPr/>
      <dgm:t>
        <a:bodyPr/>
        <a:lstStyle/>
        <a:p>
          <a:endParaRPr lang="ru-RU"/>
        </a:p>
      </dgm:t>
    </dgm:pt>
    <dgm:pt modelId="{394ECF29-9BE6-4831-B085-260BEA961633}">
      <dgm:prSet/>
      <dgm:spPr/>
      <dgm:t>
        <a:bodyPr/>
        <a:lstStyle/>
        <a:p>
          <a:endParaRPr lang="ru-RU" dirty="0"/>
        </a:p>
      </dgm:t>
    </dgm:pt>
    <dgm:pt modelId="{E9F2675D-380E-4D40-B5EC-3CDE1F24F341}" type="parTrans" cxnId="{E9B23941-A466-4042-936C-CE3C3015D365}">
      <dgm:prSet/>
      <dgm:spPr/>
      <dgm:t>
        <a:bodyPr/>
        <a:lstStyle/>
        <a:p>
          <a:endParaRPr lang="ru-RU"/>
        </a:p>
      </dgm:t>
    </dgm:pt>
    <dgm:pt modelId="{30C6A49C-2D9E-472B-BC3C-8F52967DD596}" type="sibTrans" cxnId="{E9B23941-A466-4042-936C-CE3C3015D365}">
      <dgm:prSet/>
      <dgm:spPr/>
      <dgm:t>
        <a:bodyPr/>
        <a:lstStyle/>
        <a:p>
          <a:endParaRPr lang="ru-RU"/>
        </a:p>
      </dgm:t>
    </dgm:pt>
    <dgm:pt modelId="{91422615-EE88-4C01-8F6A-103CD31F9EC3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индивидуальности – соответствие содержания и организации образовательной деятельности возрастным и индивидуальным особенностям ребёнка с учётом сопутствующих заболеваний</a:t>
          </a:r>
          <a:endParaRPr lang="ru-RU" sz="2400" dirty="0"/>
        </a:p>
      </dgm:t>
    </dgm:pt>
    <dgm:pt modelId="{0B7BAAD1-0FF5-4F0D-878A-07357D0943D9}" type="parTrans" cxnId="{AE038B9F-B396-4EF2-8CED-58C43E2A7AD0}">
      <dgm:prSet/>
      <dgm:spPr/>
      <dgm:t>
        <a:bodyPr/>
        <a:lstStyle/>
        <a:p>
          <a:endParaRPr lang="ru-RU"/>
        </a:p>
      </dgm:t>
    </dgm:pt>
    <dgm:pt modelId="{B5B6C11B-1AC3-4AE9-A004-457E9E1217F5}" type="sibTrans" cxnId="{AE038B9F-B396-4EF2-8CED-58C43E2A7AD0}">
      <dgm:prSet/>
      <dgm:spPr/>
      <dgm:t>
        <a:bodyPr/>
        <a:lstStyle/>
        <a:p>
          <a:endParaRPr lang="ru-RU"/>
        </a:p>
      </dgm:t>
    </dgm:pt>
    <dgm:pt modelId="{1B6CAC41-8708-41FA-B4B8-99DC15BB64E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2400" dirty="0" smtClean="0"/>
            <a:t>«Не навреди!»</a:t>
          </a:r>
          <a:endParaRPr lang="ru-RU" sz="2400" dirty="0"/>
        </a:p>
      </dgm:t>
    </dgm:pt>
    <dgm:pt modelId="{1756BEC6-E4B1-4FE0-93D1-617C2DF9C1DC}" type="parTrans" cxnId="{CB67E2E7-D2DF-4B3E-ADE2-B459354F8B39}">
      <dgm:prSet/>
      <dgm:spPr/>
      <dgm:t>
        <a:bodyPr/>
        <a:lstStyle/>
        <a:p>
          <a:endParaRPr lang="ru-RU"/>
        </a:p>
      </dgm:t>
    </dgm:pt>
    <dgm:pt modelId="{8381A42C-3BAB-4DD6-97DE-7804A8C8812E}" type="sibTrans" cxnId="{CB67E2E7-D2DF-4B3E-ADE2-B459354F8B39}">
      <dgm:prSet/>
      <dgm:spPr/>
      <dgm:t>
        <a:bodyPr/>
        <a:lstStyle/>
        <a:p>
          <a:endParaRPr lang="ru-RU"/>
        </a:p>
      </dgm:t>
    </dgm:pt>
    <dgm:pt modelId="{686F2FA0-58D4-4D45-A308-7B257FB54911}">
      <dgm:prSet custT="1"/>
      <dgm:spPr/>
      <dgm:t>
        <a:bodyPr/>
        <a:lstStyle/>
        <a:p>
          <a:r>
            <a:rPr lang="ru-RU" sz="2400" dirty="0" smtClean="0"/>
            <a:t>возрастной адекватности </a:t>
          </a:r>
          <a:r>
            <a:rPr lang="ru-RU" sz="2400" dirty="0" err="1" smtClean="0"/>
            <a:t>здоровьесберегающего</a:t>
          </a:r>
          <a:r>
            <a:rPr lang="ru-RU" sz="2400" dirty="0" smtClean="0"/>
            <a:t> процесса</a:t>
          </a:r>
          <a:endParaRPr lang="ru-RU" sz="2400" dirty="0"/>
        </a:p>
      </dgm:t>
    </dgm:pt>
    <dgm:pt modelId="{DD1E1D25-0896-4A90-A4AF-8A26F9ACE0F6}" type="parTrans" cxnId="{78C912E4-AA1A-4810-A8FD-AB34C5518607}">
      <dgm:prSet/>
      <dgm:spPr/>
    </dgm:pt>
    <dgm:pt modelId="{DF6D068A-D20C-46E9-9D53-288B5AD347FA}" type="sibTrans" cxnId="{78C912E4-AA1A-4810-A8FD-AB34C5518607}">
      <dgm:prSet/>
      <dgm:spPr/>
    </dgm:pt>
    <dgm:pt modelId="{A8AFAC15-17F1-4F7D-9331-903100873C0E}">
      <dgm:prSet custT="1"/>
      <dgm:spPr/>
      <dgm:t>
        <a:bodyPr/>
        <a:lstStyle/>
        <a:p>
          <a:r>
            <a:rPr lang="ru-RU" sz="2400" dirty="0" smtClean="0"/>
            <a:t>непрерывности, т. е. систематически, постоянно;</a:t>
          </a:r>
          <a:endParaRPr lang="ru-RU" sz="2400" dirty="0"/>
        </a:p>
      </dgm:t>
    </dgm:pt>
    <dgm:pt modelId="{81F30F3E-9EBC-46C5-B496-EF42626CD902}" type="parTrans" cxnId="{1D0FC620-4BB3-474B-B171-9686766624E0}">
      <dgm:prSet/>
      <dgm:spPr/>
      <dgm:t>
        <a:bodyPr/>
        <a:lstStyle/>
        <a:p>
          <a:endParaRPr lang="ru-RU"/>
        </a:p>
      </dgm:t>
    </dgm:pt>
    <dgm:pt modelId="{03392315-1D7E-44AC-959B-CD4079CD4C9F}" type="sibTrans" cxnId="{1D0FC620-4BB3-474B-B171-9686766624E0}">
      <dgm:prSet/>
      <dgm:spPr/>
      <dgm:t>
        <a:bodyPr/>
        <a:lstStyle/>
        <a:p>
          <a:endParaRPr lang="ru-RU"/>
        </a:p>
      </dgm:t>
    </dgm:pt>
    <dgm:pt modelId="{405BE8A5-1A05-4708-A9B8-47F4C7332831}">
      <dgm:prSet custT="1"/>
      <dgm:spPr/>
      <dgm:t>
        <a:bodyPr/>
        <a:lstStyle/>
        <a:p>
          <a:r>
            <a:rPr lang="ru-RU" sz="2400" dirty="0" smtClean="0"/>
            <a:t>всестороннего и гармоничного развития личности;</a:t>
          </a:r>
          <a:endParaRPr lang="ru-RU" sz="2400" dirty="0"/>
        </a:p>
      </dgm:t>
    </dgm:pt>
    <dgm:pt modelId="{BDA73BC0-86F6-444C-9F1C-35BD3D88579F}" type="parTrans" cxnId="{F6C1C62B-143F-46B7-855B-E0BAC36EDA78}">
      <dgm:prSet/>
      <dgm:spPr/>
      <dgm:t>
        <a:bodyPr/>
        <a:lstStyle/>
        <a:p>
          <a:endParaRPr lang="ru-RU"/>
        </a:p>
      </dgm:t>
    </dgm:pt>
    <dgm:pt modelId="{6E1F9079-38E7-429E-A9F8-5DBD9123E866}" type="sibTrans" cxnId="{F6C1C62B-143F-46B7-855B-E0BAC36EDA78}">
      <dgm:prSet/>
      <dgm:spPr/>
      <dgm:t>
        <a:bodyPr/>
        <a:lstStyle/>
        <a:p>
          <a:endParaRPr lang="ru-RU"/>
        </a:p>
      </dgm:t>
    </dgm:pt>
    <dgm:pt modelId="{E9C7380C-D41F-4A6D-97A1-F5976FFDE2C2}">
      <dgm:prSet custT="1"/>
      <dgm:spPr/>
      <dgm:t>
        <a:bodyPr/>
        <a:lstStyle/>
        <a:p>
          <a:r>
            <a:rPr lang="ru-RU" sz="2400" dirty="0" smtClean="0"/>
            <a:t>постепенного наращивания оздоровительных воздействий</a:t>
          </a:r>
          <a:endParaRPr lang="ru-RU" sz="2400" dirty="0"/>
        </a:p>
      </dgm:t>
    </dgm:pt>
    <dgm:pt modelId="{A27690E6-6954-4883-A9F9-9D07C0871CB0}" type="parTrans" cxnId="{A4954502-25AB-487E-8A4A-C71924675654}">
      <dgm:prSet/>
      <dgm:spPr/>
      <dgm:t>
        <a:bodyPr/>
        <a:lstStyle/>
        <a:p>
          <a:endParaRPr lang="ru-RU"/>
        </a:p>
      </dgm:t>
    </dgm:pt>
    <dgm:pt modelId="{43E4D627-F0CB-4382-887A-ED9E748916F0}" type="sibTrans" cxnId="{A4954502-25AB-487E-8A4A-C71924675654}">
      <dgm:prSet/>
      <dgm:spPr/>
      <dgm:t>
        <a:bodyPr/>
        <a:lstStyle/>
        <a:p>
          <a:endParaRPr lang="ru-RU"/>
        </a:p>
      </dgm:t>
    </dgm:pt>
    <dgm:pt modelId="{5E58A11D-278C-45DF-B51D-CD5932807A79}" type="pres">
      <dgm:prSet presAssocID="{E3BF38CA-A21E-44CE-8C8D-9FCA2104520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C37B4D-67B0-4479-A4C4-ED8EF89D3D17}" type="pres">
      <dgm:prSet presAssocID="{5ECC3162-626C-4BFF-BF89-D8FC32D30FC4}" presName="composite" presStyleCnt="0"/>
      <dgm:spPr/>
    </dgm:pt>
    <dgm:pt modelId="{A1BB75CE-0BDD-417D-A613-E82AD865DA34}" type="pres">
      <dgm:prSet presAssocID="{5ECC3162-626C-4BFF-BF89-D8FC32D30FC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A3C77-616D-4276-8060-AF195BFC1C51}" type="pres">
      <dgm:prSet presAssocID="{5ECC3162-626C-4BFF-BF89-D8FC32D30FC4}" presName="descendantText" presStyleLbl="alignAcc1" presStyleIdx="0" presStyleCnt="5" custLinFactNeighborX="1235" custLinFactNeighborY="18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A6F2B-3C3D-4301-93F0-B2450F0118EB}" type="pres">
      <dgm:prSet presAssocID="{056B9881-84F5-4A0C-BB17-C5B9DD79590A}" presName="sp" presStyleCnt="0"/>
      <dgm:spPr/>
    </dgm:pt>
    <dgm:pt modelId="{E3F148F4-9A61-4879-9A2D-722FF0B56A6A}" type="pres">
      <dgm:prSet presAssocID="{394ECF29-9BE6-4831-B085-260BEA961633}" presName="composite" presStyleCnt="0"/>
      <dgm:spPr/>
    </dgm:pt>
    <dgm:pt modelId="{52EA96B6-30A6-49AE-BFC9-077F601EF5E0}" type="pres">
      <dgm:prSet presAssocID="{394ECF29-9BE6-4831-B085-260BEA96163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6776B-B0DC-4572-AC06-500FF4B2F38C}" type="pres">
      <dgm:prSet presAssocID="{394ECF29-9BE6-4831-B085-260BEA961633}" presName="descendantText" presStyleLbl="alignAcc1" presStyleIdx="1" presStyleCnt="5" custScaleX="99893" custScaleY="162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2DBBC-C3FC-40DC-AD89-1BAFEA4600D1}" type="pres">
      <dgm:prSet presAssocID="{30C6A49C-2D9E-472B-BC3C-8F52967DD596}" presName="sp" presStyleCnt="0"/>
      <dgm:spPr/>
    </dgm:pt>
    <dgm:pt modelId="{BFF81179-0100-4A58-A937-45F26D2DEB0B}" type="pres">
      <dgm:prSet presAssocID="{7357BF68-1F05-4974-9E90-0F348FD29DD6}" presName="composite" presStyleCnt="0"/>
      <dgm:spPr/>
    </dgm:pt>
    <dgm:pt modelId="{9DF2FEF1-78B4-4228-AA52-0CB77DD86B22}" type="pres">
      <dgm:prSet presAssocID="{7357BF68-1F05-4974-9E90-0F348FD29DD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27063-0E9C-4805-A3EF-E07E281E1F07}" type="pres">
      <dgm:prSet presAssocID="{7357BF68-1F05-4974-9E90-0F348FD29DD6}" presName="descendantText" presStyleLbl="alignAcc1" presStyleIdx="2" presStyleCnt="5" custScaleX="99825" custScaleY="123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515AB2-B1C0-4785-A0F3-83B65FA48C82}" type="pres">
      <dgm:prSet presAssocID="{182F4158-8A45-48EA-BB65-0A32A82B8162}" presName="sp" presStyleCnt="0"/>
      <dgm:spPr/>
    </dgm:pt>
    <dgm:pt modelId="{49A6B97C-63D1-4055-A7C1-8BE6700E648C}" type="pres">
      <dgm:prSet presAssocID="{703540C0-321D-4196-9BB4-1A5CEA5F892D}" presName="composite" presStyleCnt="0"/>
      <dgm:spPr/>
    </dgm:pt>
    <dgm:pt modelId="{8A6BF5B8-1F07-47B1-ABDA-AEC1339EB84E}" type="pres">
      <dgm:prSet presAssocID="{703540C0-321D-4196-9BB4-1A5CEA5F892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F2C7F5-9B4E-45AA-96A5-FCA9131EC46D}" type="pres">
      <dgm:prSet presAssocID="{703540C0-321D-4196-9BB4-1A5CEA5F892D}" presName="descendantText" presStyleLbl="alignAcc1" presStyleIdx="3" presStyleCnt="5" custScaleX="98178" custScaleY="93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A74AE-9B04-40F6-9892-C0D04F690E5C}" type="pres">
      <dgm:prSet presAssocID="{FCEF0194-E440-4677-BA03-16AB18081D9A}" presName="sp" presStyleCnt="0"/>
      <dgm:spPr/>
    </dgm:pt>
    <dgm:pt modelId="{EF07965D-8E14-482C-A6E5-8005F2FA9C69}" type="pres">
      <dgm:prSet presAssocID="{DD80018F-5EEF-4CFD-B399-8B92156171B6}" presName="composite" presStyleCnt="0"/>
      <dgm:spPr/>
    </dgm:pt>
    <dgm:pt modelId="{F355B1FC-6F4E-4A4A-98D2-D3FB5C08F08B}" type="pres">
      <dgm:prSet presAssocID="{DD80018F-5EEF-4CFD-B399-8B92156171B6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F48D7-1D32-4897-AE42-F7C3ADBA365C}" type="pres">
      <dgm:prSet presAssocID="{DD80018F-5EEF-4CFD-B399-8B92156171B6}" presName="descendantText" presStyleLbl="alignAcc1" presStyleIdx="4" presStyleCnt="5" custScaleX="98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FC2C59-6E73-4D50-B6E4-5AE7BF167220}" srcId="{E3BF38CA-A21E-44CE-8C8D-9FCA2104520D}" destId="{703540C0-321D-4196-9BB4-1A5CEA5F892D}" srcOrd="3" destOrd="0" parTransId="{172CE118-344D-42C8-BCC2-159B0CDC6A14}" sibTransId="{FCEF0194-E440-4677-BA03-16AB18081D9A}"/>
    <dgm:cxn modelId="{A4954502-25AB-487E-8A4A-C71924675654}" srcId="{703540C0-321D-4196-9BB4-1A5CEA5F892D}" destId="{E9C7380C-D41F-4A6D-97A1-F5976FFDE2C2}" srcOrd="1" destOrd="0" parTransId="{A27690E6-6954-4883-A9F9-9D07C0871CB0}" sibTransId="{43E4D627-F0CB-4382-887A-ED9E748916F0}"/>
    <dgm:cxn modelId="{19B51BC1-CE0C-4002-BFE9-4D574826EF5E}" srcId="{E3BF38CA-A21E-44CE-8C8D-9FCA2104520D}" destId="{5ECC3162-626C-4BFF-BF89-D8FC32D30FC4}" srcOrd="0" destOrd="0" parTransId="{B983BD00-E21F-4EA4-8F6D-AB9B376B1F9B}" sibTransId="{056B9881-84F5-4A0C-BB17-C5B9DD79590A}"/>
    <dgm:cxn modelId="{D6B6EA41-1178-46CE-8DD3-D40597D6F8F4}" type="presOf" srcId="{815C4E61-7BF8-47E0-A420-CCCBC58E4F1E}" destId="{A4F2C7F5-9B4E-45AA-96A5-FCA9131EC46D}" srcOrd="0" destOrd="0" presId="urn:microsoft.com/office/officeart/2005/8/layout/chevron2"/>
    <dgm:cxn modelId="{CBAC15A6-3F55-492F-A58E-51E18F9C1CB6}" type="presOf" srcId="{A8AFAC15-17F1-4F7D-9331-903100873C0E}" destId="{D10A3C77-616D-4276-8060-AF195BFC1C51}" srcOrd="0" destOrd="1" presId="urn:microsoft.com/office/officeart/2005/8/layout/chevron2"/>
    <dgm:cxn modelId="{6AA6597A-602A-4510-8844-E394EA585A66}" type="presOf" srcId="{405BE8A5-1A05-4708-A9B8-47F4C7332831}" destId="{0C927063-0E9C-4805-A3EF-E07E281E1F07}" srcOrd="0" destOrd="1" presId="urn:microsoft.com/office/officeart/2005/8/layout/chevron2"/>
    <dgm:cxn modelId="{E9B23941-A466-4042-936C-CE3C3015D365}" srcId="{E3BF38CA-A21E-44CE-8C8D-9FCA2104520D}" destId="{394ECF29-9BE6-4831-B085-260BEA961633}" srcOrd="1" destOrd="0" parTransId="{E9F2675D-380E-4D40-B5EC-3CDE1F24F341}" sibTransId="{30C6A49C-2D9E-472B-BC3C-8F52967DD596}"/>
    <dgm:cxn modelId="{658B6FC0-F718-4AD6-B3B2-28547FE60711}" type="presOf" srcId="{91422615-EE88-4C01-8F6A-103CD31F9EC3}" destId="{F2B6776B-B0DC-4572-AC06-500FF4B2F38C}" srcOrd="0" destOrd="0" presId="urn:microsoft.com/office/officeart/2005/8/layout/chevron2"/>
    <dgm:cxn modelId="{CB67E2E7-D2DF-4B3E-ADE2-B459354F8B39}" srcId="{5ECC3162-626C-4BFF-BF89-D8FC32D30FC4}" destId="{1B6CAC41-8708-41FA-B4B8-99DC15BB64ED}" srcOrd="0" destOrd="0" parTransId="{1756BEC6-E4B1-4FE0-93D1-617C2DF9C1DC}" sibTransId="{8381A42C-3BAB-4DD6-97DE-7804A8C8812E}"/>
    <dgm:cxn modelId="{ABA7D880-721F-4313-B740-CAD74B0B7A04}" srcId="{703540C0-321D-4196-9BB4-1A5CEA5F892D}" destId="{815C4E61-7BF8-47E0-A420-CCCBC58E4F1E}" srcOrd="0" destOrd="0" parTransId="{270D28A7-79C4-4F16-8564-B84ABD732E7E}" sibTransId="{208FBECB-973C-4D74-AF0E-2EAA27904DC2}"/>
    <dgm:cxn modelId="{071DA94E-5952-48E5-863F-05DF0F7B560A}" srcId="{E3BF38CA-A21E-44CE-8C8D-9FCA2104520D}" destId="{DD80018F-5EEF-4CFD-B399-8B92156171B6}" srcOrd="4" destOrd="0" parTransId="{27EB1059-444E-4E9C-BB9A-E1DA312A5637}" sibTransId="{4E83FE0C-2988-4B39-ABB9-8B183527807A}"/>
    <dgm:cxn modelId="{3BE440C7-6659-4F55-BAEE-30A86CCE663A}" type="presOf" srcId="{1B6CAC41-8708-41FA-B4B8-99DC15BB64ED}" destId="{D10A3C77-616D-4276-8060-AF195BFC1C51}" srcOrd="0" destOrd="0" presId="urn:microsoft.com/office/officeart/2005/8/layout/chevron2"/>
    <dgm:cxn modelId="{6A6AAC55-7BC1-45E6-A493-48EF5B26DFE5}" type="presOf" srcId="{E9C7380C-D41F-4A6D-97A1-F5976FFDE2C2}" destId="{A4F2C7F5-9B4E-45AA-96A5-FCA9131EC46D}" srcOrd="0" destOrd="1" presId="urn:microsoft.com/office/officeart/2005/8/layout/chevron2"/>
    <dgm:cxn modelId="{9BAC1E64-019F-4B56-ABA7-E3CDCD9B2A23}" type="presOf" srcId="{7357BF68-1F05-4974-9E90-0F348FD29DD6}" destId="{9DF2FEF1-78B4-4228-AA52-0CB77DD86B22}" srcOrd="0" destOrd="0" presId="urn:microsoft.com/office/officeart/2005/8/layout/chevron2"/>
    <dgm:cxn modelId="{DE98154D-A704-4765-AA03-8B5874EE09BC}" srcId="{E3BF38CA-A21E-44CE-8C8D-9FCA2104520D}" destId="{7357BF68-1F05-4974-9E90-0F348FD29DD6}" srcOrd="2" destOrd="0" parTransId="{DC1C9E5F-7A44-4D9B-8372-DAD2D5AAC97B}" sibTransId="{182F4158-8A45-48EA-BB65-0A32A82B8162}"/>
    <dgm:cxn modelId="{78C912E4-AA1A-4810-A8FD-AB34C5518607}" srcId="{DD80018F-5EEF-4CFD-B399-8B92156171B6}" destId="{686F2FA0-58D4-4D45-A308-7B257FB54911}" srcOrd="0" destOrd="0" parTransId="{DD1E1D25-0896-4A90-A4AF-8A26F9ACE0F6}" sibTransId="{DF6D068A-D20C-46E9-9D53-288B5AD347FA}"/>
    <dgm:cxn modelId="{F6C1C62B-143F-46B7-855B-E0BAC36EDA78}" srcId="{7357BF68-1F05-4974-9E90-0F348FD29DD6}" destId="{405BE8A5-1A05-4708-A9B8-47F4C7332831}" srcOrd="1" destOrd="0" parTransId="{BDA73BC0-86F6-444C-9F1C-35BD3D88579F}" sibTransId="{6E1F9079-38E7-429E-A9F8-5DBD9123E866}"/>
    <dgm:cxn modelId="{FFF2E6C8-3A81-42D2-847B-2951D99E79DF}" srcId="{7357BF68-1F05-4974-9E90-0F348FD29DD6}" destId="{727F648A-5150-4AA4-B044-54E1F1D79CB7}" srcOrd="0" destOrd="0" parTransId="{D94913AF-F72B-4665-9938-62D228F12EF4}" sibTransId="{66011A05-9948-417B-858F-8826292184FC}"/>
    <dgm:cxn modelId="{AE038B9F-B396-4EF2-8CED-58C43E2A7AD0}" srcId="{394ECF29-9BE6-4831-B085-260BEA961633}" destId="{91422615-EE88-4C01-8F6A-103CD31F9EC3}" srcOrd="0" destOrd="0" parTransId="{0B7BAAD1-0FF5-4F0D-878A-07357D0943D9}" sibTransId="{B5B6C11B-1AC3-4AE9-A004-457E9E1217F5}"/>
    <dgm:cxn modelId="{1D0FC620-4BB3-474B-B171-9686766624E0}" srcId="{5ECC3162-626C-4BFF-BF89-D8FC32D30FC4}" destId="{A8AFAC15-17F1-4F7D-9331-903100873C0E}" srcOrd="1" destOrd="0" parTransId="{81F30F3E-9EBC-46C5-B496-EF42626CD902}" sibTransId="{03392315-1D7E-44AC-959B-CD4079CD4C9F}"/>
    <dgm:cxn modelId="{63153D01-5E8E-45A2-A7FA-849FBFBDA263}" type="presOf" srcId="{727F648A-5150-4AA4-B044-54E1F1D79CB7}" destId="{0C927063-0E9C-4805-A3EF-E07E281E1F07}" srcOrd="0" destOrd="0" presId="urn:microsoft.com/office/officeart/2005/8/layout/chevron2"/>
    <dgm:cxn modelId="{92C17E8E-A076-4250-896C-B5B855F2416A}" type="presOf" srcId="{DD80018F-5EEF-4CFD-B399-8B92156171B6}" destId="{F355B1FC-6F4E-4A4A-98D2-D3FB5C08F08B}" srcOrd="0" destOrd="0" presId="urn:microsoft.com/office/officeart/2005/8/layout/chevron2"/>
    <dgm:cxn modelId="{44109869-F174-41D5-B9FE-902BE015CD4A}" type="presOf" srcId="{394ECF29-9BE6-4831-B085-260BEA961633}" destId="{52EA96B6-30A6-49AE-BFC9-077F601EF5E0}" srcOrd="0" destOrd="0" presId="urn:microsoft.com/office/officeart/2005/8/layout/chevron2"/>
    <dgm:cxn modelId="{C830246F-607F-44B5-B82A-0163113D699D}" type="presOf" srcId="{686F2FA0-58D4-4D45-A308-7B257FB54911}" destId="{F48F48D7-1D32-4897-AE42-F7C3ADBA365C}" srcOrd="0" destOrd="0" presId="urn:microsoft.com/office/officeart/2005/8/layout/chevron2"/>
    <dgm:cxn modelId="{D32AA695-9A87-4CAA-BF6F-2997DA9472FA}" type="presOf" srcId="{5ECC3162-626C-4BFF-BF89-D8FC32D30FC4}" destId="{A1BB75CE-0BDD-417D-A613-E82AD865DA34}" srcOrd="0" destOrd="0" presId="urn:microsoft.com/office/officeart/2005/8/layout/chevron2"/>
    <dgm:cxn modelId="{BC6C5296-3B71-43FA-A793-76C99836AD4D}" type="presOf" srcId="{E3BF38CA-A21E-44CE-8C8D-9FCA2104520D}" destId="{5E58A11D-278C-45DF-B51D-CD5932807A79}" srcOrd="0" destOrd="0" presId="urn:microsoft.com/office/officeart/2005/8/layout/chevron2"/>
    <dgm:cxn modelId="{BD3C0B5F-709F-4CE0-BC6B-3074508B13D1}" type="presOf" srcId="{703540C0-321D-4196-9BB4-1A5CEA5F892D}" destId="{8A6BF5B8-1F07-47B1-ABDA-AEC1339EB84E}" srcOrd="0" destOrd="0" presId="urn:microsoft.com/office/officeart/2005/8/layout/chevron2"/>
    <dgm:cxn modelId="{3DA8E363-FF21-49C4-819E-19D6D4EA6497}" type="presParOf" srcId="{5E58A11D-278C-45DF-B51D-CD5932807A79}" destId="{38C37B4D-67B0-4479-A4C4-ED8EF89D3D17}" srcOrd="0" destOrd="0" presId="urn:microsoft.com/office/officeart/2005/8/layout/chevron2"/>
    <dgm:cxn modelId="{863C1E67-6BCC-41B5-A04C-E2E2851921E2}" type="presParOf" srcId="{38C37B4D-67B0-4479-A4C4-ED8EF89D3D17}" destId="{A1BB75CE-0BDD-417D-A613-E82AD865DA34}" srcOrd="0" destOrd="0" presId="urn:microsoft.com/office/officeart/2005/8/layout/chevron2"/>
    <dgm:cxn modelId="{9A33A134-EBC0-4A6C-B170-8F92BA260913}" type="presParOf" srcId="{38C37B4D-67B0-4479-A4C4-ED8EF89D3D17}" destId="{D10A3C77-616D-4276-8060-AF195BFC1C51}" srcOrd="1" destOrd="0" presId="urn:microsoft.com/office/officeart/2005/8/layout/chevron2"/>
    <dgm:cxn modelId="{7896977D-26FB-4E54-B5AE-BFFF6D3652C4}" type="presParOf" srcId="{5E58A11D-278C-45DF-B51D-CD5932807A79}" destId="{B53A6F2B-3C3D-4301-93F0-B2450F0118EB}" srcOrd="1" destOrd="0" presId="urn:microsoft.com/office/officeart/2005/8/layout/chevron2"/>
    <dgm:cxn modelId="{7AE0BB0D-695F-4765-8BDC-18E9269A91AC}" type="presParOf" srcId="{5E58A11D-278C-45DF-B51D-CD5932807A79}" destId="{E3F148F4-9A61-4879-9A2D-722FF0B56A6A}" srcOrd="2" destOrd="0" presId="urn:microsoft.com/office/officeart/2005/8/layout/chevron2"/>
    <dgm:cxn modelId="{C7D37A20-BF21-49A0-9C5F-E008F8239576}" type="presParOf" srcId="{E3F148F4-9A61-4879-9A2D-722FF0B56A6A}" destId="{52EA96B6-30A6-49AE-BFC9-077F601EF5E0}" srcOrd="0" destOrd="0" presId="urn:microsoft.com/office/officeart/2005/8/layout/chevron2"/>
    <dgm:cxn modelId="{1BC8A2AD-6CE4-4145-8D3C-80285ECA982B}" type="presParOf" srcId="{E3F148F4-9A61-4879-9A2D-722FF0B56A6A}" destId="{F2B6776B-B0DC-4572-AC06-500FF4B2F38C}" srcOrd="1" destOrd="0" presId="urn:microsoft.com/office/officeart/2005/8/layout/chevron2"/>
    <dgm:cxn modelId="{6F3F9DC8-AF15-4912-92A2-906F56E2CE49}" type="presParOf" srcId="{5E58A11D-278C-45DF-B51D-CD5932807A79}" destId="{1F42DBBC-C3FC-40DC-AD89-1BAFEA4600D1}" srcOrd="3" destOrd="0" presId="urn:microsoft.com/office/officeart/2005/8/layout/chevron2"/>
    <dgm:cxn modelId="{4CDB8B58-9909-43CD-A269-5508C8BD7D42}" type="presParOf" srcId="{5E58A11D-278C-45DF-B51D-CD5932807A79}" destId="{BFF81179-0100-4A58-A937-45F26D2DEB0B}" srcOrd="4" destOrd="0" presId="urn:microsoft.com/office/officeart/2005/8/layout/chevron2"/>
    <dgm:cxn modelId="{0469B2CF-EBD6-40F9-BF97-AE92A23EB441}" type="presParOf" srcId="{BFF81179-0100-4A58-A937-45F26D2DEB0B}" destId="{9DF2FEF1-78B4-4228-AA52-0CB77DD86B22}" srcOrd="0" destOrd="0" presId="urn:microsoft.com/office/officeart/2005/8/layout/chevron2"/>
    <dgm:cxn modelId="{F0BD05B3-EF6F-4E31-B0A8-C94510CE11D4}" type="presParOf" srcId="{BFF81179-0100-4A58-A937-45F26D2DEB0B}" destId="{0C927063-0E9C-4805-A3EF-E07E281E1F07}" srcOrd="1" destOrd="0" presId="urn:microsoft.com/office/officeart/2005/8/layout/chevron2"/>
    <dgm:cxn modelId="{4C04847E-F136-4680-82FA-AA448AD922F8}" type="presParOf" srcId="{5E58A11D-278C-45DF-B51D-CD5932807A79}" destId="{00515AB2-B1C0-4785-A0F3-83B65FA48C82}" srcOrd="5" destOrd="0" presId="urn:microsoft.com/office/officeart/2005/8/layout/chevron2"/>
    <dgm:cxn modelId="{4E37F30B-BE9B-4AE0-A50F-B7D8E57E01F7}" type="presParOf" srcId="{5E58A11D-278C-45DF-B51D-CD5932807A79}" destId="{49A6B97C-63D1-4055-A7C1-8BE6700E648C}" srcOrd="6" destOrd="0" presId="urn:microsoft.com/office/officeart/2005/8/layout/chevron2"/>
    <dgm:cxn modelId="{0055199B-CB46-4CDD-9199-8FE9C90CBC2E}" type="presParOf" srcId="{49A6B97C-63D1-4055-A7C1-8BE6700E648C}" destId="{8A6BF5B8-1F07-47B1-ABDA-AEC1339EB84E}" srcOrd="0" destOrd="0" presId="urn:microsoft.com/office/officeart/2005/8/layout/chevron2"/>
    <dgm:cxn modelId="{326E013D-D391-4720-8AED-2711BF729C32}" type="presParOf" srcId="{49A6B97C-63D1-4055-A7C1-8BE6700E648C}" destId="{A4F2C7F5-9B4E-45AA-96A5-FCA9131EC46D}" srcOrd="1" destOrd="0" presId="urn:microsoft.com/office/officeart/2005/8/layout/chevron2"/>
    <dgm:cxn modelId="{E0AC12EC-FDA0-4E69-9FD4-9F4A82B667CA}" type="presParOf" srcId="{5E58A11D-278C-45DF-B51D-CD5932807A79}" destId="{261A74AE-9B04-40F6-9892-C0D04F690E5C}" srcOrd="7" destOrd="0" presId="urn:microsoft.com/office/officeart/2005/8/layout/chevron2"/>
    <dgm:cxn modelId="{599D52FF-C333-4363-9F47-1E551D6ED88E}" type="presParOf" srcId="{5E58A11D-278C-45DF-B51D-CD5932807A79}" destId="{EF07965D-8E14-482C-A6E5-8005F2FA9C69}" srcOrd="8" destOrd="0" presId="urn:microsoft.com/office/officeart/2005/8/layout/chevron2"/>
    <dgm:cxn modelId="{539AFE67-7280-42F4-B5D6-C5AB9609CD1B}" type="presParOf" srcId="{EF07965D-8E14-482C-A6E5-8005F2FA9C69}" destId="{F355B1FC-6F4E-4A4A-98D2-D3FB5C08F08B}" srcOrd="0" destOrd="0" presId="urn:microsoft.com/office/officeart/2005/8/layout/chevron2"/>
    <dgm:cxn modelId="{1138C550-4BFA-45C2-BEB0-187E04F2C91B}" type="presParOf" srcId="{EF07965D-8E14-482C-A6E5-8005F2FA9C69}" destId="{F48F48D7-1D32-4897-AE42-F7C3ADBA365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627A8B-05B4-4A42-9981-14FE31E3D66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F12F8C-B0A5-42D8-A783-1C9541A228B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Пальчиковая </a:t>
          </a:r>
          <a:r>
            <a:rPr lang="ru-RU" sz="2400" b="1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гимнастика А.П.Савиной</a:t>
          </a:r>
        </a:p>
        <a:p>
          <a:pPr defTabSz="755650">
            <a:spcBef>
              <a:spcPct val="0"/>
            </a:spcBef>
          </a:pPr>
          <a:endParaRPr lang="ru-RU" dirty="0"/>
        </a:p>
      </dgm:t>
    </dgm:pt>
    <dgm:pt modelId="{8086865B-0A33-4FED-A35D-DAB347E2C857}" type="parTrans" cxnId="{52A89B04-DC91-45E0-BEEC-BC2723CCB619}">
      <dgm:prSet/>
      <dgm:spPr/>
      <dgm:t>
        <a:bodyPr/>
        <a:lstStyle/>
        <a:p>
          <a:endParaRPr lang="ru-RU"/>
        </a:p>
      </dgm:t>
    </dgm:pt>
    <dgm:pt modelId="{47368C7B-ED7D-49A1-A54E-F0F8D1C90FC1}" type="sibTrans" cxnId="{52A89B04-DC91-45E0-BEEC-BC2723CCB619}">
      <dgm:prSet/>
      <dgm:spPr/>
      <dgm:t>
        <a:bodyPr/>
        <a:lstStyle/>
        <a:p>
          <a:endParaRPr lang="ru-RU"/>
        </a:p>
      </dgm:t>
    </dgm:pt>
    <dgm:pt modelId="{F292D04C-A6FC-41B3-8154-6FB3C157445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Дыхательная гимнастика </a:t>
          </a:r>
          <a:r>
            <a:rPr lang="ru-RU" sz="2400" b="1" dirty="0" err="1" smtClean="0">
              <a:solidFill>
                <a:schemeClr val="tx1"/>
              </a:solidFill>
              <a:effectLst/>
              <a:latin typeface="Georgia" pitchFamily="18" charset="0"/>
            </a:rPr>
            <a:t>Стрельниковой</a:t>
          </a:r>
          <a:r>
            <a:rPr lang="ru-RU" sz="2400" b="1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</a:p>
        <a:p>
          <a:pPr defTabSz="755650">
            <a:spcBef>
              <a:spcPct val="0"/>
            </a:spcBef>
          </a:pPr>
          <a:endParaRPr lang="ru-RU" dirty="0"/>
        </a:p>
      </dgm:t>
    </dgm:pt>
    <dgm:pt modelId="{8095C24F-465A-4ED6-B3F1-7117E5B9611A}" type="parTrans" cxnId="{7FE1E428-DE1A-4650-94D7-FA0F86D391C6}">
      <dgm:prSet/>
      <dgm:spPr/>
      <dgm:t>
        <a:bodyPr/>
        <a:lstStyle/>
        <a:p>
          <a:endParaRPr lang="ru-RU"/>
        </a:p>
      </dgm:t>
    </dgm:pt>
    <dgm:pt modelId="{5FE7D127-7C75-4B2E-A365-90111E287C77}" type="sibTrans" cxnId="{7FE1E428-DE1A-4650-94D7-FA0F86D391C6}">
      <dgm:prSet/>
      <dgm:spPr/>
      <dgm:t>
        <a:bodyPr/>
        <a:lstStyle/>
        <a:p>
          <a:endParaRPr lang="ru-RU"/>
        </a:p>
      </dgm:t>
    </dgm:pt>
    <dgm:pt modelId="{D01CCAE3-55E3-41D3-BF3D-AFBA493A957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-Точечный массаж по Уманской</a:t>
          </a:r>
          <a:endParaRPr lang="ru-RU" sz="2400" b="1" dirty="0" smtClean="0">
            <a:solidFill>
              <a:schemeClr val="tx1"/>
            </a:solidFill>
            <a:effectLst/>
            <a:latin typeface="Georgia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defTabSz="755650">
            <a:spcBef>
              <a:spcPct val="0"/>
            </a:spcBef>
          </a:pPr>
          <a:endParaRPr lang="ru-RU" dirty="0"/>
        </a:p>
      </dgm:t>
    </dgm:pt>
    <dgm:pt modelId="{73CCB5E2-5725-48FB-8FC7-2A72E176418F}" type="parTrans" cxnId="{F8EF2CD1-777E-47BB-A459-16B425EA8959}">
      <dgm:prSet/>
      <dgm:spPr/>
      <dgm:t>
        <a:bodyPr/>
        <a:lstStyle/>
        <a:p>
          <a:endParaRPr lang="ru-RU"/>
        </a:p>
      </dgm:t>
    </dgm:pt>
    <dgm:pt modelId="{E507CDAC-1B91-4A6C-81B3-9D70CAEBD664}" type="sibTrans" cxnId="{F8EF2CD1-777E-47BB-A459-16B425EA8959}">
      <dgm:prSet/>
      <dgm:spPr/>
      <dgm:t>
        <a:bodyPr/>
        <a:lstStyle/>
        <a:p>
          <a:endParaRPr lang="ru-RU"/>
        </a:p>
      </dgm:t>
    </dgm:pt>
    <dgm:pt modelId="{C9AEA3AE-367A-4880-B8FE-730D45867D1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-Гимнастика для глаз по методике Э. С. Аветисова</a:t>
          </a:r>
          <a:endParaRPr lang="ru-RU" sz="2400" b="1" dirty="0" smtClean="0">
            <a:solidFill>
              <a:schemeClr val="tx1"/>
            </a:solidFill>
            <a:effectLst/>
            <a:latin typeface="Georgia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defTabSz="755650">
            <a:spcBef>
              <a:spcPct val="0"/>
            </a:spcBef>
          </a:pPr>
          <a:endParaRPr lang="ru-RU" dirty="0"/>
        </a:p>
      </dgm:t>
    </dgm:pt>
    <dgm:pt modelId="{6F6DE349-24A6-4879-BA69-EE190BFE0F65}" type="parTrans" cxnId="{6E0A6B90-FA29-456D-A9AB-37921BBC2BA4}">
      <dgm:prSet/>
      <dgm:spPr/>
      <dgm:t>
        <a:bodyPr/>
        <a:lstStyle/>
        <a:p>
          <a:endParaRPr lang="ru-RU"/>
        </a:p>
      </dgm:t>
    </dgm:pt>
    <dgm:pt modelId="{91594A0F-955C-4B61-B152-1025A09ABF8F}" type="sibTrans" cxnId="{6E0A6B90-FA29-456D-A9AB-37921BBC2BA4}">
      <dgm:prSet/>
      <dgm:spPr/>
      <dgm:t>
        <a:bodyPr/>
        <a:lstStyle/>
        <a:p>
          <a:endParaRPr lang="ru-RU"/>
        </a:p>
      </dgm:t>
    </dgm:pt>
    <dgm:pt modelId="{F14CACE8-50A1-4A40-ADA2-A750D04A794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Гимнастика для глаз </a:t>
          </a:r>
          <a:r>
            <a:rPr lang="ru-RU" sz="2400" b="1" dirty="0" err="1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Е.А.Каралашвили</a:t>
          </a:r>
          <a:endParaRPr lang="ru-RU" sz="2400" b="1" dirty="0" smtClean="0">
            <a:solidFill>
              <a:schemeClr val="tx1"/>
            </a:solidFill>
            <a:effectLst/>
            <a:latin typeface="Georgia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defTabSz="755650">
            <a:spcBef>
              <a:spcPct val="0"/>
            </a:spcBef>
          </a:pPr>
          <a:endParaRPr lang="ru-RU" dirty="0"/>
        </a:p>
      </dgm:t>
    </dgm:pt>
    <dgm:pt modelId="{5DB42C0F-9BBD-42FD-B0BA-803B89C3B2B6}" type="parTrans" cxnId="{6FF1A033-ECBC-4324-A0BC-E96921461D03}">
      <dgm:prSet/>
      <dgm:spPr/>
      <dgm:t>
        <a:bodyPr/>
        <a:lstStyle/>
        <a:p>
          <a:endParaRPr lang="ru-RU"/>
        </a:p>
      </dgm:t>
    </dgm:pt>
    <dgm:pt modelId="{09B403B2-B538-4376-A089-7FCF1A92366D}" type="sibTrans" cxnId="{6FF1A033-ECBC-4324-A0BC-E96921461D03}">
      <dgm:prSet/>
      <dgm:spPr/>
      <dgm:t>
        <a:bodyPr/>
        <a:lstStyle/>
        <a:p>
          <a:endParaRPr lang="ru-RU"/>
        </a:p>
      </dgm:t>
    </dgm:pt>
    <dgm:pt modelId="{F1A2C925-3186-4925-83DC-9115E757EECC}" type="pres">
      <dgm:prSet presAssocID="{B1627A8B-05B4-4A42-9981-14FE31E3D66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BDFF36-A448-488E-89B5-78FCE0AB54CC}" type="pres">
      <dgm:prSet presAssocID="{0DF12F8C-B0A5-42D8-A783-1C9541A228BA}" presName="parentLin" presStyleCnt="0"/>
      <dgm:spPr/>
    </dgm:pt>
    <dgm:pt modelId="{1055EEFC-6A23-4B74-A51C-2CA1A7D0E115}" type="pres">
      <dgm:prSet presAssocID="{0DF12F8C-B0A5-42D8-A783-1C9541A228B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67B5751-F961-4C12-B747-BE261D0579DF}" type="pres">
      <dgm:prSet presAssocID="{0DF12F8C-B0A5-42D8-A783-1C9541A228BA}" presName="parentText" presStyleLbl="node1" presStyleIdx="0" presStyleCnt="5" custScaleX="135127" custScaleY="1589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BBDAB-DF76-470B-AE3D-3295AE6D30E8}" type="pres">
      <dgm:prSet presAssocID="{0DF12F8C-B0A5-42D8-A783-1C9541A228BA}" presName="negativeSpace" presStyleCnt="0"/>
      <dgm:spPr/>
    </dgm:pt>
    <dgm:pt modelId="{1C7B6A2F-4EA6-4D92-A8A9-1D21A5058DBB}" type="pres">
      <dgm:prSet presAssocID="{0DF12F8C-B0A5-42D8-A783-1C9541A228BA}" presName="childText" presStyleLbl="conFgAcc1" presStyleIdx="0" presStyleCnt="5">
        <dgm:presLayoutVars>
          <dgm:bulletEnabled val="1"/>
        </dgm:presLayoutVars>
      </dgm:prSet>
      <dgm:spPr/>
    </dgm:pt>
    <dgm:pt modelId="{22C40D5D-761D-42C0-8F62-3816E35AD75F}" type="pres">
      <dgm:prSet presAssocID="{47368C7B-ED7D-49A1-A54E-F0F8D1C90FC1}" presName="spaceBetweenRectangles" presStyleCnt="0"/>
      <dgm:spPr/>
    </dgm:pt>
    <dgm:pt modelId="{831E3620-F740-4BA2-B2EC-3B38D8BA194E}" type="pres">
      <dgm:prSet presAssocID="{F14CACE8-50A1-4A40-ADA2-A750D04A7944}" presName="parentLin" presStyleCnt="0"/>
      <dgm:spPr/>
    </dgm:pt>
    <dgm:pt modelId="{EC679901-5BF1-4A78-91A3-1395ADCB569A}" type="pres">
      <dgm:prSet presAssocID="{F14CACE8-50A1-4A40-ADA2-A750D04A794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4F13C89-5B43-4885-85C8-1073D7E1BD81}" type="pres">
      <dgm:prSet presAssocID="{F14CACE8-50A1-4A40-ADA2-A750D04A7944}" presName="parentText" presStyleLbl="node1" presStyleIdx="1" presStyleCnt="5" custScaleX="133315" custScaleY="1456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AFD90-558C-454A-B0DA-4EE2B4355589}" type="pres">
      <dgm:prSet presAssocID="{F14CACE8-50A1-4A40-ADA2-A750D04A7944}" presName="negativeSpace" presStyleCnt="0"/>
      <dgm:spPr/>
    </dgm:pt>
    <dgm:pt modelId="{7A0E849F-C0EF-4FB4-A716-8673B8944B99}" type="pres">
      <dgm:prSet presAssocID="{F14CACE8-50A1-4A40-ADA2-A750D04A7944}" presName="childText" presStyleLbl="conFgAcc1" presStyleIdx="1" presStyleCnt="5">
        <dgm:presLayoutVars>
          <dgm:bulletEnabled val="1"/>
        </dgm:presLayoutVars>
      </dgm:prSet>
      <dgm:spPr/>
    </dgm:pt>
    <dgm:pt modelId="{9FE163B0-1FFE-4BFA-B907-1F514F2526FD}" type="pres">
      <dgm:prSet presAssocID="{09B403B2-B538-4376-A089-7FCF1A92366D}" presName="spaceBetweenRectangles" presStyleCnt="0"/>
      <dgm:spPr/>
    </dgm:pt>
    <dgm:pt modelId="{81E849F0-3C01-41F6-A517-7380C9E6C90B}" type="pres">
      <dgm:prSet presAssocID="{F292D04C-A6FC-41B3-8154-6FB3C1574451}" presName="parentLin" presStyleCnt="0"/>
      <dgm:spPr/>
    </dgm:pt>
    <dgm:pt modelId="{50819E19-52FD-47FB-A67D-C5DEFE67B0AE}" type="pres">
      <dgm:prSet presAssocID="{F292D04C-A6FC-41B3-8154-6FB3C157445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795F912-A60D-4A2F-B670-6D948B737C22}" type="pres">
      <dgm:prSet presAssocID="{F292D04C-A6FC-41B3-8154-6FB3C1574451}" presName="parentText" presStyleLbl="node1" presStyleIdx="2" presStyleCnt="5" custScaleX="135096" custScaleY="1268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8A409-BE9C-41DA-B9F0-A49AD44DD2E6}" type="pres">
      <dgm:prSet presAssocID="{F292D04C-A6FC-41B3-8154-6FB3C1574451}" presName="negativeSpace" presStyleCnt="0"/>
      <dgm:spPr/>
    </dgm:pt>
    <dgm:pt modelId="{BBE13BAB-91F0-4D62-B0F4-3600FEED0747}" type="pres">
      <dgm:prSet presAssocID="{F292D04C-A6FC-41B3-8154-6FB3C1574451}" presName="childText" presStyleLbl="conFgAcc1" presStyleIdx="2" presStyleCnt="5">
        <dgm:presLayoutVars>
          <dgm:bulletEnabled val="1"/>
        </dgm:presLayoutVars>
      </dgm:prSet>
      <dgm:spPr/>
    </dgm:pt>
    <dgm:pt modelId="{0031E08B-5C13-4790-AB32-CE560E671E83}" type="pres">
      <dgm:prSet presAssocID="{5FE7D127-7C75-4B2E-A365-90111E287C77}" presName="spaceBetweenRectangles" presStyleCnt="0"/>
      <dgm:spPr/>
    </dgm:pt>
    <dgm:pt modelId="{867DD96B-2664-4AA0-A015-35FA8A6A4216}" type="pres">
      <dgm:prSet presAssocID="{D01CCAE3-55E3-41D3-BF3D-AFBA493A9575}" presName="parentLin" presStyleCnt="0"/>
      <dgm:spPr/>
    </dgm:pt>
    <dgm:pt modelId="{1192BBF8-E6F0-4A37-AAEF-4433E232A5D9}" type="pres">
      <dgm:prSet presAssocID="{D01CCAE3-55E3-41D3-BF3D-AFBA493A9575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074D9643-843B-4BCC-9DE6-1ADA310F0590}" type="pres">
      <dgm:prSet presAssocID="{D01CCAE3-55E3-41D3-BF3D-AFBA493A9575}" presName="parentText" presStyleLbl="node1" presStyleIdx="3" presStyleCnt="5" custScaleX="1400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92C19-DD61-4B35-B491-618BA8025D08}" type="pres">
      <dgm:prSet presAssocID="{D01CCAE3-55E3-41D3-BF3D-AFBA493A9575}" presName="negativeSpace" presStyleCnt="0"/>
      <dgm:spPr/>
    </dgm:pt>
    <dgm:pt modelId="{0EE75A45-1D23-4A08-9E7C-25C997D2E153}" type="pres">
      <dgm:prSet presAssocID="{D01CCAE3-55E3-41D3-BF3D-AFBA493A9575}" presName="childText" presStyleLbl="conFgAcc1" presStyleIdx="3" presStyleCnt="5">
        <dgm:presLayoutVars>
          <dgm:bulletEnabled val="1"/>
        </dgm:presLayoutVars>
      </dgm:prSet>
      <dgm:spPr/>
    </dgm:pt>
    <dgm:pt modelId="{656BA40E-42EB-4724-BBAD-A6B97BB2A2F6}" type="pres">
      <dgm:prSet presAssocID="{E507CDAC-1B91-4A6C-81B3-9D70CAEBD664}" presName="spaceBetweenRectangles" presStyleCnt="0"/>
      <dgm:spPr/>
    </dgm:pt>
    <dgm:pt modelId="{66493F34-D73D-4BAD-B0A5-213CCB91043B}" type="pres">
      <dgm:prSet presAssocID="{C9AEA3AE-367A-4880-B8FE-730D45867D19}" presName="parentLin" presStyleCnt="0"/>
      <dgm:spPr/>
    </dgm:pt>
    <dgm:pt modelId="{DD57EBB4-57A0-48C4-BFE7-7CF9F0CE8D05}" type="pres">
      <dgm:prSet presAssocID="{C9AEA3AE-367A-4880-B8FE-730D45867D19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65EEC67-08E1-4091-BFF3-167A6B86C7D1}" type="pres">
      <dgm:prSet presAssocID="{C9AEA3AE-367A-4880-B8FE-730D45867D19}" presName="parentText" presStyleLbl="node1" presStyleIdx="4" presStyleCnt="5" custScaleX="135507" custScaleY="2041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72014-1CC7-453F-85B9-2D381DCD81F7}" type="pres">
      <dgm:prSet presAssocID="{C9AEA3AE-367A-4880-B8FE-730D45867D19}" presName="negativeSpace" presStyleCnt="0"/>
      <dgm:spPr/>
    </dgm:pt>
    <dgm:pt modelId="{AFF31F8D-28D4-4055-BAA8-B9DAB3CAF6D1}" type="pres">
      <dgm:prSet presAssocID="{C9AEA3AE-367A-4880-B8FE-730D45867D1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FE1E428-DE1A-4650-94D7-FA0F86D391C6}" srcId="{B1627A8B-05B4-4A42-9981-14FE31E3D666}" destId="{F292D04C-A6FC-41B3-8154-6FB3C1574451}" srcOrd="2" destOrd="0" parTransId="{8095C24F-465A-4ED6-B3F1-7117E5B9611A}" sibTransId="{5FE7D127-7C75-4B2E-A365-90111E287C77}"/>
    <dgm:cxn modelId="{1502A77B-05F9-48F8-A272-01CAD9129B3F}" type="presOf" srcId="{F292D04C-A6FC-41B3-8154-6FB3C1574451}" destId="{A795F912-A60D-4A2F-B670-6D948B737C22}" srcOrd="1" destOrd="0" presId="urn:microsoft.com/office/officeart/2005/8/layout/list1"/>
    <dgm:cxn modelId="{EEDA4B58-C054-4958-A8C8-101E0672EE79}" type="presOf" srcId="{C9AEA3AE-367A-4880-B8FE-730D45867D19}" destId="{365EEC67-08E1-4091-BFF3-167A6B86C7D1}" srcOrd="1" destOrd="0" presId="urn:microsoft.com/office/officeart/2005/8/layout/list1"/>
    <dgm:cxn modelId="{06455847-84A4-4DF3-B29A-0856D23CFB20}" type="presOf" srcId="{F14CACE8-50A1-4A40-ADA2-A750D04A7944}" destId="{EC679901-5BF1-4A78-91A3-1395ADCB569A}" srcOrd="0" destOrd="0" presId="urn:microsoft.com/office/officeart/2005/8/layout/list1"/>
    <dgm:cxn modelId="{6ED3025B-4048-471E-B61D-4B331B0AFB88}" type="presOf" srcId="{D01CCAE3-55E3-41D3-BF3D-AFBA493A9575}" destId="{074D9643-843B-4BCC-9DE6-1ADA310F0590}" srcOrd="1" destOrd="0" presId="urn:microsoft.com/office/officeart/2005/8/layout/list1"/>
    <dgm:cxn modelId="{AF796D60-A2ED-4B06-988C-BA8D9ADD6673}" type="presOf" srcId="{0DF12F8C-B0A5-42D8-A783-1C9541A228BA}" destId="{267B5751-F961-4C12-B747-BE261D0579DF}" srcOrd="1" destOrd="0" presId="urn:microsoft.com/office/officeart/2005/8/layout/list1"/>
    <dgm:cxn modelId="{F8EF2CD1-777E-47BB-A459-16B425EA8959}" srcId="{B1627A8B-05B4-4A42-9981-14FE31E3D666}" destId="{D01CCAE3-55E3-41D3-BF3D-AFBA493A9575}" srcOrd="3" destOrd="0" parTransId="{73CCB5E2-5725-48FB-8FC7-2A72E176418F}" sibTransId="{E507CDAC-1B91-4A6C-81B3-9D70CAEBD664}"/>
    <dgm:cxn modelId="{52A89B04-DC91-45E0-BEEC-BC2723CCB619}" srcId="{B1627A8B-05B4-4A42-9981-14FE31E3D666}" destId="{0DF12F8C-B0A5-42D8-A783-1C9541A228BA}" srcOrd="0" destOrd="0" parTransId="{8086865B-0A33-4FED-A35D-DAB347E2C857}" sibTransId="{47368C7B-ED7D-49A1-A54E-F0F8D1C90FC1}"/>
    <dgm:cxn modelId="{A7BBC608-7A53-4921-954E-28FCA5635ADC}" type="presOf" srcId="{0DF12F8C-B0A5-42D8-A783-1C9541A228BA}" destId="{1055EEFC-6A23-4B74-A51C-2CA1A7D0E115}" srcOrd="0" destOrd="0" presId="urn:microsoft.com/office/officeart/2005/8/layout/list1"/>
    <dgm:cxn modelId="{04EAA8D8-9ECA-42CC-9903-9AC8DD0E809F}" type="presOf" srcId="{F292D04C-A6FC-41B3-8154-6FB3C1574451}" destId="{50819E19-52FD-47FB-A67D-C5DEFE67B0AE}" srcOrd="0" destOrd="0" presId="urn:microsoft.com/office/officeart/2005/8/layout/list1"/>
    <dgm:cxn modelId="{3BDB8B00-1E4B-4356-B68D-C8C4A9DF6080}" type="presOf" srcId="{D01CCAE3-55E3-41D3-BF3D-AFBA493A9575}" destId="{1192BBF8-E6F0-4A37-AAEF-4433E232A5D9}" srcOrd="0" destOrd="0" presId="urn:microsoft.com/office/officeart/2005/8/layout/list1"/>
    <dgm:cxn modelId="{BD7DF90A-21F8-4E0C-95A2-28D5607AE869}" type="presOf" srcId="{F14CACE8-50A1-4A40-ADA2-A750D04A7944}" destId="{94F13C89-5B43-4885-85C8-1073D7E1BD81}" srcOrd="1" destOrd="0" presId="urn:microsoft.com/office/officeart/2005/8/layout/list1"/>
    <dgm:cxn modelId="{6FF1A033-ECBC-4324-A0BC-E96921461D03}" srcId="{B1627A8B-05B4-4A42-9981-14FE31E3D666}" destId="{F14CACE8-50A1-4A40-ADA2-A750D04A7944}" srcOrd="1" destOrd="0" parTransId="{5DB42C0F-9BBD-42FD-B0BA-803B89C3B2B6}" sibTransId="{09B403B2-B538-4376-A089-7FCF1A92366D}"/>
    <dgm:cxn modelId="{6E0A6B90-FA29-456D-A9AB-37921BBC2BA4}" srcId="{B1627A8B-05B4-4A42-9981-14FE31E3D666}" destId="{C9AEA3AE-367A-4880-B8FE-730D45867D19}" srcOrd="4" destOrd="0" parTransId="{6F6DE349-24A6-4879-BA69-EE190BFE0F65}" sibTransId="{91594A0F-955C-4B61-B152-1025A09ABF8F}"/>
    <dgm:cxn modelId="{094F85C4-33F4-424D-93B6-5DC6916521B7}" type="presOf" srcId="{B1627A8B-05B4-4A42-9981-14FE31E3D666}" destId="{F1A2C925-3186-4925-83DC-9115E757EECC}" srcOrd="0" destOrd="0" presId="urn:microsoft.com/office/officeart/2005/8/layout/list1"/>
    <dgm:cxn modelId="{354B0B48-04A6-4FFA-8379-CF2A49658A39}" type="presOf" srcId="{C9AEA3AE-367A-4880-B8FE-730D45867D19}" destId="{DD57EBB4-57A0-48C4-BFE7-7CF9F0CE8D05}" srcOrd="0" destOrd="0" presId="urn:microsoft.com/office/officeart/2005/8/layout/list1"/>
    <dgm:cxn modelId="{8BD28430-1839-47FA-AA17-93CD6132AC49}" type="presParOf" srcId="{F1A2C925-3186-4925-83DC-9115E757EECC}" destId="{68BDFF36-A448-488E-89B5-78FCE0AB54CC}" srcOrd="0" destOrd="0" presId="urn:microsoft.com/office/officeart/2005/8/layout/list1"/>
    <dgm:cxn modelId="{3F23F102-7D1A-4089-A4EE-8F2D2E9FCB49}" type="presParOf" srcId="{68BDFF36-A448-488E-89B5-78FCE0AB54CC}" destId="{1055EEFC-6A23-4B74-A51C-2CA1A7D0E115}" srcOrd="0" destOrd="0" presId="urn:microsoft.com/office/officeart/2005/8/layout/list1"/>
    <dgm:cxn modelId="{2608A7F2-6241-4258-B084-CBDC42F7C664}" type="presParOf" srcId="{68BDFF36-A448-488E-89B5-78FCE0AB54CC}" destId="{267B5751-F961-4C12-B747-BE261D0579DF}" srcOrd="1" destOrd="0" presId="urn:microsoft.com/office/officeart/2005/8/layout/list1"/>
    <dgm:cxn modelId="{A8C19BF8-B1C3-4747-A571-F3FEA10BA709}" type="presParOf" srcId="{F1A2C925-3186-4925-83DC-9115E757EECC}" destId="{D43BBDAB-DF76-470B-AE3D-3295AE6D30E8}" srcOrd="1" destOrd="0" presId="urn:microsoft.com/office/officeart/2005/8/layout/list1"/>
    <dgm:cxn modelId="{D91DDABD-6448-464B-9DEF-4A34C4ECEA4F}" type="presParOf" srcId="{F1A2C925-3186-4925-83DC-9115E757EECC}" destId="{1C7B6A2F-4EA6-4D92-A8A9-1D21A5058DBB}" srcOrd="2" destOrd="0" presId="urn:microsoft.com/office/officeart/2005/8/layout/list1"/>
    <dgm:cxn modelId="{8664910A-8DE4-4492-8AD2-FC75698B7F58}" type="presParOf" srcId="{F1A2C925-3186-4925-83DC-9115E757EECC}" destId="{22C40D5D-761D-42C0-8F62-3816E35AD75F}" srcOrd="3" destOrd="0" presId="urn:microsoft.com/office/officeart/2005/8/layout/list1"/>
    <dgm:cxn modelId="{FC6BBC4E-98D3-44BD-AA5E-23FBBD245EFD}" type="presParOf" srcId="{F1A2C925-3186-4925-83DC-9115E757EECC}" destId="{831E3620-F740-4BA2-B2EC-3B38D8BA194E}" srcOrd="4" destOrd="0" presId="urn:microsoft.com/office/officeart/2005/8/layout/list1"/>
    <dgm:cxn modelId="{CEBAF46A-D444-4ADF-9E08-3B6DA9D5A883}" type="presParOf" srcId="{831E3620-F740-4BA2-B2EC-3B38D8BA194E}" destId="{EC679901-5BF1-4A78-91A3-1395ADCB569A}" srcOrd="0" destOrd="0" presId="urn:microsoft.com/office/officeart/2005/8/layout/list1"/>
    <dgm:cxn modelId="{0D629DD5-D5DC-48CF-A01E-4CEA24E6FEDE}" type="presParOf" srcId="{831E3620-F740-4BA2-B2EC-3B38D8BA194E}" destId="{94F13C89-5B43-4885-85C8-1073D7E1BD81}" srcOrd="1" destOrd="0" presId="urn:microsoft.com/office/officeart/2005/8/layout/list1"/>
    <dgm:cxn modelId="{B0FFE390-8E0D-4F56-BA22-D109580AD5B2}" type="presParOf" srcId="{F1A2C925-3186-4925-83DC-9115E757EECC}" destId="{193AFD90-558C-454A-B0DA-4EE2B4355589}" srcOrd="5" destOrd="0" presId="urn:microsoft.com/office/officeart/2005/8/layout/list1"/>
    <dgm:cxn modelId="{D590893A-03AF-4CB0-98AE-42C333C2ED32}" type="presParOf" srcId="{F1A2C925-3186-4925-83DC-9115E757EECC}" destId="{7A0E849F-C0EF-4FB4-A716-8673B8944B99}" srcOrd="6" destOrd="0" presId="urn:microsoft.com/office/officeart/2005/8/layout/list1"/>
    <dgm:cxn modelId="{B74CA875-2E99-4643-9329-3D4E5153348B}" type="presParOf" srcId="{F1A2C925-3186-4925-83DC-9115E757EECC}" destId="{9FE163B0-1FFE-4BFA-B907-1F514F2526FD}" srcOrd="7" destOrd="0" presId="urn:microsoft.com/office/officeart/2005/8/layout/list1"/>
    <dgm:cxn modelId="{79257BCB-FDCC-4DF8-B75D-0078577AD0E7}" type="presParOf" srcId="{F1A2C925-3186-4925-83DC-9115E757EECC}" destId="{81E849F0-3C01-41F6-A517-7380C9E6C90B}" srcOrd="8" destOrd="0" presId="urn:microsoft.com/office/officeart/2005/8/layout/list1"/>
    <dgm:cxn modelId="{E25F281E-1E3D-4CE0-A7E3-8F31E8283191}" type="presParOf" srcId="{81E849F0-3C01-41F6-A517-7380C9E6C90B}" destId="{50819E19-52FD-47FB-A67D-C5DEFE67B0AE}" srcOrd="0" destOrd="0" presId="urn:microsoft.com/office/officeart/2005/8/layout/list1"/>
    <dgm:cxn modelId="{12F44876-D915-4774-BDAC-53138F1A7125}" type="presParOf" srcId="{81E849F0-3C01-41F6-A517-7380C9E6C90B}" destId="{A795F912-A60D-4A2F-B670-6D948B737C22}" srcOrd="1" destOrd="0" presId="urn:microsoft.com/office/officeart/2005/8/layout/list1"/>
    <dgm:cxn modelId="{A0B5F2F7-4F27-4132-A67B-25870D2071FF}" type="presParOf" srcId="{F1A2C925-3186-4925-83DC-9115E757EECC}" destId="{BE48A409-BE9C-41DA-B9F0-A49AD44DD2E6}" srcOrd="9" destOrd="0" presId="urn:microsoft.com/office/officeart/2005/8/layout/list1"/>
    <dgm:cxn modelId="{F180F484-92FD-48F4-8022-1FD7AC3FCC21}" type="presParOf" srcId="{F1A2C925-3186-4925-83DC-9115E757EECC}" destId="{BBE13BAB-91F0-4D62-B0F4-3600FEED0747}" srcOrd="10" destOrd="0" presId="urn:microsoft.com/office/officeart/2005/8/layout/list1"/>
    <dgm:cxn modelId="{1149A3A0-61D3-4134-A250-58A923B3E944}" type="presParOf" srcId="{F1A2C925-3186-4925-83DC-9115E757EECC}" destId="{0031E08B-5C13-4790-AB32-CE560E671E83}" srcOrd="11" destOrd="0" presId="urn:microsoft.com/office/officeart/2005/8/layout/list1"/>
    <dgm:cxn modelId="{4AD6B8C9-FE4C-4FD1-BC55-60DE79011498}" type="presParOf" srcId="{F1A2C925-3186-4925-83DC-9115E757EECC}" destId="{867DD96B-2664-4AA0-A015-35FA8A6A4216}" srcOrd="12" destOrd="0" presId="urn:microsoft.com/office/officeart/2005/8/layout/list1"/>
    <dgm:cxn modelId="{0BAD4D51-2B18-42CC-9FCC-13E0AD0318A1}" type="presParOf" srcId="{867DD96B-2664-4AA0-A015-35FA8A6A4216}" destId="{1192BBF8-E6F0-4A37-AAEF-4433E232A5D9}" srcOrd="0" destOrd="0" presId="urn:microsoft.com/office/officeart/2005/8/layout/list1"/>
    <dgm:cxn modelId="{6F4F730A-0F36-4868-BF85-3379E60B9EF2}" type="presParOf" srcId="{867DD96B-2664-4AA0-A015-35FA8A6A4216}" destId="{074D9643-843B-4BCC-9DE6-1ADA310F0590}" srcOrd="1" destOrd="0" presId="urn:microsoft.com/office/officeart/2005/8/layout/list1"/>
    <dgm:cxn modelId="{348396EA-C717-4F83-B724-60E753D79E2C}" type="presParOf" srcId="{F1A2C925-3186-4925-83DC-9115E757EECC}" destId="{8B592C19-DD61-4B35-B491-618BA8025D08}" srcOrd="13" destOrd="0" presId="urn:microsoft.com/office/officeart/2005/8/layout/list1"/>
    <dgm:cxn modelId="{B395AF94-D79D-4857-B499-06FFEFDA89B7}" type="presParOf" srcId="{F1A2C925-3186-4925-83DC-9115E757EECC}" destId="{0EE75A45-1D23-4A08-9E7C-25C997D2E153}" srcOrd="14" destOrd="0" presId="urn:microsoft.com/office/officeart/2005/8/layout/list1"/>
    <dgm:cxn modelId="{0E583B42-786B-4939-97BA-322309E76681}" type="presParOf" srcId="{F1A2C925-3186-4925-83DC-9115E757EECC}" destId="{656BA40E-42EB-4724-BBAD-A6B97BB2A2F6}" srcOrd="15" destOrd="0" presId="urn:microsoft.com/office/officeart/2005/8/layout/list1"/>
    <dgm:cxn modelId="{C233E081-CB49-455F-BC2C-BB4F591268AD}" type="presParOf" srcId="{F1A2C925-3186-4925-83DC-9115E757EECC}" destId="{66493F34-D73D-4BAD-B0A5-213CCB91043B}" srcOrd="16" destOrd="0" presId="urn:microsoft.com/office/officeart/2005/8/layout/list1"/>
    <dgm:cxn modelId="{7CC6B78A-BE1B-4C87-88BA-85EEA5387F1E}" type="presParOf" srcId="{66493F34-D73D-4BAD-B0A5-213CCB91043B}" destId="{DD57EBB4-57A0-48C4-BFE7-7CF9F0CE8D05}" srcOrd="0" destOrd="0" presId="urn:microsoft.com/office/officeart/2005/8/layout/list1"/>
    <dgm:cxn modelId="{730B2FE1-CA52-4365-8DBD-F3B337BBE73D}" type="presParOf" srcId="{66493F34-D73D-4BAD-B0A5-213CCB91043B}" destId="{365EEC67-08E1-4091-BFF3-167A6B86C7D1}" srcOrd="1" destOrd="0" presId="urn:microsoft.com/office/officeart/2005/8/layout/list1"/>
    <dgm:cxn modelId="{B2BE73D0-FB50-4076-8CB8-860DC9DDDA33}" type="presParOf" srcId="{F1A2C925-3186-4925-83DC-9115E757EECC}" destId="{DC672014-1CC7-453F-85B9-2D381DCD81F7}" srcOrd="17" destOrd="0" presId="urn:microsoft.com/office/officeart/2005/8/layout/list1"/>
    <dgm:cxn modelId="{BAEF7056-568C-481D-930A-9D2DE64DBF10}" type="presParOf" srcId="{F1A2C925-3186-4925-83DC-9115E757EECC}" destId="{AFF31F8D-28D4-4055-BAA8-B9DAB3CAF6D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362607-414D-416B-9950-E6C2A295803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48E5BE-91BC-4E96-8C93-24A419DB45E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-«Театр физического воспитания и оздоровления детей дошкольного и младшего школьного возраста» Николая Николаевича </a:t>
          </a:r>
          <a:r>
            <a:rPr lang="ru-RU" sz="2400" b="1" dirty="0" err="1" smtClean="0">
              <a:solidFill>
                <a:schemeClr val="tx1"/>
              </a:solidFill>
              <a:latin typeface="Georgia" pitchFamily="18" charset="0"/>
            </a:rPr>
            <a:t>Ефименко</a:t>
          </a:r>
          <a:endParaRPr lang="ru-RU" sz="2400" b="1" dirty="0">
            <a:solidFill>
              <a:schemeClr val="tx1"/>
            </a:solidFill>
            <a:latin typeface="Georgia" pitchFamily="18" charset="0"/>
          </a:endParaRPr>
        </a:p>
      </dgm:t>
    </dgm:pt>
    <dgm:pt modelId="{88C77F64-0F5D-47E1-BFBB-96AE36EF6E38}" type="parTrans" cxnId="{BC3C347E-2B0D-4807-A7C7-CE4D20BA5157}">
      <dgm:prSet/>
      <dgm:spPr/>
      <dgm:t>
        <a:bodyPr/>
        <a:lstStyle/>
        <a:p>
          <a:endParaRPr lang="ru-RU"/>
        </a:p>
      </dgm:t>
    </dgm:pt>
    <dgm:pt modelId="{AAA4E350-2DAE-41E9-9CEE-3172F9056445}" type="sibTrans" cxnId="{BC3C347E-2B0D-4807-A7C7-CE4D20BA5157}">
      <dgm:prSet/>
      <dgm:spPr/>
      <dgm:t>
        <a:bodyPr/>
        <a:lstStyle/>
        <a:p>
          <a:endParaRPr lang="ru-RU"/>
        </a:p>
      </dgm:t>
    </dgm:pt>
    <dgm:pt modelId="{22A65B0F-B237-48DB-A49A-974F3D41832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smtClean="0">
              <a:solidFill>
                <a:schemeClr val="tx1"/>
              </a:solidFill>
              <a:latin typeface="Georgia" pitchFamily="18" charset="0"/>
            </a:rPr>
            <a:t>-Режим</a:t>
          </a:r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 </a:t>
          </a:r>
          <a:r>
            <a:rPr lang="ru-RU" sz="2400" b="1" i="1" dirty="0" smtClean="0">
              <a:solidFill>
                <a:schemeClr val="tx1"/>
              </a:solidFill>
              <a:latin typeface="Georgia" pitchFamily="18" charset="0"/>
            </a:rPr>
            <a:t>«динамических поз»</a:t>
          </a:r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, или </a:t>
          </a:r>
          <a:r>
            <a:rPr lang="ru-RU" sz="2400" b="1" dirty="0" err="1" smtClean="0">
              <a:solidFill>
                <a:schemeClr val="tx1"/>
              </a:solidFill>
              <a:latin typeface="Georgia" pitchFamily="18" charset="0"/>
            </a:rPr>
            <a:t>вертикализация</a:t>
          </a:r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 позы , Методика выполнения зрительно –вестибулярных тренажей с помощью  </a:t>
          </a:r>
          <a:r>
            <a:rPr lang="ru-RU" sz="2400" b="1" i="1" dirty="0" smtClean="0">
              <a:solidFill>
                <a:schemeClr val="tx1"/>
              </a:solidFill>
              <a:latin typeface="Georgia" pitchFamily="18" charset="0"/>
            </a:rPr>
            <a:t>«СУС», </a:t>
          </a:r>
          <a:r>
            <a:rPr lang="ru-RU" sz="2400" b="1" dirty="0" smtClean="0">
              <a:solidFill>
                <a:schemeClr val="tx1"/>
              </a:solidFill>
              <a:latin typeface="Georgia" pitchFamily="18" charset="0"/>
            </a:rPr>
            <a:t>В. Ф. Базарного</a:t>
          </a:r>
          <a:endParaRPr lang="ru-RU" b="1" dirty="0">
            <a:solidFill>
              <a:schemeClr val="tx1"/>
            </a:solidFill>
            <a:latin typeface="Georgia" pitchFamily="18" charset="0"/>
          </a:endParaRPr>
        </a:p>
      </dgm:t>
    </dgm:pt>
    <dgm:pt modelId="{CDEB8860-AAB3-410E-8F81-60613A460DFC}" type="parTrans" cxnId="{C3C7EEFE-2917-403E-B7ED-0729503DEEBB}">
      <dgm:prSet/>
      <dgm:spPr/>
      <dgm:t>
        <a:bodyPr/>
        <a:lstStyle/>
        <a:p>
          <a:endParaRPr lang="ru-RU"/>
        </a:p>
      </dgm:t>
    </dgm:pt>
    <dgm:pt modelId="{286FDE6A-68E3-44F0-B34A-61CD649D6172}" type="sibTrans" cxnId="{C3C7EEFE-2917-403E-B7ED-0729503DEEBB}">
      <dgm:prSet/>
      <dgm:spPr/>
      <dgm:t>
        <a:bodyPr/>
        <a:lstStyle/>
        <a:p>
          <a:endParaRPr lang="ru-RU"/>
        </a:p>
      </dgm:t>
    </dgm:pt>
    <dgm:pt modelId="{0B3ACFE9-3B72-474F-BA5D-E64308763C5F}" type="pres">
      <dgm:prSet presAssocID="{A1362607-414D-416B-9950-E6C2A295803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90C7FD-B87D-4F69-B40A-514C6EC80FF9}" type="pres">
      <dgm:prSet presAssocID="{EA48E5BE-91BC-4E96-8C93-24A419DB45E9}" presName="parentLin" presStyleCnt="0"/>
      <dgm:spPr/>
    </dgm:pt>
    <dgm:pt modelId="{5102D721-2A9D-4D17-9A4C-3F37A517FEDC}" type="pres">
      <dgm:prSet presAssocID="{EA48E5BE-91BC-4E96-8C93-24A419DB45E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AE2D304E-DDA3-4D63-818D-05D573A9450C}" type="pres">
      <dgm:prSet presAssocID="{EA48E5BE-91BC-4E96-8C93-24A419DB45E9}" presName="parentText" presStyleLbl="node1" presStyleIdx="0" presStyleCnt="2" custScaleX="148052" custScaleY="1969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3869C-70C4-4F4E-B546-B0CD05E4D335}" type="pres">
      <dgm:prSet presAssocID="{EA48E5BE-91BC-4E96-8C93-24A419DB45E9}" presName="negativeSpace" presStyleCnt="0"/>
      <dgm:spPr/>
    </dgm:pt>
    <dgm:pt modelId="{C12FAEB2-050C-4E60-8D44-D60432A038F9}" type="pres">
      <dgm:prSet presAssocID="{EA48E5BE-91BC-4E96-8C93-24A419DB45E9}" presName="childText" presStyleLbl="conFgAcc1" presStyleIdx="0" presStyleCnt="2">
        <dgm:presLayoutVars>
          <dgm:bulletEnabled val="1"/>
        </dgm:presLayoutVars>
      </dgm:prSet>
      <dgm:spPr/>
    </dgm:pt>
    <dgm:pt modelId="{543410F2-7051-43FA-9871-3A2FE252197F}" type="pres">
      <dgm:prSet presAssocID="{AAA4E350-2DAE-41E9-9CEE-3172F9056445}" presName="spaceBetweenRectangles" presStyleCnt="0"/>
      <dgm:spPr/>
    </dgm:pt>
    <dgm:pt modelId="{06E196C8-4D3F-4A5B-AB71-36B4BCE6B2DC}" type="pres">
      <dgm:prSet presAssocID="{22A65B0F-B237-48DB-A49A-974F3D418321}" presName="parentLin" presStyleCnt="0"/>
      <dgm:spPr/>
    </dgm:pt>
    <dgm:pt modelId="{64E7CE6B-DF36-4387-AF3B-7A196D91E89E}" type="pres">
      <dgm:prSet presAssocID="{22A65B0F-B237-48DB-A49A-974F3D418321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E8ED2C1-9A1E-4E61-B4AB-AAEE6483F7D6}" type="pres">
      <dgm:prSet presAssocID="{22A65B0F-B237-48DB-A49A-974F3D418321}" presName="parentText" presStyleLbl="node1" presStyleIdx="1" presStyleCnt="2" custScaleX="144077" custScaleY="173535" custLinFactNeighborX="61680" custLinFactNeighborY="6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8D96B-153B-4E23-A29D-06D2679621D7}" type="pres">
      <dgm:prSet presAssocID="{22A65B0F-B237-48DB-A49A-974F3D418321}" presName="negativeSpace" presStyleCnt="0"/>
      <dgm:spPr/>
    </dgm:pt>
    <dgm:pt modelId="{88B8C40D-9580-409E-AA9D-400C9FE4D368}" type="pres">
      <dgm:prSet presAssocID="{22A65B0F-B237-48DB-A49A-974F3D41832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3C7EEFE-2917-403E-B7ED-0729503DEEBB}" srcId="{A1362607-414D-416B-9950-E6C2A295803A}" destId="{22A65B0F-B237-48DB-A49A-974F3D418321}" srcOrd="1" destOrd="0" parTransId="{CDEB8860-AAB3-410E-8F81-60613A460DFC}" sibTransId="{286FDE6A-68E3-44F0-B34A-61CD649D6172}"/>
    <dgm:cxn modelId="{BC3C347E-2B0D-4807-A7C7-CE4D20BA5157}" srcId="{A1362607-414D-416B-9950-E6C2A295803A}" destId="{EA48E5BE-91BC-4E96-8C93-24A419DB45E9}" srcOrd="0" destOrd="0" parTransId="{88C77F64-0F5D-47E1-BFBB-96AE36EF6E38}" sibTransId="{AAA4E350-2DAE-41E9-9CEE-3172F9056445}"/>
    <dgm:cxn modelId="{D1440FEB-1F24-47E3-8F9A-A75D5E936D5F}" type="presOf" srcId="{A1362607-414D-416B-9950-E6C2A295803A}" destId="{0B3ACFE9-3B72-474F-BA5D-E64308763C5F}" srcOrd="0" destOrd="0" presId="urn:microsoft.com/office/officeart/2005/8/layout/list1"/>
    <dgm:cxn modelId="{ED8724E9-9FC7-4A34-9AEE-10BE1198258F}" type="presOf" srcId="{EA48E5BE-91BC-4E96-8C93-24A419DB45E9}" destId="{AE2D304E-DDA3-4D63-818D-05D573A9450C}" srcOrd="1" destOrd="0" presId="urn:microsoft.com/office/officeart/2005/8/layout/list1"/>
    <dgm:cxn modelId="{4D9E5C38-D15E-449A-A808-0B8DC482C5C8}" type="presOf" srcId="{22A65B0F-B237-48DB-A49A-974F3D418321}" destId="{FE8ED2C1-9A1E-4E61-B4AB-AAEE6483F7D6}" srcOrd="1" destOrd="0" presId="urn:microsoft.com/office/officeart/2005/8/layout/list1"/>
    <dgm:cxn modelId="{5CE09D09-464A-49FB-B2A3-4E6AB195DB46}" type="presOf" srcId="{EA48E5BE-91BC-4E96-8C93-24A419DB45E9}" destId="{5102D721-2A9D-4D17-9A4C-3F37A517FEDC}" srcOrd="0" destOrd="0" presId="urn:microsoft.com/office/officeart/2005/8/layout/list1"/>
    <dgm:cxn modelId="{BD83F105-B4CE-4B3B-9B06-A98DF25CAAF7}" type="presOf" srcId="{22A65B0F-B237-48DB-A49A-974F3D418321}" destId="{64E7CE6B-DF36-4387-AF3B-7A196D91E89E}" srcOrd="0" destOrd="0" presId="urn:microsoft.com/office/officeart/2005/8/layout/list1"/>
    <dgm:cxn modelId="{E6AACE19-86BC-4CFD-A4F4-CC0A98D5F2E8}" type="presParOf" srcId="{0B3ACFE9-3B72-474F-BA5D-E64308763C5F}" destId="{3890C7FD-B87D-4F69-B40A-514C6EC80FF9}" srcOrd="0" destOrd="0" presId="urn:microsoft.com/office/officeart/2005/8/layout/list1"/>
    <dgm:cxn modelId="{D6E86F6D-350E-417A-A1B5-101CF5DEE430}" type="presParOf" srcId="{3890C7FD-B87D-4F69-B40A-514C6EC80FF9}" destId="{5102D721-2A9D-4D17-9A4C-3F37A517FEDC}" srcOrd="0" destOrd="0" presId="urn:microsoft.com/office/officeart/2005/8/layout/list1"/>
    <dgm:cxn modelId="{4E962D11-387B-48F8-BE34-6E823A6D57CF}" type="presParOf" srcId="{3890C7FD-B87D-4F69-B40A-514C6EC80FF9}" destId="{AE2D304E-DDA3-4D63-818D-05D573A9450C}" srcOrd="1" destOrd="0" presId="urn:microsoft.com/office/officeart/2005/8/layout/list1"/>
    <dgm:cxn modelId="{A06CAAE6-BBC9-4AF2-8480-C2DDFBED5339}" type="presParOf" srcId="{0B3ACFE9-3B72-474F-BA5D-E64308763C5F}" destId="{61B3869C-70C4-4F4E-B546-B0CD05E4D335}" srcOrd="1" destOrd="0" presId="urn:microsoft.com/office/officeart/2005/8/layout/list1"/>
    <dgm:cxn modelId="{6C7639B0-4EF4-4664-9376-9652797B4BC9}" type="presParOf" srcId="{0B3ACFE9-3B72-474F-BA5D-E64308763C5F}" destId="{C12FAEB2-050C-4E60-8D44-D60432A038F9}" srcOrd="2" destOrd="0" presId="urn:microsoft.com/office/officeart/2005/8/layout/list1"/>
    <dgm:cxn modelId="{31714D80-7DAD-4663-B8F8-C8FDFDD0E751}" type="presParOf" srcId="{0B3ACFE9-3B72-474F-BA5D-E64308763C5F}" destId="{543410F2-7051-43FA-9871-3A2FE252197F}" srcOrd="3" destOrd="0" presId="urn:microsoft.com/office/officeart/2005/8/layout/list1"/>
    <dgm:cxn modelId="{4B797770-244B-444E-BF2A-528EA55122F7}" type="presParOf" srcId="{0B3ACFE9-3B72-474F-BA5D-E64308763C5F}" destId="{06E196C8-4D3F-4A5B-AB71-36B4BCE6B2DC}" srcOrd="4" destOrd="0" presId="urn:microsoft.com/office/officeart/2005/8/layout/list1"/>
    <dgm:cxn modelId="{C88A1D70-FD9B-439D-8D5E-E62197969CCA}" type="presParOf" srcId="{06E196C8-4D3F-4A5B-AB71-36B4BCE6B2DC}" destId="{64E7CE6B-DF36-4387-AF3B-7A196D91E89E}" srcOrd="0" destOrd="0" presId="urn:microsoft.com/office/officeart/2005/8/layout/list1"/>
    <dgm:cxn modelId="{77CCAC58-1B1A-4C0A-B1BE-5E8C0108E661}" type="presParOf" srcId="{06E196C8-4D3F-4A5B-AB71-36B4BCE6B2DC}" destId="{FE8ED2C1-9A1E-4E61-B4AB-AAEE6483F7D6}" srcOrd="1" destOrd="0" presId="urn:microsoft.com/office/officeart/2005/8/layout/list1"/>
    <dgm:cxn modelId="{64507643-20B2-4F68-8C4B-502533FB421F}" type="presParOf" srcId="{0B3ACFE9-3B72-474F-BA5D-E64308763C5F}" destId="{F368D96B-153B-4E23-A29D-06D2679621D7}" srcOrd="5" destOrd="0" presId="urn:microsoft.com/office/officeart/2005/8/layout/list1"/>
    <dgm:cxn modelId="{84EC891D-D73A-4D77-AFA1-27A60BD1BCF6}" type="presParOf" srcId="{0B3ACFE9-3B72-474F-BA5D-E64308763C5F}" destId="{88B8C40D-9580-409E-AA9D-400C9FE4D36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BFA44-928B-4D42-B30E-55F1C006928D}">
      <dsp:nvSpPr>
        <dsp:cNvPr id="0" name=""/>
        <dsp:cNvSpPr/>
      </dsp:nvSpPr>
      <dsp:spPr>
        <a:xfrm>
          <a:off x="44298" y="0"/>
          <a:ext cx="7798739" cy="29869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«Гимнастика,  физические упражнения, ходьба должны прочно войти в повседневный быт каждого, кто хочет сохранить работоспособность, здоровье, полноценную и  радостную жизнь». </a:t>
          </a:r>
          <a:r>
            <a:rPr lang="ru-RU" sz="2400" kern="1200" dirty="0" smtClean="0">
              <a:solidFill>
                <a:schemeClr val="tx1"/>
              </a:solidFill>
            </a:rPr>
            <a:t> </a:t>
          </a:r>
          <a:r>
            <a:rPr lang="ru-RU" sz="2400" b="1" kern="1200" dirty="0" smtClean="0">
              <a:solidFill>
                <a:schemeClr val="tx1"/>
              </a:solidFill>
            </a:rPr>
            <a:t>Гиппократ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1186397" y="437431"/>
        <a:ext cx="5514541" cy="2112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B75CE-0BDD-417D-A613-E82AD865DA34}">
      <dsp:nvSpPr>
        <dsp:cNvPr id="0" name=""/>
        <dsp:cNvSpPr/>
      </dsp:nvSpPr>
      <dsp:spPr>
        <a:xfrm rot="5400000">
          <a:off x="-159472" y="165042"/>
          <a:ext cx="1063147" cy="7442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 smtClean="0">
            <a:latin typeface="Georgia" pitchFamily="18" charset="0"/>
          </a:endParaRPr>
        </a:p>
      </dsp:txBody>
      <dsp:txXfrm rot="-5400000">
        <a:off x="1" y="377670"/>
        <a:ext cx="744202" cy="318945"/>
      </dsp:txXfrm>
    </dsp:sp>
    <dsp:sp modelId="{D10A3C77-616D-4276-8060-AF195BFC1C51}">
      <dsp:nvSpPr>
        <dsp:cNvPr id="0" name=""/>
        <dsp:cNvSpPr/>
      </dsp:nvSpPr>
      <dsp:spPr>
        <a:xfrm rot="5400000">
          <a:off x="5404763" y="-4525874"/>
          <a:ext cx="691045" cy="10012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2400" kern="1200" dirty="0" smtClean="0"/>
            <a:t>«Не навреди!»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непрерывности, т. е. систематически, постоянно;</a:t>
          </a:r>
          <a:endParaRPr lang="ru-RU" sz="2400" kern="1200" dirty="0"/>
        </a:p>
      </dsp:txBody>
      <dsp:txXfrm rot="-5400000">
        <a:off x="744203" y="168420"/>
        <a:ext cx="9978432" cy="623577"/>
      </dsp:txXfrm>
    </dsp:sp>
    <dsp:sp modelId="{52EA96B6-30A6-49AE-BFC9-077F601EF5E0}">
      <dsp:nvSpPr>
        <dsp:cNvPr id="0" name=""/>
        <dsp:cNvSpPr/>
      </dsp:nvSpPr>
      <dsp:spPr>
        <a:xfrm rot="5400000">
          <a:off x="-159472" y="1333128"/>
          <a:ext cx="1063147" cy="7442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1545756"/>
        <a:ext cx="744202" cy="318945"/>
      </dsp:txXfrm>
    </dsp:sp>
    <dsp:sp modelId="{F2B6776B-B0DC-4572-AC06-500FF4B2F38C}">
      <dsp:nvSpPr>
        <dsp:cNvPr id="0" name=""/>
        <dsp:cNvSpPr/>
      </dsp:nvSpPr>
      <dsp:spPr>
        <a:xfrm rot="5400000">
          <a:off x="5189944" y="-3481547"/>
          <a:ext cx="1120682" cy="100014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dirty="0" smtClean="0"/>
            <a:t>индивидуальности – соответствие содержания и организации образовательной деятельности возрастным и индивидуальным особенностям ребёнка с учётом сопутствующих заболеваний</a:t>
          </a:r>
          <a:endParaRPr lang="ru-RU" sz="2400" kern="1200" dirty="0"/>
        </a:p>
      </dsp:txBody>
      <dsp:txXfrm rot="-5400000">
        <a:off x="749559" y="1013545"/>
        <a:ext cx="9946746" cy="1011268"/>
      </dsp:txXfrm>
    </dsp:sp>
    <dsp:sp modelId="{9DF2FEF1-78B4-4228-AA52-0CB77DD86B22}">
      <dsp:nvSpPr>
        <dsp:cNvPr id="0" name=""/>
        <dsp:cNvSpPr/>
      </dsp:nvSpPr>
      <dsp:spPr>
        <a:xfrm rot="5400000">
          <a:off x="-159472" y="2367224"/>
          <a:ext cx="1063147" cy="7442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2579852"/>
        <a:ext cx="744202" cy="318945"/>
      </dsp:txXfrm>
    </dsp:sp>
    <dsp:sp modelId="{0C927063-0E9C-4805-A3EF-E07E281E1F07}">
      <dsp:nvSpPr>
        <dsp:cNvPr id="0" name=""/>
        <dsp:cNvSpPr/>
      </dsp:nvSpPr>
      <dsp:spPr>
        <a:xfrm rot="5400000">
          <a:off x="5323935" y="-2444047"/>
          <a:ext cx="852701" cy="99946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сознательности и активности;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всестороннего и гармоничного развития личности;</a:t>
          </a:r>
          <a:endParaRPr lang="ru-RU" sz="2400" kern="1200" dirty="0"/>
        </a:p>
      </dsp:txBody>
      <dsp:txXfrm rot="-5400000">
        <a:off x="752964" y="2168549"/>
        <a:ext cx="9953019" cy="769451"/>
      </dsp:txXfrm>
    </dsp:sp>
    <dsp:sp modelId="{8A6BF5B8-1F07-47B1-ABDA-AEC1339EB84E}">
      <dsp:nvSpPr>
        <dsp:cNvPr id="0" name=""/>
        <dsp:cNvSpPr/>
      </dsp:nvSpPr>
      <dsp:spPr>
        <a:xfrm rot="5400000">
          <a:off x="-159472" y="3320491"/>
          <a:ext cx="1063147" cy="7442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3533119"/>
        <a:ext cx="744202" cy="318945"/>
      </dsp:txXfrm>
    </dsp:sp>
    <dsp:sp modelId="{A4F2C7F5-9B4E-45AA-96A5-FCA9131EC46D}">
      <dsp:nvSpPr>
        <dsp:cNvPr id="0" name=""/>
        <dsp:cNvSpPr/>
      </dsp:nvSpPr>
      <dsp:spPr>
        <a:xfrm rot="5400000">
          <a:off x="5427733" y="-1408329"/>
          <a:ext cx="645104" cy="98297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smtClean="0"/>
            <a:t>системности чередования нагрузок и отдыха;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постепенного наращивания оздоровительных воздействий</a:t>
          </a:r>
          <a:endParaRPr lang="ru-RU" sz="2400" kern="1200" dirty="0"/>
        </a:p>
      </dsp:txBody>
      <dsp:txXfrm rot="-5400000">
        <a:off x="835414" y="3215481"/>
        <a:ext cx="9798253" cy="582122"/>
      </dsp:txXfrm>
    </dsp:sp>
    <dsp:sp modelId="{F355B1FC-6F4E-4A4A-98D2-D3FB5C08F08B}">
      <dsp:nvSpPr>
        <dsp:cNvPr id="0" name=""/>
        <dsp:cNvSpPr/>
      </dsp:nvSpPr>
      <dsp:spPr>
        <a:xfrm rot="5400000">
          <a:off x="-159472" y="4273759"/>
          <a:ext cx="1063147" cy="7442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latin typeface="Georgia" pitchFamily="18" charset="0"/>
          </a:endParaRPr>
        </a:p>
      </dsp:txBody>
      <dsp:txXfrm rot="-5400000">
        <a:off x="1" y="4486387"/>
        <a:ext cx="744202" cy="318945"/>
      </dsp:txXfrm>
    </dsp:sp>
    <dsp:sp modelId="{F48F48D7-1D32-4897-AE42-F7C3ADBA365C}">
      <dsp:nvSpPr>
        <dsp:cNvPr id="0" name=""/>
        <dsp:cNvSpPr/>
      </dsp:nvSpPr>
      <dsp:spPr>
        <a:xfrm rot="5400000">
          <a:off x="5404763" y="-465324"/>
          <a:ext cx="691045" cy="98502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возрастной адекватности </a:t>
          </a:r>
          <a:r>
            <a:rPr lang="ru-RU" sz="2400" kern="1200" dirty="0" err="1" smtClean="0"/>
            <a:t>здоровьесберегающего</a:t>
          </a:r>
          <a:r>
            <a:rPr lang="ru-RU" sz="2400" kern="1200" dirty="0" smtClean="0"/>
            <a:t> процесса</a:t>
          </a:r>
          <a:endParaRPr lang="ru-RU" sz="2400" kern="1200" dirty="0"/>
        </a:p>
      </dsp:txBody>
      <dsp:txXfrm rot="-5400000">
        <a:off x="825151" y="4148022"/>
        <a:ext cx="9816535" cy="6235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B6A2F-4EA6-4D92-A8A9-1D21A5058DBB}">
      <dsp:nvSpPr>
        <dsp:cNvPr id="0" name=""/>
        <dsp:cNvSpPr/>
      </dsp:nvSpPr>
      <dsp:spPr>
        <a:xfrm>
          <a:off x="0" y="689647"/>
          <a:ext cx="518659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7B5751-F961-4C12-B747-BE261D0579DF}">
      <dsp:nvSpPr>
        <dsp:cNvPr id="0" name=""/>
        <dsp:cNvSpPr/>
      </dsp:nvSpPr>
      <dsp:spPr>
        <a:xfrm>
          <a:off x="259329" y="14405"/>
          <a:ext cx="4905945" cy="985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229" tIns="0" rIns="13722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Пальчиковая </a:t>
          </a:r>
          <a:r>
            <a:rPr lang="ru-RU" sz="2400" b="1" kern="1200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гимнастика А.П.Савиной</a:t>
          </a:r>
        </a:p>
        <a:p>
          <a:pPr lvl="0" algn="l" defTabSz="755650">
            <a:spcBef>
              <a:spcPct val="0"/>
            </a:spcBef>
          </a:pPr>
          <a:endParaRPr lang="ru-RU" kern="1200" dirty="0"/>
        </a:p>
      </dsp:txBody>
      <dsp:txXfrm>
        <a:off x="307423" y="62499"/>
        <a:ext cx="4809757" cy="889013"/>
      </dsp:txXfrm>
    </dsp:sp>
    <dsp:sp modelId="{7A0E849F-C0EF-4FB4-A716-8673B8944B99}">
      <dsp:nvSpPr>
        <dsp:cNvPr id="0" name=""/>
        <dsp:cNvSpPr/>
      </dsp:nvSpPr>
      <dsp:spPr>
        <a:xfrm>
          <a:off x="0" y="1925194"/>
          <a:ext cx="518659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13C89-5B43-4885-85C8-1073D7E1BD81}">
      <dsp:nvSpPr>
        <dsp:cNvPr id="0" name=""/>
        <dsp:cNvSpPr/>
      </dsp:nvSpPr>
      <dsp:spPr>
        <a:xfrm>
          <a:off x="259329" y="1332247"/>
          <a:ext cx="4840158" cy="9029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229" tIns="0" rIns="13722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Гимнастика для глаз </a:t>
          </a:r>
          <a:r>
            <a:rPr lang="ru-RU" sz="2400" b="1" kern="1200" dirty="0" err="1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Е.А.Каралашвили</a:t>
          </a:r>
          <a:endParaRPr lang="ru-RU" sz="2400" b="1" kern="1200" dirty="0" smtClean="0">
            <a:solidFill>
              <a:schemeClr val="tx1"/>
            </a:solidFill>
            <a:effectLst/>
            <a:latin typeface="Georgia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l" defTabSz="755650">
            <a:spcBef>
              <a:spcPct val="0"/>
            </a:spcBef>
          </a:pPr>
          <a:endParaRPr lang="ru-RU" kern="1200" dirty="0"/>
        </a:p>
      </dsp:txBody>
      <dsp:txXfrm>
        <a:off x="303405" y="1376323"/>
        <a:ext cx="4752006" cy="814755"/>
      </dsp:txXfrm>
    </dsp:sp>
    <dsp:sp modelId="{BBE13BAB-91F0-4D62-B0F4-3600FEED0747}">
      <dsp:nvSpPr>
        <dsp:cNvPr id="0" name=""/>
        <dsp:cNvSpPr/>
      </dsp:nvSpPr>
      <dsp:spPr>
        <a:xfrm>
          <a:off x="0" y="3043980"/>
          <a:ext cx="518659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95F912-A60D-4A2F-B670-6D948B737C22}">
      <dsp:nvSpPr>
        <dsp:cNvPr id="0" name=""/>
        <dsp:cNvSpPr/>
      </dsp:nvSpPr>
      <dsp:spPr>
        <a:xfrm>
          <a:off x="259329" y="2567794"/>
          <a:ext cx="4904819" cy="7861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229" tIns="0" rIns="13722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Дыхательная гимнастика </a:t>
          </a:r>
          <a:r>
            <a:rPr lang="ru-RU" sz="2400" b="1" kern="1200" dirty="0" err="1" smtClean="0">
              <a:solidFill>
                <a:schemeClr val="tx1"/>
              </a:solidFill>
              <a:effectLst/>
              <a:latin typeface="Georgia" pitchFamily="18" charset="0"/>
            </a:rPr>
            <a:t>Стрельниковой</a:t>
          </a:r>
          <a:r>
            <a:rPr lang="ru-RU" sz="2400" b="1" kern="1200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</a:p>
        <a:p>
          <a:pPr lvl="0" algn="l" defTabSz="755650">
            <a:spcBef>
              <a:spcPct val="0"/>
            </a:spcBef>
          </a:pPr>
          <a:endParaRPr lang="ru-RU" kern="1200" dirty="0"/>
        </a:p>
      </dsp:txBody>
      <dsp:txXfrm>
        <a:off x="297705" y="2606170"/>
        <a:ext cx="4828067" cy="709393"/>
      </dsp:txXfrm>
    </dsp:sp>
    <dsp:sp modelId="{0EE75A45-1D23-4A08-9E7C-25C997D2E153}">
      <dsp:nvSpPr>
        <dsp:cNvPr id="0" name=""/>
        <dsp:cNvSpPr/>
      </dsp:nvSpPr>
      <dsp:spPr>
        <a:xfrm>
          <a:off x="0" y="3996540"/>
          <a:ext cx="518659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4D9643-843B-4BCC-9DE6-1ADA310F0590}">
      <dsp:nvSpPr>
        <dsp:cNvPr id="0" name=""/>
        <dsp:cNvSpPr/>
      </dsp:nvSpPr>
      <dsp:spPr>
        <a:xfrm>
          <a:off x="251479" y="3686580"/>
          <a:ext cx="493208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229" tIns="0" rIns="13722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tx1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-Точечный массаж по Уманской</a:t>
          </a:r>
          <a:endParaRPr lang="ru-RU" sz="2400" b="1" kern="1200" dirty="0" smtClean="0">
            <a:solidFill>
              <a:schemeClr val="tx1"/>
            </a:solidFill>
            <a:effectLst/>
            <a:latin typeface="Georgia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l" defTabSz="755650">
            <a:spcBef>
              <a:spcPct val="0"/>
            </a:spcBef>
          </a:pPr>
          <a:endParaRPr lang="ru-RU" kern="1200" dirty="0"/>
        </a:p>
      </dsp:txBody>
      <dsp:txXfrm>
        <a:off x="281741" y="3716842"/>
        <a:ext cx="4871563" cy="559396"/>
      </dsp:txXfrm>
    </dsp:sp>
    <dsp:sp modelId="{AFF31F8D-28D4-4055-BAA8-B9DAB3CAF6D1}">
      <dsp:nvSpPr>
        <dsp:cNvPr id="0" name=""/>
        <dsp:cNvSpPr/>
      </dsp:nvSpPr>
      <dsp:spPr>
        <a:xfrm>
          <a:off x="0" y="5594728"/>
          <a:ext cx="518659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5EEC67-08E1-4091-BFF3-167A6B86C7D1}">
      <dsp:nvSpPr>
        <dsp:cNvPr id="0" name=""/>
        <dsp:cNvSpPr/>
      </dsp:nvSpPr>
      <dsp:spPr>
        <a:xfrm>
          <a:off x="259329" y="4639140"/>
          <a:ext cx="4919741" cy="1265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229" tIns="0" rIns="137229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-Гимнастика для глаз по методике Э. С. Аветисова</a:t>
          </a:r>
          <a:endParaRPr lang="ru-RU" sz="2400" b="1" kern="1200" dirty="0" smtClean="0">
            <a:solidFill>
              <a:schemeClr val="tx1"/>
            </a:solidFill>
            <a:effectLst/>
            <a:latin typeface="Georgia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l" defTabSz="755650">
            <a:spcBef>
              <a:spcPct val="0"/>
            </a:spcBef>
          </a:pPr>
          <a:endParaRPr lang="ru-RU" kern="1200" dirty="0"/>
        </a:p>
      </dsp:txBody>
      <dsp:txXfrm>
        <a:off x="321108" y="4700919"/>
        <a:ext cx="4796183" cy="11419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FAEB2-050C-4E60-8D44-D60432A038F9}">
      <dsp:nvSpPr>
        <dsp:cNvPr id="0" name=""/>
        <dsp:cNvSpPr/>
      </dsp:nvSpPr>
      <dsp:spPr>
        <a:xfrm>
          <a:off x="0" y="1756249"/>
          <a:ext cx="5742899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2D304E-DDA3-4D63-818D-05D573A9450C}">
      <dsp:nvSpPr>
        <dsp:cNvPr id="0" name=""/>
        <dsp:cNvSpPr/>
      </dsp:nvSpPr>
      <dsp:spPr>
        <a:xfrm>
          <a:off x="264150" y="63983"/>
          <a:ext cx="5475130" cy="22679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948" tIns="0" rIns="15194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-«Театр физического воспитания и оздоровления детей дошкольного и младшего школьного возраста» Николая Николаевича </a:t>
          </a:r>
          <a:r>
            <a:rPr lang="ru-RU" sz="2400" b="1" kern="1200" dirty="0" err="1" smtClean="0">
              <a:solidFill>
                <a:schemeClr val="tx1"/>
              </a:solidFill>
              <a:latin typeface="Georgia" pitchFamily="18" charset="0"/>
            </a:rPr>
            <a:t>Ефименко</a:t>
          </a:r>
          <a:endParaRPr lang="ru-RU" sz="24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374860" y="174693"/>
        <a:ext cx="5253710" cy="2046486"/>
      </dsp:txXfrm>
    </dsp:sp>
    <dsp:sp modelId="{88B8C40D-9580-409E-AA9D-400C9FE4D368}">
      <dsp:nvSpPr>
        <dsp:cNvPr id="0" name=""/>
        <dsp:cNvSpPr/>
      </dsp:nvSpPr>
      <dsp:spPr>
        <a:xfrm>
          <a:off x="0" y="4371883"/>
          <a:ext cx="5742899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8ED2C1-9A1E-4E61-B4AB-AAEE6483F7D6}">
      <dsp:nvSpPr>
        <dsp:cNvPr id="0" name=""/>
        <dsp:cNvSpPr/>
      </dsp:nvSpPr>
      <dsp:spPr>
        <a:xfrm>
          <a:off x="273364" y="2957662"/>
          <a:ext cx="5469534" cy="1997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948" tIns="0" rIns="15194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smtClean="0">
              <a:solidFill>
                <a:schemeClr val="tx1"/>
              </a:solidFill>
              <a:latin typeface="Georgia" pitchFamily="18" charset="0"/>
            </a:rPr>
            <a:t>-Режим</a:t>
          </a: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 </a:t>
          </a:r>
          <a:r>
            <a:rPr lang="ru-RU" sz="2400" b="1" i="1" kern="1200" dirty="0" smtClean="0">
              <a:solidFill>
                <a:schemeClr val="tx1"/>
              </a:solidFill>
              <a:latin typeface="Georgia" pitchFamily="18" charset="0"/>
            </a:rPr>
            <a:t>«динамических поз»</a:t>
          </a: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, или </a:t>
          </a:r>
          <a:r>
            <a:rPr lang="ru-RU" sz="2400" b="1" kern="1200" dirty="0" err="1" smtClean="0">
              <a:solidFill>
                <a:schemeClr val="tx1"/>
              </a:solidFill>
              <a:latin typeface="Georgia" pitchFamily="18" charset="0"/>
            </a:rPr>
            <a:t>вертикализация</a:t>
          </a: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 позы , Методика выполнения зрительно –вестибулярных тренажей с помощью  </a:t>
          </a:r>
          <a:r>
            <a:rPr lang="ru-RU" sz="2400" b="1" i="1" kern="1200" dirty="0" smtClean="0">
              <a:solidFill>
                <a:schemeClr val="tx1"/>
              </a:solidFill>
              <a:latin typeface="Georgia" pitchFamily="18" charset="0"/>
            </a:rPr>
            <a:t>«СУС», </a:t>
          </a: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В. Ф. Базарного</a:t>
          </a:r>
          <a:endParaRPr lang="ru-RU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370892" y="3055190"/>
        <a:ext cx="5274478" cy="1802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20286"/>
      </p:ext>
    </p:extLst>
  </p:cSld>
  <p:clrMapOvr>
    <a:masterClrMapping/>
  </p:clrMapOvr>
  <p:transition spd="slow"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523611"/>
      </p:ext>
    </p:extLst>
  </p:cSld>
  <p:clrMapOvr>
    <a:masterClrMapping/>
  </p:clrMapOvr>
  <p:transition spd="slow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8302982"/>
      </p:ext>
    </p:extLst>
  </p:cSld>
  <p:clrMapOvr>
    <a:masterClrMapping/>
  </p:clrMapOvr>
  <p:transition spd="slow">
    <p:split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65232"/>
      </p:ext>
    </p:extLst>
  </p:cSld>
  <p:clrMapOvr>
    <a:masterClrMapping/>
  </p:clrMapOvr>
  <p:transition spd="slow">
    <p:split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3817787"/>
      </p:ext>
    </p:extLst>
  </p:cSld>
  <p:clrMapOvr>
    <a:masterClrMapping/>
  </p:clrMapOvr>
  <p:transition spd="slow">
    <p:split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7406"/>
      </p:ext>
    </p:extLst>
  </p:cSld>
  <p:clrMapOvr>
    <a:masterClrMapping/>
  </p:clrMapOvr>
  <p:transition spd="slow">
    <p:split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69140"/>
      </p:ext>
    </p:extLst>
  </p:cSld>
  <p:clrMapOvr>
    <a:masterClrMapping/>
  </p:clrMapOvr>
  <p:transition spd="slow">
    <p:split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78349"/>
      </p:ext>
    </p:extLst>
  </p:cSld>
  <p:clrMapOvr>
    <a:masterClrMapping/>
  </p:clrMapOvr>
  <p:transition spd="slow"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355827"/>
      </p:ext>
    </p:extLst>
  </p:cSld>
  <p:clrMapOvr>
    <a:masterClrMapping/>
  </p:clrMapOvr>
  <p:transition spd="slow"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30784"/>
      </p:ext>
    </p:extLst>
  </p:cSld>
  <p:clrMapOvr>
    <a:masterClrMapping/>
  </p:clrMapOvr>
  <p:transition spd="slow"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63329"/>
      </p:ext>
    </p:extLst>
  </p:cSld>
  <p:clrMapOvr>
    <a:masterClrMapping/>
  </p:clrMapOvr>
  <p:transition spd="slow"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77602"/>
      </p:ext>
    </p:extLst>
  </p:cSld>
  <p:clrMapOvr>
    <a:masterClrMapping/>
  </p:clrMapOvr>
  <p:transition spd="slow"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02298"/>
      </p:ext>
    </p:extLst>
  </p:cSld>
  <p:clrMapOvr>
    <a:masterClrMapping/>
  </p:clrMapOvr>
  <p:transition spd="slow"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42865"/>
      </p:ext>
    </p:extLst>
  </p:cSld>
  <p:clrMapOvr>
    <a:masterClrMapping/>
  </p:clrMapOvr>
  <p:transition spd="slow"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60019"/>
      </p:ext>
    </p:extLst>
  </p:cSld>
  <p:clrMapOvr>
    <a:masterClrMapping/>
  </p:clrMapOvr>
  <p:transition spd="slow"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68534"/>
      </p:ext>
    </p:extLst>
  </p:cSld>
  <p:clrMapOvr>
    <a:masterClrMapping/>
  </p:clrMapOvr>
  <p:transition spd="slow"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33375-E97F-47E1-866D-75C8F25E44E6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384B13-9C1D-4733-A2A5-97CB90CCDA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ransition spd="slow">
    <p:split dir="in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88276" y="0"/>
            <a:ext cx="12139448" cy="1039019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0353" y="1583139"/>
            <a:ext cx="9321421" cy="322184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Georgia" pitchFamily="18" charset="0"/>
              </a:rPr>
              <a:t>«Использование здоровьесберегающих технологий в работе с детьми в ДОУ»</a:t>
            </a:r>
          </a:p>
          <a:p>
            <a:pPr lvl="0"/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                                          </a:t>
            </a:r>
          </a:p>
          <a:p>
            <a:pPr lvl="0"/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Подготовила: воспитатель </a:t>
            </a:r>
          </a:p>
          <a:p>
            <a:pPr lvl="0"/>
            <a:r>
              <a:rPr lang="ru-RU" sz="3200" b="1" dirty="0" smtClean="0">
                <a:solidFill>
                  <a:schemeClr val="tx2"/>
                </a:solidFill>
                <a:latin typeface="+mj-lt"/>
              </a:rPr>
              <a:t>                Пятница Г</a:t>
            </a:r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.Р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  <a:endParaRPr lang="ru-RU" sz="3200" dirty="0"/>
          </a:p>
          <a:p>
            <a:pPr algn="ctr"/>
            <a:endParaRPr lang="ru-RU" sz="3200" dirty="0">
              <a:latin typeface="+mj-lt"/>
            </a:endParaRPr>
          </a:p>
          <a:p>
            <a:pPr algn="r"/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64622" y="126972"/>
            <a:ext cx="1161288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 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 КОУ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«Излучинская школа интернат для обучающихся с ограниченными возможностями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 здоровья" 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ea typeface="Times New Roman" pitchFamily="18" charset="0"/>
                <a:cs typeface="Calibri Light" pitchFamily="34" charset="0"/>
              </a:rPr>
              <a:t> </a:t>
            </a:r>
            <a:r>
              <a:rPr lang="ru-RU" sz="2000" b="1" dirty="0" smtClean="0">
                <a:latin typeface="+mj-lt"/>
                <a:cs typeface="Calibri Light" pitchFamily="34" charset="0"/>
              </a:rPr>
              <a:t>Ханты-Мансийского</a:t>
            </a:r>
            <a:r>
              <a:rPr lang="ru-RU" sz="2000" b="1" dirty="0">
                <a:latin typeface="+mj-lt"/>
                <a:cs typeface="Calibri Light" pitchFamily="34" charset="0"/>
              </a:rPr>
              <a:t> автономного округа- Югры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58192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23257" y="-899"/>
            <a:ext cx="9993086" cy="21852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Обучения здоровому образу жизни (физкультурные занятия,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утренняя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гимнастика,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, точечный массаж,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игротреннинг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игротерапия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коммуникативные игры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cs typeface="Arial" pitchFamily="34" charset="0"/>
            </a:endParaRPr>
          </a:p>
        </p:txBody>
      </p:sp>
      <p:pic>
        <p:nvPicPr>
          <p:cNvPr id="3074" name="Picture 2" descr="C:\Users\я\Desktop\педсовет\IMG-f00142f3a2ea46e76380b78de7c06f68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1" y="2340428"/>
            <a:ext cx="4470400" cy="3287485"/>
          </a:xfrm>
          <a:prstGeom prst="rect">
            <a:avLst/>
          </a:prstGeom>
          <a:noFill/>
        </p:spPr>
      </p:pic>
      <p:pic>
        <p:nvPicPr>
          <p:cNvPr id="3075" name="Picture 3" descr="C:\Users\я\Desktop\педсовет\Screenshot_20230312-163354_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9676" y="2296886"/>
            <a:ext cx="5232392" cy="33766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C:\Users\я\Desktop\педсовет\IMG-98509945287f4272f7da94c0597712c6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228" y="903514"/>
            <a:ext cx="4484915" cy="31677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73629" y="4648200"/>
            <a:ext cx="2623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ИГРОТЕРАПИЯ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6" name="Picture 4" descr="C:\Users\я\Desktop\педсовет\Screenshot_20230312-214003_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9760" y="2652713"/>
            <a:ext cx="5016954" cy="345417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0" y="1415143"/>
            <a:ext cx="2315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САМОМАССАЖ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642257" y="109670"/>
            <a:ext cx="11146972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3.Коррекционные (технологии музыкального воздействия,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сказкотерапия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, технологии воздействия цветом,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психогимнастика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логоритмика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Arial" pitchFamily="34" charset="0"/>
              </a:rPr>
              <a:t>, артикуляционная гимнастика).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cs typeface="Arial" pitchFamily="34" charset="0"/>
            </a:endParaRPr>
          </a:p>
        </p:txBody>
      </p:sp>
      <p:pic>
        <p:nvPicPr>
          <p:cNvPr id="45059" name="Picture 3" descr="C:\Users\я\Desktop\педсовет\IMG-2b55cf6098a1a035eca75123049b0a3b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7288" y="1584014"/>
            <a:ext cx="3951185" cy="3385457"/>
          </a:xfrm>
          <a:prstGeom prst="rect">
            <a:avLst/>
          </a:prstGeom>
          <a:noFill/>
        </p:spPr>
      </p:pic>
      <p:pic>
        <p:nvPicPr>
          <p:cNvPr id="45060" name="Picture 4" descr="C:\Users\я\Desktop\педсовет\Screenshot_20230312-213552_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1428" y="1436914"/>
            <a:ext cx="4840741" cy="35325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743" y="5649686"/>
            <a:ext cx="2297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СКАЗКОТЕРАПИЯ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84571" y="5660571"/>
            <a:ext cx="4487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АРТИКУЛЯЦИОННАЯ ГИМНАСТИКА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9486" y="801"/>
            <a:ext cx="1109254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Использование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технологий при работе с детьми   способствует: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78971" y="1621488"/>
            <a:ext cx="1054825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повышению работоспособности, выносливости детей;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развитию психических процессов;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формированию, развитию двигательных умений и навыков;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развитию общей и мелкой моторики;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 в итоге способствует социальной адаптации детей 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658" y="0"/>
            <a:ext cx="9366076" cy="12441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Обзор современных авторских методик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99803" y="509804"/>
          <a:ext cx="5186597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5739567" y="569765"/>
          <a:ext cx="574289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165" y="464695"/>
            <a:ext cx="9970990" cy="598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Вывод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Таким образом, применение в работе дошкольной образовательной организации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технологий повысит результативность учебно-воспитательного процесса, сформирует у педагогов и родителей ценностные ориентации, направленные на сохранение и укрепление здоровья детей, если, опираясь на статистический мониторинг здоровья детей, будут внесены необходимые изменения в интенсивность технологических воздействий и будет обеспечен индивидуальный подход к каждому ребенку, будут сформированы положительные мотивации к ведению здорового образа жизни.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utoShape 4" descr="https://lookaside.fbsbx.com/lookaside/crawler/media/?media_id=577405653026632&amp;get_thumbnail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tamala.pnzreg.ru/upload/iblock/7a7/7a7bae38bbda4c8cbeeec4bb24fe35e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416" y="-295748"/>
            <a:ext cx="2782583" cy="255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729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CCCB"/>
              </a:clrFrom>
              <a:clrTo>
                <a:srgbClr val="FECCC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7" y="253443"/>
            <a:ext cx="8603537" cy="64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883121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438383" y="380145"/>
          <a:ext cx="8178228" cy="2989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58266" y="3616502"/>
            <a:ext cx="783918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«Есть  три необходимые привычки, которые при любых условиях сделают доступными  любую вещь, какую только может вообразить человек: привычка к труду,  привычка к здоровью, привычка к учению».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Элберт</a:t>
            </a: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Хаббард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852" y="282229"/>
            <a:ext cx="10328223" cy="1085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ЗДОРОВЬЕСБЕРЕГАЮЩИЕ ТЕХНОЛОГИИ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ДОШКОЛЬНОМ ОБРАЗОВАНИИ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7999" y="1500027"/>
            <a:ext cx="7974767" cy="457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Технологии, направленные на решение приоритетной задачи современного дошкольного образования - задачи сохранения, поддержания и обогащения здоровья субъектов педагогического процесса в детском саду: детей, педагогов и родителей</a:t>
            </a:r>
            <a:endParaRPr lang="ru-RU" sz="28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916490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459"/>
            <a:ext cx="9775256" cy="981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ПРИ ИСПОЛЬЗОВАНИИ    ЗДОРОВЬЕСБЕРЕГАЮЩИХ ТЕХНОЛОГИЙ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24656" y="1315092"/>
          <a:ext cx="10756369" cy="5183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655170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514" y="0"/>
            <a:ext cx="1183815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Классификация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здоровьесберегающих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технологий по Н.К.  Смирнову 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40229" y="2042238"/>
            <a:ext cx="10501044" cy="42165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1.Медико-гигиенические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2. Физкультурно-оздоровительные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3. Экологические</a:t>
            </a:r>
            <a:r>
              <a:rPr lang="ru-RU" sz="4400" dirty="0" smtClean="0"/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4. Обеспечение безопасности жизнедеятельности</a:t>
            </a:r>
            <a:r>
              <a:rPr lang="ru-RU" sz="4400" dirty="0" smtClean="0"/>
              <a:t>.</a:t>
            </a:r>
            <a:endParaRPr lang="ru-RU" sz="4400" b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512261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22" y="146756"/>
            <a:ext cx="10927645" cy="169333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Классификация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здоровьесберегающих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технологий по Л.П. Матвееву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0932" y="2009422"/>
            <a:ext cx="11540067" cy="448168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1. </a:t>
            </a:r>
            <a:r>
              <a:rPr lang="ru-RU" sz="3200" b="1" u="sng" dirty="0" smtClean="0">
                <a:solidFill>
                  <a:schemeClr val="tx1"/>
                </a:solidFill>
              </a:rPr>
              <a:t>Крупные формы физической  активности</a:t>
            </a:r>
            <a:r>
              <a:rPr lang="ru-RU" sz="3200" b="1" dirty="0" smtClean="0">
                <a:solidFill>
                  <a:schemeClr val="tx1"/>
                </a:solidFill>
              </a:rPr>
              <a:t>- </a:t>
            </a:r>
            <a:r>
              <a:rPr lang="ru-RU" sz="3200" dirty="0" smtClean="0">
                <a:solidFill>
                  <a:schemeClr val="tx1"/>
                </a:solidFill>
              </a:rPr>
              <a:t>это уроки физической культуры, занятия в спортивных секциях, игры- соревнования и др.; они продолжительны по времени и имеют свою структуру.                                                                                                                  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2</a:t>
            </a:r>
            <a:r>
              <a:rPr lang="ru-RU" sz="3200" b="1" dirty="0" smtClean="0">
                <a:solidFill>
                  <a:schemeClr val="tx1"/>
                </a:solidFill>
              </a:rPr>
              <a:t>. </a:t>
            </a:r>
            <a:r>
              <a:rPr lang="ru-RU" sz="3200" b="1" u="sng" dirty="0" smtClean="0">
                <a:solidFill>
                  <a:schemeClr val="tx1"/>
                </a:solidFill>
              </a:rPr>
              <a:t>Малые формы физической  активности </a:t>
            </a:r>
            <a:r>
              <a:rPr lang="ru-RU" sz="3200" dirty="0" smtClean="0">
                <a:solidFill>
                  <a:schemeClr val="tx1"/>
                </a:solidFill>
              </a:rPr>
              <a:t>– это вводная гимнастика перед уроком; физкультминутки, подвижные игры и т.д.; они непродолжительны по времени, проводятся в течение всего учебного дня.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1277601" cy="2500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Сохранения и стимулирования здоровья (физкультурные и динамические паузы, релаксация, пальчиковые игры, дыхательная гимнастика,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стопотерапия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гимнастика пробуждения, гимнастика для глаз).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я\Desktop\педсовет\IMG-b32759252a749ac4240c11374a0f30aa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00000">
            <a:off x="522515" y="2362201"/>
            <a:ext cx="3777344" cy="36358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62743" y="4985033"/>
            <a:ext cx="473528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СПОРТИВНЫЕ ИГРЫ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08914" y="1632857"/>
            <a:ext cx="304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ПОДВИЖНЫЕ ИГРЫ</a:t>
            </a:r>
            <a:endParaRPr lang="ru-RU" sz="2000" dirty="0"/>
          </a:p>
        </p:txBody>
      </p:sp>
      <p:pic>
        <p:nvPicPr>
          <p:cNvPr id="1028" name="Picture 4" descr="C:\Users\я\Desktop\педсовет\Screenshot_20230312-213332_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0000">
            <a:off x="5547633" y="3050722"/>
            <a:ext cx="4210050" cy="3390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6208585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педсовет\IMG-add95715bfc6bcd3972974a88d6677f4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20000">
            <a:off x="1075835" y="739938"/>
            <a:ext cx="4253176" cy="3964545"/>
          </a:xfrm>
          <a:prstGeom prst="rect">
            <a:avLst/>
          </a:prstGeom>
          <a:noFill/>
        </p:spPr>
      </p:pic>
      <p:pic>
        <p:nvPicPr>
          <p:cNvPr id="2051" name="Picture 3" descr="C:\Users\я\Desktop\педсовет\IMG-6d80ba517ac63dbe4c070b364649d0e8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0000">
            <a:off x="6664973" y="681052"/>
            <a:ext cx="4698019" cy="4081729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1284515" y="5464629"/>
            <a:ext cx="3233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ДЫХАТЕЛЬНАЯ ГИМНАСТИКА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49143" y="5519057"/>
            <a:ext cx="449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ГИМНАСТИКА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я\Desktop\педсовет\20230311_151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513" y="544286"/>
            <a:ext cx="3886201" cy="2667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39487" y="3516086"/>
            <a:ext cx="4746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ГИМНАСТИКА ПРОБУЖДЕНИЯ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1" name="Picture 5" descr="C:\Users\я\Desktop\педсовет\Screenshot_20230312-213614_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6485" y="406176"/>
            <a:ext cx="4533899" cy="271802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770915" y="3396342"/>
            <a:ext cx="3407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ГИМНАСТИКА ДЛЯ ГЛАЗ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3" name="Picture 7" descr="C:\Users\я\Desktop\педсовет\Screenshot_20230312-214856_Galle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20000">
            <a:off x="1915885" y="3929744"/>
            <a:ext cx="4920344" cy="234304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347857" y="5083629"/>
            <a:ext cx="2471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СТОПОТЕРАПИЯ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1393</TotalTime>
  <Words>447</Words>
  <Application>Microsoft Office PowerPoint</Application>
  <PresentationFormat>Широкоэкранный</PresentationFormat>
  <Paragraphs>76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Georgia</vt:lpstr>
      <vt:lpstr>Times New Roman</vt:lpstr>
      <vt:lpstr>Trebuchet MS</vt:lpstr>
      <vt:lpstr>Wingdings 3</vt:lpstr>
      <vt:lpstr>Грань</vt:lpstr>
      <vt:lpstr>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здоровьесберегающих технологий по Л.П. Матвееву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Обзор современных авторских методик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учреждение Детский сад № 7 «Ласточка» станицы Прочноокопской муниципального образования Новокубанского района</dc:title>
  <dc:creator>Пользователь Windows</dc:creator>
  <cp:lastModifiedBy>Пользователь</cp:lastModifiedBy>
  <cp:revision>136</cp:revision>
  <dcterms:created xsi:type="dcterms:W3CDTF">2021-12-10T17:34:30Z</dcterms:created>
  <dcterms:modified xsi:type="dcterms:W3CDTF">2023-11-12T11:12:06Z</dcterms:modified>
</cp:coreProperties>
</file>