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873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2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112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787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77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93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424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566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30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6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8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2000">
              <a:schemeClr val="accent1">
                <a:tint val="44500"/>
                <a:satMod val="160000"/>
              </a:schemeClr>
            </a:gs>
            <a:gs pos="82000">
              <a:srgbClr val="CFDCF0">
                <a:lumMod val="28000"/>
                <a:lumOff val="72000"/>
                <a:alpha val="13000"/>
              </a:srgbClr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88D5A-835D-4A01-9D80-65E46B2E24F4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8014F-FA2F-4013-BF85-563D57D6E1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5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Yuri\Desktop\zhivotnye-krasnodarskogo-kraya-opisaniya-nazvaniya-i-vidy-zhivotnyx-krasnodarskogo-kraya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12"/>
          <a:stretch/>
        </p:blipFill>
        <p:spPr bwMode="auto">
          <a:xfrm>
            <a:off x="-4232" y="33536"/>
            <a:ext cx="9124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4232" y="1196752"/>
            <a:ext cx="912076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ЖИВОТНЫЕ И ПТИЦЫ </a:t>
            </a:r>
          </a:p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КРАСНОДАРСКОГО КРАЯ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4982404"/>
            <a:ext cx="5509120" cy="1815882"/>
          </a:xfrm>
          <a:prstGeom prst="rect">
            <a:avLst/>
          </a:prstGeom>
          <a:solidFill>
            <a:schemeClr val="accent1">
              <a:lumMod val="20000"/>
              <a:lumOff val="80000"/>
              <a:alpha val="55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Составила: воспитатель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МБДОУ ЦРР – детский сад № 13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г. Новороссийска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Миронова Т.С.</a:t>
            </a:r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90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805264"/>
            <a:ext cx="6174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Кудрявый пеликан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0242" name="Picture 2" descr="Животные-Краснодарского-края-Описания-названия-и-виды-животных-Краснодарского-края-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3600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5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58772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Енот-полоскун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Животные-Краснодарского-края-Описания-названия-и-виды-животных-Краснодарского-края-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" y="-9481"/>
            <a:ext cx="9139416" cy="578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50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877272"/>
            <a:ext cx="6318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Пятнистый олень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2290" name="Picture 2" descr="Животные-Краснодарского-края-Описания-названия-и-виды-животных-Краснодарского-края-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76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5877272"/>
            <a:ext cx="14773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Волк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3314" name="Picture 2" descr="Животные-Краснодарского-края-Описания-названия-и-виды-животных-Краснодарского-края-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544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92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50667" y="5994737"/>
            <a:ext cx="19607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Выдра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4338" name="Picture 2" descr="Животные-Краснодарского-края-Описания-названия-и-виды-животных-Краснодарского-края-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76" y="-4152"/>
            <a:ext cx="9268896" cy="5854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04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8772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Утка-поганка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5362" name="Picture 2" descr="Животные-Краснодарского-края-Описания-названия-и-виды-животных-Краснодарского-края-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80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5877272"/>
            <a:ext cx="14494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Сова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6386" name="Picture 2" descr="Животные-Краснодарского-края-Описания-названия-и-виды-животных-Краснодарского-края-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" y="0"/>
            <a:ext cx="9313452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6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5877272"/>
            <a:ext cx="21732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Лебедь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7410" name="Picture 2" descr="Животные-Краснодарского-края-Описания-названия-и-виды-животных-Краснодарского-края-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79903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5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4600" y="5877272"/>
            <a:ext cx="18533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Цапля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8434" name="Picture 2" descr="Животные-Краснодарского-края-Описания-названия-и-виды-животных-Краснодарского-края-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68" y="0"/>
            <a:ext cx="9172168" cy="582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69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4544" y="5877272"/>
            <a:ext cx="17846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Сойка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9458" name="Picture 2" descr="Животные-Краснодарского-края-Описания-названия-и-виды-животных-Краснодарского-края-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08"/>
            <a:ext cx="9297284" cy="588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33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484784"/>
            <a:ext cx="8784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/>
              <a:t>Цель:</a:t>
            </a:r>
            <a:r>
              <a:rPr lang="ru-RU" sz="2800" dirty="0" smtClean="0"/>
              <a:t> воспитывать патриотизм, любовь и бережное отношение к птицам родного края.</a:t>
            </a:r>
          </a:p>
          <a:p>
            <a:endParaRPr lang="ru-RU" sz="2800" b="1" i="1" u="sng" dirty="0" smtClean="0"/>
          </a:p>
          <a:p>
            <a:r>
              <a:rPr lang="ru-RU" sz="2800" b="1" i="1" u="sng" dirty="0" smtClean="0"/>
              <a:t>Задачи:</a:t>
            </a:r>
            <a:endParaRPr lang="ru-RU" sz="2800" dirty="0" smtClean="0"/>
          </a:p>
          <a:p>
            <a:r>
              <a:rPr lang="ru-RU" sz="2800" dirty="0" smtClean="0"/>
              <a:t>1. Познакомить дошкольников с некоторыми</a:t>
            </a:r>
          </a:p>
          <a:p>
            <a:r>
              <a:rPr lang="ru-RU" sz="2800" dirty="0" smtClean="0"/>
              <a:t>видами животных и птиц Краснодарского края;</a:t>
            </a:r>
          </a:p>
          <a:p>
            <a:r>
              <a:rPr lang="ru-RU" sz="2800" dirty="0" smtClean="0"/>
              <a:t>2. Формировать познавательную активность;</a:t>
            </a:r>
          </a:p>
          <a:p>
            <a:r>
              <a:rPr lang="ru-RU" sz="2800" dirty="0" smtClean="0"/>
              <a:t>3. Развивать устную речь, мышление, внимание, память, воображение.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60648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ЖИВОТНЫЕ И ПТИЦЫ </a:t>
            </a:r>
          </a:p>
          <a:p>
            <a:pPr algn="ctr"/>
            <a:r>
              <a:rPr lang="ru-RU" sz="32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КРАСНОДАРСКОГО КРАЯ</a:t>
            </a:r>
            <a:endParaRPr lang="ru-RU" sz="32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28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3018" y="5877272"/>
            <a:ext cx="18373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Фазан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0482" name="Picture 2" descr="Животные-Краснодарского-края-Описания-названия-и-виды-животных-Краснодарского-края-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21" y="0"/>
            <a:ext cx="9329001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3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8772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Дикий кабан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1506" name="Picture 2" descr="Животные-Краснодарского-края-Описания-названия-и-виды-животных-Краснодарского-края-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79903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19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5917624"/>
            <a:ext cx="30566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Заяц русак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2530" name="Picture 2" descr="Животные-Краснодарского-края-Описания-названия-и-виды-животных-Краснодарского-края-6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0" t="19316"/>
          <a:stretch/>
        </p:blipFill>
        <p:spPr bwMode="auto">
          <a:xfrm>
            <a:off x="-1" y="0"/>
            <a:ext cx="8982679" cy="591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79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8772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Летучая мышь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3554" name="Picture 2" descr="Животные-Краснодарского-края-Описания-названия-и-виды-животных-Краснодарского-края-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0" y="-27776"/>
            <a:ext cx="9130640" cy="579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42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887144"/>
            <a:ext cx="6390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Белка обыкновенная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4578" name="Picture 2" descr="Животные-Краснодарского-края-Описания-названия-и-виды-животных-Краснодарского-края-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25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6551" y="5877272"/>
            <a:ext cx="19657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Шакал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5602" name="Picture 2" descr="Животные-Краснодарского-края-Описания-названия-и-виды-животных-Краснодарского-края-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79903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23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3" y="5978584"/>
            <a:ext cx="9380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Ёж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6626" name="Picture 2" descr="Животные-Краснодарского-края-Описания-названия-и-виды-животных-Краснодарского-края-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23687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59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5877272"/>
            <a:ext cx="14782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Лиса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7650" name="Picture 2" descr="Животные-Краснодарского-края-Описания-названия-и-виды-животных-Краснодарского-края-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4386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33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7305" y="5877271"/>
            <a:ext cx="14291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Крот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8674" name="Picture 2" descr="Животные-Краснодарского-края-Описания-названия-и-виды-животных-Краснодарского-края-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76" y="-5680"/>
            <a:ext cx="9288872" cy="588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58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6027003"/>
            <a:ext cx="24732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Ондатра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9698" name="Picture 2" descr="Животные-Краснодарского-края-Описания-названия-и-виды-животных-Краснодарского-края-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52" y="0"/>
            <a:ext cx="9148152" cy="576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79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Животные-Краснодарского-края-Описания-названия-и-виды-животных-Краснодарского-края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206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97103" y="585784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Бурый медведь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4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5896" y="5877272"/>
            <a:ext cx="20986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Баклан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30722" name="Picture 2" descr="Животные-Краснодарского-края-Описания-названия-и-виды-животных-Краснодарского-края-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64437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06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5877272"/>
            <a:ext cx="26034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Ласточка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31746" name="Picture 2" descr="Животные-Краснодарского-края-Описания-названия-и-виды-животных-Краснодарского-края-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65" y="40"/>
            <a:ext cx="9279840" cy="58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88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5877272"/>
            <a:ext cx="16001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Выпь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32770" name="Picture 2" descr="Животные-Краснодарского-края-Описания-названия-и-виды-животных-Краснодарского-края-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4386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36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1720" y="59492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Горный зубр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Животные-Краснодарского-края-Описания-названия-и-виды-животных-Краснодарского-края-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7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82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7864" y="5733256"/>
            <a:ext cx="25247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Леопард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Животные-Краснодарского-края-Описания-названия-и-виды-животных-Краснодарского-края-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056"/>
            <a:ext cx="91440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05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5877272"/>
            <a:ext cx="5598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Кавказская рысь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Животные-Краснодарского-края-Описания-названия-и-виды-животных-Краснодарского-края-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65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92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3" y="5758149"/>
            <a:ext cx="20024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Беркут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Животные-Краснодарского-края-Описания-названия-и-виды-животных-Краснодарского-края-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8" y="10304"/>
            <a:ext cx="9123082" cy="576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0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5896" y="5805264"/>
            <a:ext cx="17365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Ласка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Животные-Краснодарского-края-Описания-названия-и-виды-животных-Краснодарского-края-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5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8772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Лесной кот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Животные-Краснодарского-края-Описания-названия-и-виды-животных-Краснодарского-края-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79903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69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68</Words>
  <Application>Microsoft Office PowerPoint</Application>
  <PresentationFormat>Экран (4:3)</PresentationFormat>
  <Paragraphs>45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8</cp:revision>
  <dcterms:created xsi:type="dcterms:W3CDTF">2023-11-13T12:56:19Z</dcterms:created>
  <dcterms:modified xsi:type="dcterms:W3CDTF">2023-11-13T14:42:18Z</dcterms:modified>
</cp:coreProperties>
</file>