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1" r:id="rId3"/>
    <p:sldId id="257" r:id="rId4"/>
    <p:sldId id="258" r:id="rId5"/>
    <p:sldId id="259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FF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19.02.2023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19.02.2023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19.02.2023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19.02.2023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19.02.2023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68000"/>
            <a:lum/>
          </a:blip>
          <a:srcRect/>
          <a:stretch>
            <a:fillRect l="-19000" r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19.02.2023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8.png"/><Relationship Id="rId7" Type="http://schemas.microsoft.com/office/2007/relationships/hdphoto" Target="../media/hdphoto2.wdp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11" Type="http://schemas.openxmlformats.org/officeDocument/2006/relationships/image" Target="../media/image52.png"/><Relationship Id="rId5" Type="http://schemas.openxmlformats.org/officeDocument/2006/relationships/image" Target="../media/image42.png"/><Relationship Id="rId10" Type="http://schemas.openxmlformats.org/officeDocument/2006/relationships/image" Target="../media/image51.png"/><Relationship Id="rId4" Type="http://schemas.microsoft.com/office/2007/relationships/hdphoto" Target="../media/hdphoto1.wdp"/><Relationship Id="rId9" Type="http://schemas.openxmlformats.org/officeDocument/2006/relationships/image" Target="../media/image5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41.png"/><Relationship Id="rId7" Type="http://schemas.openxmlformats.org/officeDocument/2006/relationships/image" Target="../media/image5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44.png"/><Relationship Id="rId9" Type="http://schemas.openxmlformats.org/officeDocument/2006/relationships/image" Target="../media/image5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66.png"/><Relationship Id="rId7" Type="http://schemas.microsoft.com/office/2007/relationships/hdphoto" Target="../media/hdphoto4.wdp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png"/><Relationship Id="rId5" Type="http://schemas.openxmlformats.org/officeDocument/2006/relationships/image" Target="../media/image63.png"/><Relationship Id="rId4" Type="http://schemas.microsoft.com/office/2007/relationships/hdphoto" Target="../media/hdphoto3.wdp"/><Relationship Id="rId9" Type="http://schemas.openxmlformats.org/officeDocument/2006/relationships/image" Target="../media/image68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3" Type="http://schemas.openxmlformats.org/officeDocument/2006/relationships/image" Target="../media/image69.png"/><Relationship Id="rId7" Type="http://schemas.openxmlformats.org/officeDocument/2006/relationships/image" Target="../media/image65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Инструменты и материалы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340768"/>
            <a:ext cx="2232248" cy="22322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412776"/>
            <a:ext cx="2402566" cy="20162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499928"/>
            <a:ext cx="2421970" cy="18419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601865" y="3861046"/>
            <a:ext cx="1674317" cy="19978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5902" y="3861046"/>
            <a:ext cx="1705339" cy="20474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23" t="13984" r="18980" b="21640"/>
          <a:stretch/>
        </p:blipFill>
        <p:spPr bwMode="auto">
          <a:xfrm>
            <a:off x="4499992" y="3339856"/>
            <a:ext cx="1861857" cy="14719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601899">
            <a:off x="6499853" y="4058076"/>
            <a:ext cx="2617450" cy="19630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C:\Users\Носков и КО\Downloads\1676457206844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749711" y="4713766"/>
            <a:ext cx="1565574" cy="20850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3796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15" t="9877" r="7816" b="5149"/>
          <a:stretch/>
        </p:blipFill>
        <p:spPr bwMode="auto">
          <a:xfrm>
            <a:off x="395536" y="764704"/>
            <a:ext cx="4213750" cy="45365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0" t="6052" r="4231" b="7922"/>
          <a:stretch/>
        </p:blipFill>
        <p:spPr bwMode="auto">
          <a:xfrm>
            <a:off x="4788024" y="1052736"/>
            <a:ext cx="4176464" cy="45501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1087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88640"/>
            <a:ext cx="7704856" cy="57786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55576" y="260648"/>
            <a:ext cx="3816424" cy="568863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948264" y="4744710"/>
            <a:ext cx="2016224" cy="1944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98955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60648"/>
            <a:ext cx="7680853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2"/>
          <p:cNvSpPr txBox="1">
            <a:spLocks/>
          </p:cNvSpPr>
          <p:nvPr/>
        </p:nvSpPr>
        <p:spPr>
          <a:xfrm>
            <a:off x="608825" y="5470198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rtlCol="0" anchor="b" anchorCtr="0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mtClean="0">
                <a:solidFill>
                  <a:srgbClr val="002060"/>
                </a:solidFill>
              </a:rPr>
              <a:t>Симметрия</a:t>
            </a:r>
            <a:endParaRPr lang="ru-RU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5318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9552" y="1412776"/>
            <a:ext cx="8229600" cy="334516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>
                <a:solidFill>
                  <a:srgbClr val="002060"/>
                </a:solidFill>
              </a:rPr>
              <a:t>1.	Узнать о форме </a:t>
            </a:r>
            <a:r>
              <a:rPr lang="ru-RU" b="1" dirty="0" smtClean="0">
                <a:solidFill>
                  <a:srgbClr val="002060"/>
                </a:solidFill>
              </a:rPr>
              <a:t>и линии украшений, а также </a:t>
            </a:r>
            <a:r>
              <a:rPr lang="ru-RU" b="1" dirty="0" smtClean="0">
                <a:solidFill>
                  <a:srgbClr val="002060"/>
                </a:solidFill>
              </a:rPr>
              <a:t>об их характере (решение через внешние формы внутренних переживаний и чувств).</a:t>
            </a:r>
            <a:endParaRPr lang="ru-RU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b="1" dirty="0">
                <a:solidFill>
                  <a:srgbClr val="002060"/>
                </a:solidFill>
              </a:rPr>
              <a:t>2.	Понять, как цвет влияет на характер </a:t>
            </a:r>
            <a:r>
              <a:rPr lang="ru-RU" b="1" dirty="0" smtClean="0">
                <a:solidFill>
                  <a:srgbClr val="002060"/>
                </a:solidFill>
              </a:rPr>
              <a:t>украшения (внутренние качества цвета).</a:t>
            </a:r>
            <a:endParaRPr lang="ru-RU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b="1" dirty="0">
                <a:solidFill>
                  <a:srgbClr val="002060"/>
                </a:solidFill>
              </a:rPr>
              <a:t>3.	Уметь применять с помощью карандаша и красок свои знания в выполнении характера украшений на </a:t>
            </a:r>
            <a:r>
              <a:rPr lang="ru-RU" b="1" dirty="0" smtClean="0">
                <a:solidFill>
                  <a:srgbClr val="002060"/>
                </a:solidFill>
              </a:rPr>
              <a:t>короне (образный характер).</a:t>
            </a:r>
            <a:endParaRPr lang="ru-RU" b="1" dirty="0">
              <a:solidFill>
                <a:srgbClr val="002060"/>
              </a:solidFill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72344"/>
          </a:xfrm>
        </p:spPr>
        <p:txBody>
          <a:bodyPr/>
          <a:lstStyle/>
          <a:p>
            <a:r>
              <a:rPr lang="ru-RU" dirty="0">
                <a:solidFill>
                  <a:srgbClr val="002060"/>
                </a:solidFill>
              </a:rPr>
              <a:t>Задачи: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912" y="4520432"/>
            <a:ext cx="1879824" cy="2301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41" t="7628" b="37275"/>
          <a:stretch/>
        </p:blipFill>
        <p:spPr bwMode="auto">
          <a:xfrm>
            <a:off x="211532" y="1340768"/>
            <a:ext cx="940524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41" t="7628" b="37275"/>
          <a:stretch/>
        </p:blipFill>
        <p:spPr bwMode="auto">
          <a:xfrm>
            <a:off x="203166" y="2461080"/>
            <a:ext cx="948890" cy="653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327" y="3168718"/>
            <a:ext cx="948668" cy="6520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89844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5373216"/>
            <a:ext cx="6264696" cy="114719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Эмоциональная выразительность линий</a:t>
            </a:r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11"/>
          <a:stretch/>
        </p:blipFill>
        <p:spPr bwMode="auto">
          <a:xfrm>
            <a:off x="251520" y="476672"/>
            <a:ext cx="7658058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4509120"/>
            <a:ext cx="1800200" cy="207311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373216"/>
            <a:ext cx="938213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09663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467544" y="476672"/>
            <a:ext cx="2160240" cy="2088232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563888" y="764704"/>
            <a:ext cx="1728192" cy="165618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670414">
            <a:off x="6281502" y="851144"/>
            <a:ext cx="1761897" cy="1694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Молния 5"/>
          <p:cNvSpPr/>
          <p:nvPr/>
        </p:nvSpPr>
        <p:spPr>
          <a:xfrm>
            <a:off x="407546" y="3212976"/>
            <a:ext cx="2880320" cy="2195411"/>
          </a:xfrm>
          <a:prstGeom prst="lightningBol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3287866" y="3356992"/>
            <a:ext cx="2508270" cy="1224136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5940152" y="3232867"/>
            <a:ext cx="2232248" cy="2808312"/>
          </a:xfrm>
          <a:prstGeom prst="triangl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0834" y="4784725"/>
            <a:ext cx="1798637" cy="207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07504" y="5408387"/>
            <a:ext cx="3180362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</a:rPr>
              <a:t>Формы</a:t>
            </a:r>
            <a:endParaRPr lang="ru-RU" sz="40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58758"/>
            <a:ext cx="938213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7025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Носков и КО\Desktop\Аня\открытый урок 2 класс функц грам\корона царя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4" t="1725" r="2309" b="7635"/>
          <a:stretch/>
        </p:blipFill>
        <p:spPr bwMode="auto">
          <a:xfrm rot="16200000">
            <a:off x="1096105" y="-1064173"/>
            <a:ext cx="7015654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 3"/>
          <p:cNvSpPr/>
          <p:nvPr/>
        </p:nvSpPr>
        <p:spPr>
          <a:xfrm>
            <a:off x="306582" y="5085184"/>
            <a:ext cx="8496944" cy="1944216"/>
          </a:xfrm>
          <a:prstGeom prst="ellipse">
            <a:avLst/>
          </a:prstGeom>
          <a:solidFill>
            <a:schemeClr val="tx2">
              <a:lumMod val="10000"/>
            </a:schemeClr>
          </a:solidFill>
          <a:ln>
            <a:solidFill>
              <a:schemeClr val="tx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2239" y="2204864"/>
            <a:ext cx="1945630" cy="2873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872165">
            <a:off x="1489993" y="3828222"/>
            <a:ext cx="2192761" cy="16792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120925">
            <a:off x="5312944" y="3245020"/>
            <a:ext cx="2267634" cy="2465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6118" y="4568510"/>
            <a:ext cx="405758" cy="508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7114" y="4558594"/>
            <a:ext cx="407987" cy="51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9882" y="4558593"/>
            <a:ext cx="407987" cy="51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540520"/>
            <a:ext cx="407987" cy="51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4395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-8175"/>
            <a:ext cx="9036496" cy="69340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3383413"/>
            <a:ext cx="1594578" cy="1544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Овал 4"/>
          <p:cNvSpPr/>
          <p:nvPr/>
        </p:nvSpPr>
        <p:spPr>
          <a:xfrm>
            <a:off x="4238708" y="3709278"/>
            <a:ext cx="821001" cy="8932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4452197" y="3975892"/>
            <a:ext cx="394022" cy="36004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4466010" y="2420888"/>
            <a:ext cx="183198" cy="8640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2915816" y="3871757"/>
            <a:ext cx="792088" cy="2082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0581" y="3957337"/>
            <a:ext cx="82867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Овал 9"/>
          <p:cNvSpPr/>
          <p:nvPr/>
        </p:nvSpPr>
        <p:spPr>
          <a:xfrm>
            <a:off x="2411760" y="4335932"/>
            <a:ext cx="504056" cy="5924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9256" y="4301567"/>
            <a:ext cx="536575" cy="62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Дуга 11"/>
          <p:cNvSpPr/>
          <p:nvPr/>
        </p:nvSpPr>
        <p:spPr>
          <a:xfrm>
            <a:off x="5292080" y="3483496"/>
            <a:ext cx="1693707" cy="1636142"/>
          </a:xfrm>
          <a:prstGeom prst="arc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246307" y="3443265"/>
            <a:ext cx="1080120" cy="10154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Овал 12"/>
          <p:cNvSpPr/>
          <p:nvPr/>
        </p:nvSpPr>
        <p:spPr>
          <a:xfrm>
            <a:off x="4437805" y="839327"/>
            <a:ext cx="197012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4740" y="116632"/>
            <a:ext cx="231775" cy="249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6151" y="748811"/>
            <a:ext cx="231775" cy="249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5" name="Picture 1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546" y="806114"/>
            <a:ext cx="231775" cy="249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6" name="Picture 1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8465" y="1556792"/>
            <a:ext cx="231775" cy="249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7" name="Picture 1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0263" y="2060848"/>
            <a:ext cx="231775" cy="249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8" name="Picture 1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5433" y="2068186"/>
            <a:ext cx="231775" cy="249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9" name="Picture 1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0305" y="2296269"/>
            <a:ext cx="231775" cy="249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60" name="Picture 1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3658" y="2212792"/>
            <a:ext cx="231775" cy="249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61" name="Picture 1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2565494"/>
            <a:ext cx="231775" cy="249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62" name="Picture 1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0145" y="2420887"/>
            <a:ext cx="231775" cy="249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Выноска-облако 13"/>
          <p:cNvSpPr/>
          <p:nvPr/>
        </p:nvSpPr>
        <p:spPr>
          <a:xfrm>
            <a:off x="-27" y="4947016"/>
            <a:ext cx="8856984" cy="1910984"/>
          </a:xfrm>
          <a:prstGeom prst="cloudCallout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0452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-27887" y="126441"/>
            <a:ext cx="8229600" cy="894928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</a:rPr>
              <a:t>Цветовое решение</a:t>
            </a:r>
            <a:endParaRPr lang="ru-RU" sz="40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69639"/>
            <a:ext cx="938213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09" t="22279" r="5455" b="4849"/>
          <a:stretch/>
        </p:blipFill>
        <p:spPr bwMode="auto">
          <a:xfrm>
            <a:off x="483220" y="1338809"/>
            <a:ext cx="8193236" cy="51986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8163" y="0"/>
            <a:ext cx="1226769" cy="1414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45367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67" y="-23738"/>
            <a:ext cx="9036496" cy="69340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3383413"/>
            <a:ext cx="1594578" cy="1544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Овал 4"/>
          <p:cNvSpPr/>
          <p:nvPr/>
        </p:nvSpPr>
        <p:spPr>
          <a:xfrm>
            <a:off x="4238708" y="3709278"/>
            <a:ext cx="821001" cy="893268"/>
          </a:xfrm>
          <a:prstGeom prst="ellipse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4452197" y="3975892"/>
            <a:ext cx="394022" cy="360040"/>
          </a:xfrm>
          <a:prstGeom prst="ellipse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4466010" y="2420888"/>
            <a:ext cx="183198" cy="864096"/>
          </a:xfrm>
          <a:prstGeom prst="ellipse">
            <a:avLst/>
          </a:prstGeom>
          <a:solidFill>
            <a:schemeClr val="tx2">
              <a:lumMod val="1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2915816" y="3871757"/>
            <a:ext cx="792088" cy="208270"/>
          </a:xfrm>
          <a:prstGeom prst="ellipse">
            <a:avLst/>
          </a:prstGeom>
          <a:solidFill>
            <a:schemeClr val="tx2">
              <a:lumMod val="1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5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0851" y="3945484"/>
            <a:ext cx="8286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9256" y="4301567"/>
            <a:ext cx="536575" cy="62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Дуга 11"/>
          <p:cNvSpPr/>
          <p:nvPr/>
        </p:nvSpPr>
        <p:spPr>
          <a:xfrm>
            <a:off x="5292080" y="3483496"/>
            <a:ext cx="1693707" cy="1636142"/>
          </a:xfrm>
          <a:prstGeom prst="arc">
            <a:avLst/>
          </a:prstGeom>
          <a:ln w="57150">
            <a:solidFill>
              <a:schemeClr val="tx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4437805" y="839327"/>
            <a:ext cx="197012" cy="216024"/>
          </a:xfrm>
          <a:prstGeom prst="ellipse">
            <a:avLst/>
          </a:prstGeom>
          <a:solidFill>
            <a:schemeClr val="accent3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4740" y="116632"/>
            <a:ext cx="231775" cy="249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6151" y="748811"/>
            <a:ext cx="231775" cy="249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5" name="Picture 11"/>
          <p:cNvPicPr>
            <a:picLocks noChangeAspect="1" noChangeArrowheads="1"/>
          </p:cNvPicPr>
          <p:nvPr/>
        </p:nvPicPr>
        <p:blipFill>
          <a:blip r:embed="rId8">
            <a:duotone>
              <a:prstClr val="black"/>
              <a:schemeClr val="bg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546" y="806114"/>
            <a:ext cx="231775" cy="249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6" name="Picture 1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8465" y="1556792"/>
            <a:ext cx="231775" cy="249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7" name="Picture 1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0263" y="2060848"/>
            <a:ext cx="231775" cy="249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8" name="Picture 1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5433" y="2068186"/>
            <a:ext cx="231775" cy="249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9" name="Picture 1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0305" y="2296269"/>
            <a:ext cx="231775" cy="249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60" name="Picture 1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3658" y="2212792"/>
            <a:ext cx="231775" cy="249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61" name="Picture 1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2565494"/>
            <a:ext cx="231775" cy="249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62" name="Picture 1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0145" y="2420887"/>
            <a:ext cx="231775" cy="249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Выноска-облако 13"/>
          <p:cNvSpPr/>
          <p:nvPr/>
        </p:nvSpPr>
        <p:spPr>
          <a:xfrm>
            <a:off x="-27" y="4947016"/>
            <a:ext cx="8856984" cy="1910984"/>
          </a:xfrm>
          <a:prstGeom prst="cloudCallout">
            <a:avLst/>
          </a:prstGeom>
          <a:solidFill>
            <a:schemeClr val="tx2">
              <a:lumMod val="1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7528" y="4278058"/>
            <a:ext cx="536575" cy="62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374813" y="3345138"/>
            <a:ext cx="809290" cy="84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4161" y="317807"/>
            <a:ext cx="1662796" cy="19191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9973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89924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	Разгадывание темы урока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Орг.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омент.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	Изучение цели и задач урока.</a:t>
            </a:r>
          </a:p>
          <a:p>
            <a:pPr marL="0" indent="0">
              <a:buNone/>
            </a:pP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	Повторение пройденного материала и знакомство с характером украшений на коронах.</a:t>
            </a:r>
          </a:p>
          <a:p>
            <a:pPr marL="0" indent="0">
              <a:buNone/>
            </a:pP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	Закрепление материала.</a:t>
            </a:r>
          </a:p>
          <a:p>
            <a:pPr marL="0" indent="0">
              <a:buNone/>
            </a:pP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5.	</a:t>
            </a:r>
            <a:r>
              <a:rPr lang="ru-RU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Физкульт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минутка.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6.	Постановка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практической задачи.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7.	Творческая практическая работа.</a:t>
            </a:r>
          </a:p>
          <a:p>
            <a:pPr marL="0" indent="0">
              <a:buNone/>
            </a:pP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8.	Итог урока. Выставка и рефлексия.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620688"/>
            <a:ext cx="8229600" cy="54029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002060"/>
                </a:solidFill>
              </a:rPr>
              <a:t>«Путеводный» план:</a:t>
            </a: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5057" y="4437112"/>
            <a:ext cx="2628943" cy="2146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856934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-8175"/>
            <a:ext cx="9036496" cy="69340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rgbClr val="FFC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0296" y="3381428"/>
            <a:ext cx="1594578" cy="1544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Овал 4"/>
          <p:cNvSpPr/>
          <p:nvPr/>
        </p:nvSpPr>
        <p:spPr>
          <a:xfrm>
            <a:off x="4238708" y="3709278"/>
            <a:ext cx="821001" cy="893268"/>
          </a:xfrm>
          <a:prstGeom prst="ellipse">
            <a:avLst/>
          </a:prstGeom>
          <a:solidFill>
            <a:srgbClr val="7030A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4452197" y="3975892"/>
            <a:ext cx="394022" cy="360040"/>
          </a:xfrm>
          <a:prstGeom prst="ellipse">
            <a:avLst/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4529362" y="2439110"/>
            <a:ext cx="183198" cy="864096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2915816" y="3871757"/>
            <a:ext cx="792088" cy="20827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2411760" y="4335932"/>
            <a:ext cx="504056" cy="592480"/>
          </a:xfrm>
          <a:prstGeom prst="ellipse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2" name="Дуга 11"/>
          <p:cNvSpPr/>
          <p:nvPr/>
        </p:nvSpPr>
        <p:spPr>
          <a:xfrm>
            <a:off x="5292080" y="3483496"/>
            <a:ext cx="1693707" cy="1636142"/>
          </a:xfrm>
          <a:prstGeom prst="arc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246307" y="3443265"/>
            <a:ext cx="1080120" cy="10154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Овал 12"/>
          <p:cNvSpPr/>
          <p:nvPr/>
        </p:nvSpPr>
        <p:spPr>
          <a:xfrm>
            <a:off x="4437805" y="839327"/>
            <a:ext cx="197012" cy="216024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4" name="Выноска-облако 13"/>
          <p:cNvSpPr/>
          <p:nvPr/>
        </p:nvSpPr>
        <p:spPr>
          <a:xfrm>
            <a:off x="-27" y="4947016"/>
            <a:ext cx="8856984" cy="1910984"/>
          </a:xfrm>
          <a:prstGeom prst="cloudCallout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4417" y="846665"/>
            <a:ext cx="231775" cy="249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5420" y="806114"/>
            <a:ext cx="231775" cy="249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0122" y="6005"/>
            <a:ext cx="231775" cy="249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7433" y="1556792"/>
            <a:ext cx="231775" cy="249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5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9954" y="2088173"/>
            <a:ext cx="231775" cy="249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1558" y="2358192"/>
            <a:ext cx="23177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4100" y="2628321"/>
            <a:ext cx="23177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5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1307" y="2113717"/>
            <a:ext cx="23177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6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8996" y="2351265"/>
            <a:ext cx="23177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7" name="Picture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4620" y="2628321"/>
            <a:ext cx="23177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8" name="Picture 1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7832" y="3911437"/>
            <a:ext cx="82867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9" name="Picture 1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3778" y="4288221"/>
            <a:ext cx="536575" cy="62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30" name="Picture 1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3257" y="329852"/>
            <a:ext cx="1663700" cy="192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136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1340768"/>
            <a:ext cx="8280920" cy="230425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Украшение 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</a:rPr>
              <a:t>=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сделать красивее вид</a:t>
            </a:r>
            <a:b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Украшение 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</a:rPr>
              <a:t>=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сделать красивее вид</a:t>
            </a:r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4077072"/>
            <a:ext cx="3346994" cy="2145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3131840" y="3068960"/>
            <a:ext cx="545085" cy="505513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6664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548680"/>
            <a:ext cx="8229600" cy="165618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600" b="1" dirty="0">
                <a:solidFill>
                  <a:schemeClr val="accent5">
                    <a:lumMod val="50000"/>
                  </a:schemeClr>
                </a:solidFill>
              </a:rPr>
              <a:t>Украшение</a:t>
            </a:r>
            <a:r>
              <a:rPr lang="ru-RU" sz="3600" dirty="0">
                <a:solidFill>
                  <a:schemeClr val="accent5">
                    <a:lumMod val="50000"/>
                  </a:schemeClr>
                </a:solidFill>
              </a:rPr>
              <a:t> – это </a:t>
            </a:r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</a:rPr>
              <a:t>придание </a:t>
            </a:r>
            <a:r>
              <a:rPr lang="ru-RU" sz="3600" dirty="0">
                <a:solidFill>
                  <a:schemeClr val="accent5">
                    <a:lumMod val="50000"/>
                  </a:schemeClr>
                </a:solidFill>
              </a:rPr>
              <a:t>чему-нибудь или кому-нибудь </a:t>
            </a:r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</a:rPr>
              <a:t>красивого вида (сделать наряднее).</a:t>
            </a:r>
            <a:endParaRPr lang="ru-RU" sz="360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852936"/>
            <a:ext cx="3024336" cy="19397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30"/>
          <a:stretch/>
        </p:blipFill>
        <p:spPr bwMode="auto">
          <a:xfrm>
            <a:off x="3707904" y="2348880"/>
            <a:ext cx="4202122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25750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«</a:t>
            </a:r>
            <a:r>
              <a:rPr lang="ru-RU" b="1" dirty="0" err="1" smtClean="0">
                <a:solidFill>
                  <a:schemeClr val="accent5">
                    <a:lumMod val="50000"/>
                  </a:schemeClr>
                </a:solidFill>
              </a:rPr>
              <a:t>Пальминг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для 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глаз» 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(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офтальмолог Уильям </a:t>
            </a:r>
            <a:r>
              <a:rPr lang="ru-RU" b="1" dirty="0" err="1" smtClean="0">
                <a:solidFill>
                  <a:schemeClr val="accent5">
                    <a:lumMod val="50000"/>
                  </a:schemeClr>
                </a:solidFill>
              </a:rPr>
              <a:t>Бейтс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)</a:t>
            </a:r>
          </a:p>
          <a:p>
            <a:pPr marL="0" indent="0" algn="ctr">
              <a:buNone/>
            </a:pPr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 smtClean="0">
                <a:solidFill>
                  <a:schemeClr val="accent5">
                    <a:lumMod val="50000"/>
                  </a:schemeClr>
                </a:solidFill>
              </a:rPr>
              <a:t>Физ.минутка</a:t>
            </a:r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3" t="36555" r="2838" b="7761"/>
          <a:stretch/>
        </p:blipFill>
        <p:spPr bwMode="auto">
          <a:xfrm>
            <a:off x="323528" y="2420888"/>
            <a:ext cx="8561558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3288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5" name="Picture 3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91" t="51366" r="34909" b="5271"/>
          <a:stretch/>
        </p:blipFill>
        <p:spPr bwMode="auto">
          <a:xfrm>
            <a:off x="1299589" y="404664"/>
            <a:ext cx="6425156" cy="6181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313786" y="2200850"/>
            <a:ext cx="576064" cy="115614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Дуга 7"/>
          <p:cNvSpPr/>
          <p:nvPr/>
        </p:nvSpPr>
        <p:spPr>
          <a:xfrm rot="18597140">
            <a:off x="1176637" y="4055410"/>
            <a:ext cx="6643830" cy="7310509"/>
          </a:xfrm>
          <a:prstGeom prst="arc">
            <a:avLst>
              <a:gd name="adj1" fmla="val 15574878"/>
              <a:gd name="adj2" fmla="val 1028548"/>
            </a:avLst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3491880" y="2211791"/>
            <a:ext cx="1656184" cy="187220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3815916" y="2512287"/>
            <a:ext cx="1008112" cy="127121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139952" y="2924944"/>
            <a:ext cx="358600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4139952" y="1196752"/>
            <a:ext cx="358600" cy="86409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37682">
            <a:off x="3554547" y="1551383"/>
            <a:ext cx="327175" cy="7433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23859">
            <a:off x="4805951" y="1500604"/>
            <a:ext cx="371875" cy="844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489435">
            <a:off x="3213146" y="1991790"/>
            <a:ext cx="296674" cy="674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9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610962">
            <a:off x="5228903" y="1934847"/>
            <a:ext cx="367582" cy="8351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Полилиния 14"/>
          <p:cNvSpPr/>
          <p:nvPr/>
        </p:nvSpPr>
        <p:spPr>
          <a:xfrm>
            <a:off x="1618327" y="2854036"/>
            <a:ext cx="1609782" cy="1773382"/>
          </a:xfrm>
          <a:custGeom>
            <a:avLst/>
            <a:gdLst>
              <a:gd name="connsiteX0" fmla="*/ 1582073 w 1609782"/>
              <a:gd name="connsiteY0" fmla="*/ 221673 h 1773382"/>
              <a:gd name="connsiteX1" fmla="*/ 1540509 w 1609782"/>
              <a:gd name="connsiteY1" fmla="*/ 96982 h 1773382"/>
              <a:gd name="connsiteX2" fmla="*/ 1498946 w 1609782"/>
              <a:gd name="connsiteY2" fmla="*/ 27709 h 1773382"/>
              <a:gd name="connsiteX3" fmla="*/ 1388109 w 1609782"/>
              <a:gd name="connsiteY3" fmla="*/ 0 h 1773382"/>
              <a:gd name="connsiteX4" fmla="*/ 986328 w 1609782"/>
              <a:gd name="connsiteY4" fmla="*/ 13855 h 1773382"/>
              <a:gd name="connsiteX5" fmla="*/ 930909 w 1609782"/>
              <a:gd name="connsiteY5" fmla="*/ 27709 h 1773382"/>
              <a:gd name="connsiteX6" fmla="*/ 861637 w 1609782"/>
              <a:gd name="connsiteY6" fmla="*/ 69273 h 1773382"/>
              <a:gd name="connsiteX7" fmla="*/ 820073 w 1609782"/>
              <a:gd name="connsiteY7" fmla="*/ 110837 h 1773382"/>
              <a:gd name="connsiteX8" fmla="*/ 792364 w 1609782"/>
              <a:gd name="connsiteY8" fmla="*/ 152400 h 1773382"/>
              <a:gd name="connsiteX9" fmla="*/ 750800 w 1609782"/>
              <a:gd name="connsiteY9" fmla="*/ 180109 h 1773382"/>
              <a:gd name="connsiteX10" fmla="*/ 723091 w 1609782"/>
              <a:gd name="connsiteY10" fmla="*/ 207819 h 1773382"/>
              <a:gd name="connsiteX11" fmla="*/ 681528 w 1609782"/>
              <a:gd name="connsiteY11" fmla="*/ 235528 h 1773382"/>
              <a:gd name="connsiteX12" fmla="*/ 653818 w 1609782"/>
              <a:gd name="connsiteY12" fmla="*/ 263237 h 1773382"/>
              <a:gd name="connsiteX13" fmla="*/ 598400 w 1609782"/>
              <a:gd name="connsiteY13" fmla="*/ 346364 h 1773382"/>
              <a:gd name="connsiteX14" fmla="*/ 570691 w 1609782"/>
              <a:gd name="connsiteY14" fmla="*/ 429491 h 1773382"/>
              <a:gd name="connsiteX15" fmla="*/ 598400 w 1609782"/>
              <a:gd name="connsiteY15" fmla="*/ 720437 h 1773382"/>
              <a:gd name="connsiteX16" fmla="*/ 584546 w 1609782"/>
              <a:gd name="connsiteY16" fmla="*/ 914400 h 1773382"/>
              <a:gd name="connsiteX17" fmla="*/ 556837 w 1609782"/>
              <a:gd name="connsiteY17" fmla="*/ 1039091 h 1773382"/>
              <a:gd name="connsiteX18" fmla="*/ 542982 w 1609782"/>
              <a:gd name="connsiteY18" fmla="*/ 1108364 h 1773382"/>
              <a:gd name="connsiteX19" fmla="*/ 515273 w 1609782"/>
              <a:gd name="connsiteY19" fmla="*/ 1191491 h 1773382"/>
              <a:gd name="connsiteX20" fmla="*/ 446000 w 1609782"/>
              <a:gd name="connsiteY20" fmla="*/ 1316182 h 1773382"/>
              <a:gd name="connsiteX21" fmla="*/ 404437 w 1609782"/>
              <a:gd name="connsiteY21" fmla="*/ 1343891 h 1773382"/>
              <a:gd name="connsiteX22" fmla="*/ 376728 w 1609782"/>
              <a:gd name="connsiteY22" fmla="*/ 1385455 h 1773382"/>
              <a:gd name="connsiteX23" fmla="*/ 307455 w 1609782"/>
              <a:gd name="connsiteY23" fmla="*/ 1440873 h 1773382"/>
              <a:gd name="connsiteX24" fmla="*/ 279746 w 1609782"/>
              <a:gd name="connsiteY24" fmla="*/ 1482437 h 1773382"/>
              <a:gd name="connsiteX25" fmla="*/ 127346 w 1609782"/>
              <a:gd name="connsiteY25" fmla="*/ 1496291 h 1773382"/>
              <a:gd name="connsiteX26" fmla="*/ 71928 w 1609782"/>
              <a:gd name="connsiteY26" fmla="*/ 1510146 h 1773382"/>
              <a:gd name="connsiteX27" fmla="*/ 30364 w 1609782"/>
              <a:gd name="connsiteY27" fmla="*/ 1537855 h 1773382"/>
              <a:gd name="connsiteX28" fmla="*/ 16509 w 1609782"/>
              <a:gd name="connsiteY28" fmla="*/ 1648691 h 1773382"/>
              <a:gd name="connsiteX29" fmla="*/ 58073 w 1609782"/>
              <a:gd name="connsiteY29" fmla="*/ 1676400 h 1773382"/>
              <a:gd name="connsiteX30" fmla="*/ 141200 w 1609782"/>
              <a:gd name="connsiteY30" fmla="*/ 1704109 h 1773382"/>
              <a:gd name="connsiteX31" fmla="*/ 265891 w 1609782"/>
              <a:gd name="connsiteY31" fmla="*/ 1745673 h 1773382"/>
              <a:gd name="connsiteX32" fmla="*/ 307455 w 1609782"/>
              <a:gd name="connsiteY32" fmla="*/ 1759528 h 1773382"/>
              <a:gd name="connsiteX33" fmla="*/ 362873 w 1609782"/>
              <a:gd name="connsiteY33" fmla="*/ 1773382 h 1773382"/>
              <a:gd name="connsiteX34" fmla="*/ 515273 w 1609782"/>
              <a:gd name="connsiteY34" fmla="*/ 1745673 h 1773382"/>
              <a:gd name="connsiteX35" fmla="*/ 598400 w 1609782"/>
              <a:gd name="connsiteY35" fmla="*/ 1676400 h 1773382"/>
              <a:gd name="connsiteX36" fmla="*/ 639964 w 1609782"/>
              <a:gd name="connsiteY36" fmla="*/ 1648691 h 1773382"/>
              <a:gd name="connsiteX37" fmla="*/ 667673 w 1609782"/>
              <a:gd name="connsiteY37" fmla="*/ 1607128 h 1773382"/>
              <a:gd name="connsiteX38" fmla="*/ 695382 w 1609782"/>
              <a:gd name="connsiteY38" fmla="*/ 1524000 h 1773382"/>
              <a:gd name="connsiteX39" fmla="*/ 736946 w 1609782"/>
              <a:gd name="connsiteY39" fmla="*/ 1330037 h 1773382"/>
              <a:gd name="connsiteX40" fmla="*/ 764655 w 1609782"/>
              <a:gd name="connsiteY40" fmla="*/ 1288473 h 1773382"/>
              <a:gd name="connsiteX41" fmla="*/ 820073 w 1609782"/>
              <a:gd name="connsiteY41" fmla="*/ 1163782 h 1773382"/>
              <a:gd name="connsiteX42" fmla="*/ 833928 w 1609782"/>
              <a:gd name="connsiteY42" fmla="*/ 1108364 h 1773382"/>
              <a:gd name="connsiteX43" fmla="*/ 861637 w 1609782"/>
              <a:gd name="connsiteY43" fmla="*/ 928255 h 1773382"/>
              <a:gd name="connsiteX44" fmla="*/ 875491 w 1609782"/>
              <a:gd name="connsiteY44" fmla="*/ 845128 h 1773382"/>
              <a:gd name="connsiteX45" fmla="*/ 889346 w 1609782"/>
              <a:gd name="connsiteY45" fmla="*/ 775855 h 1773382"/>
              <a:gd name="connsiteX46" fmla="*/ 903200 w 1609782"/>
              <a:gd name="connsiteY46" fmla="*/ 678873 h 1773382"/>
              <a:gd name="connsiteX47" fmla="*/ 944764 w 1609782"/>
              <a:gd name="connsiteY47" fmla="*/ 526473 h 1773382"/>
              <a:gd name="connsiteX48" fmla="*/ 972473 w 1609782"/>
              <a:gd name="connsiteY48" fmla="*/ 484909 h 1773382"/>
              <a:gd name="connsiteX49" fmla="*/ 1014037 w 1609782"/>
              <a:gd name="connsiteY49" fmla="*/ 457200 h 1773382"/>
              <a:gd name="connsiteX50" fmla="*/ 1055600 w 1609782"/>
              <a:gd name="connsiteY50" fmla="*/ 415637 h 1773382"/>
              <a:gd name="connsiteX51" fmla="*/ 1138728 w 1609782"/>
              <a:gd name="connsiteY51" fmla="*/ 374073 h 1773382"/>
              <a:gd name="connsiteX52" fmla="*/ 1221855 w 1609782"/>
              <a:gd name="connsiteY52" fmla="*/ 332509 h 1773382"/>
              <a:gd name="connsiteX53" fmla="*/ 1318837 w 1609782"/>
              <a:gd name="connsiteY53" fmla="*/ 346364 h 1773382"/>
              <a:gd name="connsiteX54" fmla="*/ 1401964 w 1609782"/>
              <a:gd name="connsiteY54" fmla="*/ 401782 h 1773382"/>
              <a:gd name="connsiteX55" fmla="*/ 1443528 w 1609782"/>
              <a:gd name="connsiteY55" fmla="*/ 415637 h 1773382"/>
              <a:gd name="connsiteX56" fmla="*/ 1526655 w 1609782"/>
              <a:gd name="connsiteY56" fmla="*/ 374073 h 1773382"/>
              <a:gd name="connsiteX57" fmla="*/ 1609782 w 1609782"/>
              <a:gd name="connsiteY57" fmla="*/ 277091 h 1773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1609782" h="1773382">
                <a:moveTo>
                  <a:pt x="1582073" y="221673"/>
                </a:moveTo>
                <a:cubicBezTo>
                  <a:pt x="1556351" y="67344"/>
                  <a:pt x="1589212" y="194389"/>
                  <a:pt x="1540509" y="96982"/>
                </a:cubicBezTo>
                <a:cubicBezTo>
                  <a:pt x="1521828" y="59620"/>
                  <a:pt x="1537604" y="50904"/>
                  <a:pt x="1498946" y="27709"/>
                </a:cubicBezTo>
                <a:cubicBezTo>
                  <a:pt x="1477648" y="14930"/>
                  <a:pt x="1403002" y="2979"/>
                  <a:pt x="1388109" y="0"/>
                </a:cubicBezTo>
                <a:cubicBezTo>
                  <a:pt x="1254182" y="4618"/>
                  <a:pt x="1120089" y="5748"/>
                  <a:pt x="986328" y="13855"/>
                </a:cubicBezTo>
                <a:cubicBezTo>
                  <a:pt x="967321" y="15007"/>
                  <a:pt x="947940" y="19193"/>
                  <a:pt x="930909" y="27709"/>
                </a:cubicBezTo>
                <a:cubicBezTo>
                  <a:pt x="778765" y="103781"/>
                  <a:pt x="1043165" y="8765"/>
                  <a:pt x="861637" y="69273"/>
                </a:cubicBezTo>
                <a:cubicBezTo>
                  <a:pt x="847782" y="83128"/>
                  <a:pt x="832616" y="95785"/>
                  <a:pt x="820073" y="110837"/>
                </a:cubicBezTo>
                <a:cubicBezTo>
                  <a:pt x="809413" y="123629"/>
                  <a:pt x="804138" y="140626"/>
                  <a:pt x="792364" y="152400"/>
                </a:cubicBezTo>
                <a:cubicBezTo>
                  <a:pt x="780590" y="164174"/>
                  <a:pt x="763802" y="169707"/>
                  <a:pt x="750800" y="180109"/>
                </a:cubicBezTo>
                <a:cubicBezTo>
                  <a:pt x="740600" y="188269"/>
                  <a:pt x="733291" y="199659"/>
                  <a:pt x="723091" y="207819"/>
                </a:cubicBezTo>
                <a:cubicBezTo>
                  <a:pt x="710089" y="218221"/>
                  <a:pt x="694530" y="225126"/>
                  <a:pt x="681528" y="235528"/>
                </a:cubicBezTo>
                <a:cubicBezTo>
                  <a:pt x="671328" y="243688"/>
                  <a:pt x="661655" y="252787"/>
                  <a:pt x="653818" y="263237"/>
                </a:cubicBezTo>
                <a:cubicBezTo>
                  <a:pt x="633837" y="289879"/>
                  <a:pt x="598400" y="346364"/>
                  <a:pt x="598400" y="346364"/>
                </a:cubicBezTo>
                <a:cubicBezTo>
                  <a:pt x="589164" y="374073"/>
                  <a:pt x="568976" y="400334"/>
                  <a:pt x="570691" y="429491"/>
                </a:cubicBezTo>
                <a:cubicBezTo>
                  <a:pt x="585664" y="684027"/>
                  <a:pt x="565472" y="588722"/>
                  <a:pt x="598400" y="720437"/>
                </a:cubicBezTo>
                <a:cubicBezTo>
                  <a:pt x="593782" y="785091"/>
                  <a:pt x="591332" y="849937"/>
                  <a:pt x="584546" y="914400"/>
                </a:cubicBezTo>
                <a:cubicBezTo>
                  <a:pt x="580369" y="954085"/>
                  <a:pt x="565557" y="999850"/>
                  <a:pt x="556837" y="1039091"/>
                </a:cubicBezTo>
                <a:cubicBezTo>
                  <a:pt x="551729" y="1062079"/>
                  <a:pt x="549178" y="1085645"/>
                  <a:pt x="542982" y="1108364"/>
                </a:cubicBezTo>
                <a:cubicBezTo>
                  <a:pt x="535297" y="1136543"/>
                  <a:pt x="524509" y="1163782"/>
                  <a:pt x="515273" y="1191491"/>
                </a:cubicBezTo>
                <a:cubicBezTo>
                  <a:pt x="500836" y="1234803"/>
                  <a:pt x="486832" y="1288960"/>
                  <a:pt x="446000" y="1316182"/>
                </a:cubicBezTo>
                <a:lnTo>
                  <a:pt x="404437" y="1343891"/>
                </a:lnTo>
                <a:cubicBezTo>
                  <a:pt x="395201" y="1357746"/>
                  <a:pt x="387130" y="1372453"/>
                  <a:pt x="376728" y="1385455"/>
                </a:cubicBezTo>
                <a:cubicBezTo>
                  <a:pt x="354168" y="1413655"/>
                  <a:pt x="338313" y="1420301"/>
                  <a:pt x="307455" y="1440873"/>
                </a:cubicBezTo>
                <a:cubicBezTo>
                  <a:pt x="298219" y="1454728"/>
                  <a:pt x="295661" y="1477540"/>
                  <a:pt x="279746" y="1482437"/>
                </a:cubicBezTo>
                <a:cubicBezTo>
                  <a:pt x="230992" y="1497438"/>
                  <a:pt x="177908" y="1489549"/>
                  <a:pt x="127346" y="1496291"/>
                </a:cubicBezTo>
                <a:cubicBezTo>
                  <a:pt x="108472" y="1498808"/>
                  <a:pt x="90401" y="1505528"/>
                  <a:pt x="71928" y="1510146"/>
                </a:cubicBezTo>
                <a:cubicBezTo>
                  <a:pt x="58073" y="1519382"/>
                  <a:pt x="42138" y="1526081"/>
                  <a:pt x="30364" y="1537855"/>
                </a:cubicBezTo>
                <a:cubicBezTo>
                  <a:pt x="-3513" y="1571732"/>
                  <a:pt x="-10360" y="1601671"/>
                  <a:pt x="16509" y="1648691"/>
                </a:cubicBezTo>
                <a:cubicBezTo>
                  <a:pt x="24770" y="1663148"/>
                  <a:pt x="42857" y="1669637"/>
                  <a:pt x="58073" y="1676400"/>
                </a:cubicBezTo>
                <a:cubicBezTo>
                  <a:pt x="84763" y="1688262"/>
                  <a:pt x="141200" y="1704109"/>
                  <a:pt x="141200" y="1704109"/>
                </a:cubicBezTo>
                <a:cubicBezTo>
                  <a:pt x="195140" y="1758051"/>
                  <a:pt x="148127" y="1722120"/>
                  <a:pt x="265891" y="1745673"/>
                </a:cubicBezTo>
                <a:cubicBezTo>
                  <a:pt x="280212" y="1748537"/>
                  <a:pt x="293413" y="1755516"/>
                  <a:pt x="307455" y="1759528"/>
                </a:cubicBezTo>
                <a:cubicBezTo>
                  <a:pt x="325764" y="1764759"/>
                  <a:pt x="344400" y="1768764"/>
                  <a:pt x="362873" y="1773382"/>
                </a:cubicBezTo>
                <a:cubicBezTo>
                  <a:pt x="401086" y="1768606"/>
                  <a:pt x="472556" y="1767031"/>
                  <a:pt x="515273" y="1745673"/>
                </a:cubicBezTo>
                <a:cubicBezTo>
                  <a:pt x="566874" y="1719872"/>
                  <a:pt x="552435" y="1714704"/>
                  <a:pt x="598400" y="1676400"/>
                </a:cubicBezTo>
                <a:cubicBezTo>
                  <a:pt x="611192" y="1665740"/>
                  <a:pt x="626109" y="1657927"/>
                  <a:pt x="639964" y="1648691"/>
                </a:cubicBezTo>
                <a:cubicBezTo>
                  <a:pt x="649200" y="1634837"/>
                  <a:pt x="660910" y="1622344"/>
                  <a:pt x="667673" y="1607128"/>
                </a:cubicBezTo>
                <a:cubicBezTo>
                  <a:pt x="679536" y="1580437"/>
                  <a:pt x="695382" y="1524000"/>
                  <a:pt x="695382" y="1524000"/>
                </a:cubicBezTo>
                <a:cubicBezTo>
                  <a:pt x="701245" y="1477101"/>
                  <a:pt x="706575" y="1375594"/>
                  <a:pt x="736946" y="1330037"/>
                </a:cubicBezTo>
                <a:lnTo>
                  <a:pt x="764655" y="1288473"/>
                </a:lnTo>
                <a:cubicBezTo>
                  <a:pt x="797630" y="1189549"/>
                  <a:pt x="776163" y="1229648"/>
                  <a:pt x="820073" y="1163782"/>
                </a:cubicBezTo>
                <a:cubicBezTo>
                  <a:pt x="824691" y="1145309"/>
                  <a:pt x="830194" y="1127035"/>
                  <a:pt x="833928" y="1108364"/>
                </a:cubicBezTo>
                <a:cubicBezTo>
                  <a:pt x="845442" y="1050792"/>
                  <a:pt x="852770" y="985893"/>
                  <a:pt x="861637" y="928255"/>
                </a:cubicBezTo>
                <a:cubicBezTo>
                  <a:pt x="865908" y="900490"/>
                  <a:pt x="870466" y="872766"/>
                  <a:pt x="875491" y="845128"/>
                </a:cubicBezTo>
                <a:cubicBezTo>
                  <a:pt x="879703" y="821960"/>
                  <a:pt x="885475" y="799083"/>
                  <a:pt x="889346" y="775855"/>
                </a:cubicBezTo>
                <a:cubicBezTo>
                  <a:pt x="894715" y="743644"/>
                  <a:pt x="897831" y="711084"/>
                  <a:pt x="903200" y="678873"/>
                </a:cubicBezTo>
                <a:cubicBezTo>
                  <a:pt x="908983" y="644175"/>
                  <a:pt x="926725" y="553531"/>
                  <a:pt x="944764" y="526473"/>
                </a:cubicBezTo>
                <a:cubicBezTo>
                  <a:pt x="954000" y="512618"/>
                  <a:pt x="960699" y="496683"/>
                  <a:pt x="972473" y="484909"/>
                </a:cubicBezTo>
                <a:cubicBezTo>
                  <a:pt x="984247" y="473135"/>
                  <a:pt x="1001245" y="467860"/>
                  <a:pt x="1014037" y="457200"/>
                </a:cubicBezTo>
                <a:cubicBezTo>
                  <a:pt x="1029089" y="444657"/>
                  <a:pt x="1040548" y="428180"/>
                  <a:pt x="1055600" y="415637"/>
                </a:cubicBezTo>
                <a:cubicBezTo>
                  <a:pt x="1115158" y="366006"/>
                  <a:pt x="1076243" y="405316"/>
                  <a:pt x="1138728" y="374073"/>
                </a:cubicBezTo>
                <a:cubicBezTo>
                  <a:pt x="1246158" y="320357"/>
                  <a:pt x="1117382" y="367334"/>
                  <a:pt x="1221855" y="332509"/>
                </a:cubicBezTo>
                <a:cubicBezTo>
                  <a:pt x="1254182" y="337127"/>
                  <a:pt x="1288358" y="334641"/>
                  <a:pt x="1318837" y="346364"/>
                </a:cubicBezTo>
                <a:cubicBezTo>
                  <a:pt x="1349919" y="358319"/>
                  <a:pt x="1370371" y="391251"/>
                  <a:pt x="1401964" y="401782"/>
                </a:cubicBezTo>
                <a:lnTo>
                  <a:pt x="1443528" y="415637"/>
                </a:lnTo>
                <a:cubicBezTo>
                  <a:pt x="1473175" y="405754"/>
                  <a:pt x="1504538" y="399349"/>
                  <a:pt x="1526655" y="374073"/>
                </a:cubicBezTo>
                <a:cubicBezTo>
                  <a:pt x="1621773" y="265367"/>
                  <a:pt x="1541753" y="311107"/>
                  <a:pt x="1609782" y="277091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олилиния 22"/>
          <p:cNvSpPr/>
          <p:nvPr/>
        </p:nvSpPr>
        <p:spPr>
          <a:xfrm flipH="1">
            <a:off x="5359486" y="2935706"/>
            <a:ext cx="1571373" cy="1378170"/>
          </a:xfrm>
          <a:custGeom>
            <a:avLst/>
            <a:gdLst>
              <a:gd name="connsiteX0" fmla="*/ 1582073 w 1609782"/>
              <a:gd name="connsiteY0" fmla="*/ 221673 h 1773382"/>
              <a:gd name="connsiteX1" fmla="*/ 1540509 w 1609782"/>
              <a:gd name="connsiteY1" fmla="*/ 96982 h 1773382"/>
              <a:gd name="connsiteX2" fmla="*/ 1498946 w 1609782"/>
              <a:gd name="connsiteY2" fmla="*/ 27709 h 1773382"/>
              <a:gd name="connsiteX3" fmla="*/ 1388109 w 1609782"/>
              <a:gd name="connsiteY3" fmla="*/ 0 h 1773382"/>
              <a:gd name="connsiteX4" fmla="*/ 986328 w 1609782"/>
              <a:gd name="connsiteY4" fmla="*/ 13855 h 1773382"/>
              <a:gd name="connsiteX5" fmla="*/ 930909 w 1609782"/>
              <a:gd name="connsiteY5" fmla="*/ 27709 h 1773382"/>
              <a:gd name="connsiteX6" fmla="*/ 861637 w 1609782"/>
              <a:gd name="connsiteY6" fmla="*/ 69273 h 1773382"/>
              <a:gd name="connsiteX7" fmla="*/ 820073 w 1609782"/>
              <a:gd name="connsiteY7" fmla="*/ 110837 h 1773382"/>
              <a:gd name="connsiteX8" fmla="*/ 792364 w 1609782"/>
              <a:gd name="connsiteY8" fmla="*/ 152400 h 1773382"/>
              <a:gd name="connsiteX9" fmla="*/ 750800 w 1609782"/>
              <a:gd name="connsiteY9" fmla="*/ 180109 h 1773382"/>
              <a:gd name="connsiteX10" fmla="*/ 723091 w 1609782"/>
              <a:gd name="connsiteY10" fmla="*/ 207819 h 1773382"/>
              <a:gd name="connsiteX11" fmla="*/ 681528 w 1609782"/>
              <a:gd name="connsiteY11" fmla="*/ 235528 h 1773382"/>
              <a:gd name="connsiteX12" fmla="*/ 653818 w 1609782"/>
              <a:gd name="connsiteY12" fmla="*/ 263237 h 1773382"/>
              <a:gd name="connsiteX13" fmla="*/ 598400 w 1609782"/>
              <a:gd name="connsiteY13" fmla="*/ 346364 h 1773382"/>
              <a:gd name="connsiteX14" fmla="*/ 570691 w 1609782"/>
              <a:gd name="connsiteY14" fmla="*/ 429491 h 1773382"/>
              <a:gd name="connsiteX15" fmla="*/ 598400 w 1609782"/>
              <a:gd name="connsiteY15" fmla="*/ 720437 h 1773382"/>
              <a:gd name="connsiteX16" fmla="*/ 584546 w 1609782"/>
              <a:gd name="connsiteY16" fmla="*/ 914400 h 1773382"/>
              <a:gd name="connsiteX17" fmla="*/ 556837 w 1609782"/>
              <a:gd name="connsiteY17" fmla="*/ 1039091 h 1773382"/>
              <a:gd name="connsiteX18" fmla="*/ 542982 w 1609782"/>
              <a:gd name="connsiteY18" fmla="*/ 1108364 h 1773382"/>
              <a:gd name="connsiteX19" fmla="*/ 515273 w 1609782"/>
              <a:gd name="connsiteY19" fmla="*/ 1191491 h 1773382"/>
              <a:gd name="connsiteX20" fmla="*/ 446000 w 1609782"/>
              <a:gd name="connsiteY20" fmla="*/ 1316182 h 1773382"/>
              <a:gd name="connsiteX21" fmla="*/ 404437 w 1609782"/>
              <a:gd name="connsiteY21" fmla="*/ 1343891 h 1773382"/>
              <a:gd name="connsiteX22" fmla="*/ 376728 w 1609782"/>
              <a:gd name="connsiteY22" fmla="*/ 1385455 h 1773382"/>
              <a:gd name="connsiteX23" fmla="*/ 307455 w 1609782"/>
              <a:gd name="connsiteY23" fmla="*/ 1440873 h 1773382"/>
              <a:gd name="connsiteX24" fmla="*/ 279746 w 1609782"/>
              <a:gd name="connsiteY24" fmla="*/ 1482437 h 1773382"/>
              <a:gd name="connsiteX25" fmla="*/ 127346 w 1609782"/>
              <a:gd name="connsiteY25" fmla="*/ 1496291 h 1773382"/>
              <a:gd name="connsiteX26" fmla="*/ 71928 w 1609782"/>
              <a:gd name="connsiteY26" fmla="*/ 1510146 h 1773382"/>
              <a:gd name="connsiteX27" fmla="*/ 30364 w 1609782"/>
              <a:gd name="connsiteY27" fmla="*/ 1537855 h 1773382"/>
              <a:gd name="connsiteX28" fmla="*/ 16509 w 1609782"/>
              <a:gd name="connsiteY28" fmla="*/ 1648691 h 1773382"/>
              <a:gd name="connsiteX29" fmla="*/ 58073 w 1609782"/>
              <a:gd name="connsiteY29" fmla="*/ 1676400 h 1773382"/>
              <a:gd name="connsiteX30" fmla="*/ 141200 w 1609782"/>
              <a:gd name="connsiteY30" fmla="*/ 1704109 h 1773382"/>
              <a:gd name="connsiteX31" fmla="*/ 265891 w 1609782"/>
              <a:gd name="connsiteY31" fmla="*/ 1745673 h 1773382"/>
              <a:gd name="connsiteX32" fmla="*/ 307455 w 1609782"/>
              <a:gd name="connsiteY32" fmla="*/ 1759528 h 1773382"/>
              <a:gd name="connsiteX33" fmla="*/ 362873 w 1609782"/>
              <a:gd name="connsiteY33" fmla="*/ 1773382 h 1773382"/>
              <a:gd name="connsiteX34" fmla="*/ 515273 w 1609782"/>
              <a:gd name="connsiteY34" fmla="*/ 1745673 h 1773382"/>
              <a:gd name="connsiteX35" fmla="*/ 598400 w 1609782"/>
              <a:gd name="connsiteY35" fmla="*/ 1676400 h 1773382"/>
              <a:gd name="connsiteX36" fmla="*/ 639964 w 1609782"/>
              <a:gd name="connsiteY36" fmla="*/ 1648691 h 1773382"/>
              <a:gd name="connsiteX37" fmla="*/ 667673 w 1609782"/>
              <a:gd name="connsiteY37" fmla="*/ 1607128 h 1773382"/>
              <a:gd name="connsiteX38" fmla="*/ 695382 w 1609782"/>
              <a:gd name="connsiteY38" fmla="*/ 1524000 h 1773382"/>
              <a:gd name="connsiteX39" fmla="*/ 736946 w 1609782"/>
              <a:gd name="connsiteY39" fmla="*/ 1330037 h 1773382"/>
              <a:gd name="connsiteX40" fmla="*/ 764655 w 1609782"/>
              <a:gd name="connsiteY40" fmla="*/ 1288473 h 1773382"/>
              <a:gd name="connsiteX41" fmla="*/ 820073 w 1609782"/>
              <a:gd name="connsiteY41" fmla="*/ 1163782 h 1773382"/>
              <a:gd name="connsiteX42" fmla="*/ 833928 w 1609782"/>
              <a:gd name="connsiteY42" fmla="*/ 1108364 h 1773382"/>
              <a:gd name="connsiteX43" fmla="*/ 861637 w 1609782"/>
              <a:gd name="connsiteY43" fmla="*/ 928255 h 1773382"/>
              <a:gd name="connsiteX44" fmla="*/ 875491 w 1609782"/>
              <a:gd name="connsiteY44" fmla="*/ 845128 h 1773382"/>
              <a:gd name="connsiteX45" fmla="*/ 889346 w 1609782"/>
              <a:gd name="connsiteY45" fmla="*/ 775855 h 1773382"/>
              <a:gd name="connsiteX46" fmla="*/ 903200 w 1609782"/>
              <a:gd name="connsiteY46" fmla="*/ 678873 h 1773382"/>
              <a:gd name="connsiteX47" fmla="*/ 944764 w 1609782"/>
              <a:gd name="connsiteY47" fmla="*/ 526473 h 1773382"/>
              <a:gd name="connsiteX48" fmla="*/ 972473 w 1609782"/>
              <a:gd name="connsiteY48" fmla="*/ 484909 h 1773382"/>
              <a:gd name="connsiteX49" fmla="*/ 1014037 w 1609782"/>
              <a:gd name="connsiteY49" fmla="*/ 457200 h 1773382"/>
              <a:gd name="connsiteX50" fmla="*/ 1055600 w 1609782"/>
              <a:gd name="connsiteY50" fmla="*/ 415637 h 1773382"/>
              <a:gd name="connsiteX51" fmla="*/ 1138728 w 1609782"/>
              <a:gd name="connsiteY51" fmla="*/ 374073 h 1773382"/>
              <a:gd name="connsiteX52" fmla="*/ 1221855 w 1609782"/>
              <a:gd name="connsiteY52" fmla="*/ 332509 h 1773382"/>
              <a:gd name="connsiteX53" fmla="*/ 1318837 w 1609782"/>
              <a:gd name="connsiteY53" fmla="*/ 346364 h 1773382"/>
              <a:gd name="connsiteX54" fmla="*/ 1401964 w 1609782"/>
              <a:gd name="connsiteY54" fmla="*/ 401782 h 1773382"/>
              <a:gd name="connsiteX55" fmla="*/ 1443528 w 1609782"/>
              <a:gd name="connsiteY55" fmla="*/ 415637 h 1773382"/>
              <a:gd name="connsiteX56" fmla="*/ 1526655 w 1609782"/>
              <a:gd name="connsiteY56" fmla="*/ 374073 h 1773382"/>
              <a:gd name="connsiteX57" fmla="*/ 1609782 w 1609782"/>
              <a:gd name="connsiteY57" fmla="*/ 277091 h 1773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1609782" h="1773382">
                <a:moveTo>
                  <a:pt x="1582073" y="221673"/>
                </a:moveTo>
                <a:cubicBezTo>
                  <a:pt x="1556351" y="67344"/>
                  <a:pt x="1589212" y="194389"/>
                  <a:pt x="1540509" y="96982"/>
                </a:cubicBezTo>
                <a:cubicBezTo>
                  <a:pt x="1521828" y="59620"/>
                  <a:pt x="1537604" y="50904"/>
                  <a:pt x="1498946" y="27709"/>
                </a:cubicBezTo>
                <a:cubicBezTo>
                  <a:pt x="1477648" y="14930"/>
                  <a:pt x="1403002" y="2979"/>
                  <a:pt x="1388109" y="0"/>
                </a:cubicBezTo>
                <a:cubicBezTo>
                  <a:pt x="1254182" y="4618"/>
                  <a:pt x="1120089" y="5748"/>
                  <a:pt x="986328" y="13855"/>
                </a:cubicBezTo>
                <a:cubicBezTo>
                  <a:pt x="967321" y="15007"/>
                  <a:pt x="947940" y="19193"/>
                  <a:pt x="930909" y="27709"/>
                </a:cubicBezTo>
                <a:cubicBezTo>
                  <a:pt x="778765" y="103781"/>
                  <a:pt x="1043165" y="8765"/>
                  <a:pt x="861637" y="69273"/>
                </a:cubicBezTo>
                <a:cubicBezTo>
                  <a:pt x="847782" y="83128"/>
                  <a:pt x="832616" y="95785"/>
                  <a:pt x="820073" y="110837"/>
                </a:cubicBezTo>
                <a:cubicBezTo>
                  <a:pt x="809413" y="123629"/>
                  <a:pt x="804138" y="140626"/>
                  <a:pt x="792364" y="152400"/>
                </a:cubicBezTo>
                <a:cubicBezTo>
                  <a:pt x="780590" y="164174"/>
                  <a:pt x="763802" y="169707"/>
                  <a:pt x="750800" y="180109"/>
                </a:cubicBezTo>
                <a:cubicBezTo>
                  <a:pt x="740600" y="188269"/>
                  <a:pt x="733291" y="199659"/>
                  <a:pt x="723091" y="207819"/>
                </a:cubicBezTo>
                <a:cubicBezTo>
                  <a:pt x="710089" y="218221"/>
                  <a:pt x="694530" y="225126"/>
                  <a:pt x="681528" y="235528"/>
                </a:cubicBezTo>
                <a:cubicBezTo>
                  <a:pt x="671328" y="243688"/>
                  <a:pt x="661655" y="252787"/>
                  <a:pt x="653818" y="263237"/>
                </a:cubicBezTo>
                <a:cubicBezTo>
                  <a:pt x="633837" y="289879"/>
                  <a:pt x="598400" y="346364"/>
                  <a:pt x="598400" y="346364"/>
                </a:cubicBezTo>
                <a:cubicBezTo>
                  <a:pt x="589164" y="374073"/>
                  <a:pt x="568976" y="400334"/>
                  <a:pt x="570691" y="429491"/>
                </a:cubicBezTo>
                <a:cubicBezTo>
                  <a:pt x="585664" y="684027"/>
                  <a:pt x="565472" y="588722"/>
                  <a:pt x="598400" y="720437"/>
                </a:cubicBezTo>
                <a:cubicBezTo>
                  <a:pt x="593782" y="785091"/>
                  <a:pt x="591332" y="849937"/>
                  <a:pt x="584546" y="914400"/>
                </a:cubicBezTo>
                <a:cubicBezTo>
                  <a:pt x="580369" y="954085"/>
                  <a:pt x="565557" y="999850"/>
                  <a:pt x="556837" y="1039091"/>
                </a:cubicBezTo>
                <a:cubicBezTo>
                  <a:pt x="551729" y="1062079"/>
                  <a:pt x="549178" y="1085645"/>
                  <a:pt x="542982" y="1108364"/>
                </a:cubicBezTo>
                <a:cubicBezTo>
                  <a:pt x="535297" y="1136543"/>
                  <a:pt x="524509" y="1163782"/>
                  <a:pt x="515273" y="1191491"/>
                </a:cubicBezTo>
                <a:cubicBezTo>
                  <a:pt x="500836" y="1234803"/>
                  <a:pt x="486832" y="1288960"/>
                  <a:pt x="446000" y="1316182"/>
                </a:cubicBezTo>
                <a:lnTo>
                  <a:pt x="404437" y="1343891"/>
                </a:lnTo>
                <a:cubicBezTo>
                  <a:pt x="395201" y="1357746"/>
                  <a:pt x="387130" y="1372453"/>
                  <a:pt x="376728" y="1385455"/>
                </a:cubicBezTo>
                <a:cubicBezTo>
                  <a:pt x="354168" y="1413655"/>
                  <a:pt x="338313" y="1420301"/>
                  <a:pt x="307455" y="1440873"/>
                </a:cubicBezTo>
                <a:cubicBezTo>
                  <a:pt x="298219" y="1454728"/>
                  <a:pt x="295661" y="1477540"/>
                  <a:pt x="279746" y="1482437"/>
                </a:cubicBezTo>
                <a:cubicBezTo>
                  <a:pt x="230992" y="1497438"/>
                  <a:pt x="177908" y="1489549"/>
                  <a:pt x="127346" y="1496291"/>
                </a:cubicBezTo>
                <a:cubicBezTo>
                  <a:pt x="108472" y="1498808"/>
                  <a:pt x="90401" y="1505528"/>
                  <a:pt x="71928" y="1510146"/>
                </a:cubicBezTo>
                <a:cubicBezTo>
                  <a:pt x="58073" y="1519382"/>
                  <a:pt x="42138" y="1526081"/>
                  <a:pt x="30364" y="1537855"/>
                </a:cubicBezTo>
                <a:cubicBezTo>
                  <a:pt x="-3513" y="1571732"/>
                  <a:pt x="-10360" y="1601671"/>
                  <a:pt x="16509" y="1648691"/>
                </a:cubicBezTo>
                <a:cubicBezTo>
                  <a:pt x="24770" y="1663148"/>
                  <a:pt x="42857" y="1669637"/>
                  <a:pt x="58073" y="1676400"/>
                </a:cubicBezTo>
                <a:cubicBezTo>
                  <a:pt x="84763" y="1688262"/>
                  <a:pt x="141200" y="1704109"/>
                  <a:pt x="141200" y="1704109"/>
                </a:cubicBezTo>
                <a:cubicBezTo>
                  <a:pt x="195140" y="1758051"/>
                  <a:pt x="148127" y="1722120"/>
                  <a:pt x="265891" y="1745673"/>
                </a:cubicBezTo>
                <a:cubicBezTo>
                  <a:pt x="280212" y="1748537"/>
                  <a:pt x="293413" y="1755516"/>
                  <a:pt x="307455" y="1759528"/>
                </a:cubicBezTo>
                <a:cubicBezTo>
                  <a:pt x="325764" y="1764759"/>
                  <a:pt x="344400" y="1768764"/>
                  <a:pt x="362873" y="1773382"/>
                </a:cubicBezTo>
                <a:cubicBezTo>
                  <a:pt x="401086" y="1768606"/>
                  <a:pt x="472556" y="1767031"/>
                  <a:pt x="515273" y="1745673"/>
                </a:cubicBezTo>
                <a:cubicBezTo>
                  <a:pt x="566874" y="1719872"/>
                  <a:pt x="552435" y="1714704"/>
                  <a:pt x="598400" y="1676400"/>
                </a:cubicBezTo>
                <a:cubicBezTo>
                  <a:pt x="611192" y="1665740"/>
                  <a:pt x="626109" y="1657927"/>
                  <a:pt x="639964" y="1648691"/>
                </a:cubicBezTo>
                <a:cubicBezTo>
                  <a:pt x="649200" y="1634837"/>
                  <a:pt x="660910" y="1622344"/>
                  <a:pt x="667673" y="1607128"/>
                </a:cubicBezTo>
                <a:cubicBezTo>
                  <a:pt x="679536" y="1580437"/>
                  <a:pt x="695382" y="1524000"/>
                  <a:pt x="695382" y="1524000"/>
                </a:cubicBezTo>
                <a:cubicBezTo>
                  <a:pt x="701245" y="1477101"/>
                  <a:pt x="706575" y="1375594"/>
                  <a:pt x="736946" y="1330037"/>
                </a:cubicBezTo>
                <a:lnTo>
                  <a:pt x="764655" y="1288473"/>
                </a:lnTo>
                <a:cubicBezTo>
                  <a:pt x="797630" y="1189549"/>
                  <a:pt x="776163" y="1229648"/>
                  <a:pt x="820073" y="1163782"/>
                </a:cubicBezTo>
                <a:cubicBezTo>
                  <a:pt x="824691" y="1145309"/>
                  <a:pt x="830194" y="1127035"/>
                  <a:pt x="833928" y="1108364"/>
                </a:cubicBezTo>
                <a:cubicBezTo>
                  <a:pt x="845442" y="1050792"/>
                  <a:pt x="852770" y="985893"/>
                  <a:pt x="861637" y="928255"/>
                </a:cubicBezTo>
                <a:cubicBezTo>
                  <a:pt x="865908" y="900490"/>
                  <a:pt x="870466" y="872766"/>
                  <a:pt x="875491" y="845128"/>
                </a:cubicBezTo>
                <a:cubicBezTo>
                  <a:pt x="879703" y="821960"/>
                  <a:pt x="885475" y="799083"/>
                  <a:pt x="889346" y="775855"/>
                </a:cubicBezTo>
                <a:cubicBezTo>
                  <a:pt x="894715" y="743644"/>
                  <a:pt x="897831" y="711084"/>
                  <a:pt x="903200" y="678873"/>
                </a:cubicBezTo>
                <a:cubicBezTo>
                  <a:pt x="908983" y="644175"/>
                  <a:pt x="926725" y="553531"/>
                  <a:pt x="944764" y="526473"/>
                </a:cubicBezTo>
                <a:cubicBezTo>
                  <a:pt x="954000" y="512618"/>
                  <a:pt x="960699" y="496683"/>
                  <a:pt x="972473" y="484909"/>
                </a:cubicBezTo>
                <a:cubicBezTo>
                  <a:pt x="984247" y="473135"/>
                  <a:pt x="1001245" y="467860"/>
                  <a:pt x="1014037" y="457200"/>
                </a:cubicBezTo>
                <a:cubicBezTo>
                  <a:pt x="1029089" y="444657"/>
                  <a:pt x="1040548" y="428180"/>
                  <a:pt x="1055600" y="415637"/>
                </a:cubicBezTo>
                <a:cubicBezTo>
                  <a:pt x="1115158" y="366006"/>
                  <a:pt x="1076243" y="405316"/>
                  <a:pt x="1138728" y="374073"/>
                </a:cubicBezTo>
                <a:cubicBezTo>
                  <a:pt x="1246158" y="320357"/>
                  <a:pt x="1117382" y="367334"/>
                  <a:pt x="1221855" y="332509"/>
                </a:cubicBezTo>
                <a:cubicBezTo>
                  <a:pt x="1254182" y="337127"/>
                  <a:pt x="1288358" y="334641"/>
                  <a:pt x="1318837" y="346364"/>
                </a:cubicBezTo>
                <a:cubicBezTo>
                  <a:pt x="1349919" y="358319"/>
                  <a:pt x="1370371" y="391251"/>
                  <a:pt x="1401964" y="401782"/>
                </a:cubicBezTo>
                <a:lnTo>
                  <a:pt x="1443528" y="415637"/>
                </a:lnTo>
                <a:cubicBezTo>
                  <a:pt x="1473175" y="405754"/>
                  <a:pt x="1504538" y="399349"/>
                  <a:pt x="1526655" y="374073"/>
                </a:cubicBezTo>
                <a:cubicBezTo>
                  <a:pt x="1621773" y="265367"/>
                  <a:pt x="1541753" y="311107"/>
                  <a:pt x="1609782" y="277091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2843808" y="3624791"/>
            <a:ext cx="517675" cy="45920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322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7917" y="3675063"/>
            <a:ext cx="549275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Солнце 16"/>
          <p:cNvSpPr/>
          <p:nvPr/>
        </p:nvSpPr>
        <p:spPr>
          <a:xfrm>
            <a:off x="1871594" y="5445224"/>
            <a:ext cx="533368" cy="504056"/>
          </a:xfrm>
          <a:prstGeom prst="su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олнце 17"/>
          <p:cNvSpPr/>
          <p:nvPr/>
        </p:nvSpPr>
        <p:spPr>
          <a:xfrm>
            <a:off x="6356868" y="5481228"/>
            <a:ext cx="486651" cy="468052"/>
          </a:xfrm>
          <a:prstGeom prst="su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324" name="Picture 1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5172" y="4131122"/>
            <a:ext cx="3720075" cy="2790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73859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2" grpId="0" animBg="1"/>
      <p:bldP spid="13" grpId="0" animBg="1"/>
      <p:bldP spid="15" grpId="0" animBg="1"/>
      <p:bldP spid="23" grpId="0" animBg="1"/>
      <p:bldP spid="16" grpId="0" animBg="1"/>
      <p:bldP spid="17" grpId="0" animBg="1"/>
      <p:bldP spid="1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5" name="Picture 3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91" t="51366" r="34909" b="5271"/>
          <a:stretch/>
        </p:blipFill>
        <p:spPr bwMode="auto">
          <a:xfrm>
            <a:off x="1349103" y="404664"/>
            <a:ext cx="6425156" cy="6181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377749" y="2139961"/>
            <a:ext cx="576064" cy="115614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Дуга 7"/>
          <p:cNvSpPr/>
          <p:nvPr/>
        </p:nvSpPr>
        <p:spPr>
          <a:xfrm rot="18597140">
            <a:off x="1176637" y="4055410"/>
            <a:ext cx="6643830" cy="7310509"/>
          </a:xfrm>
          <a:prstGeom prst="arc">
            <a:avLst>
              <a:gd name="adj1" fmla="val 15574878"/>
              <a:gd name="adj2" fmla="val 1028548"/>
            </a:avLst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3491880" y="2211791"/>
            <a:ext cx="1656184" cy="1872208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3815916" y="2512287"/>
            <a:ext cx="1008112" cy="1271215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139952" y="2924944"/>
            <a:ext cx="358600" cy="43204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4139952" y="1196752"/>
            <a:ext cx="358600" cy="864096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37682">
            <a:off x="3554547" y="1551383"/>
            <a:ext cx="327175" cy="7433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23859">
            <a:off x="4805951" y="1500604"/>
            <a:ext cx="371875" cy="844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489435">
            <a:off x="3213146" y="1991790"/>
            <a:ext cx="296674" cy="674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9" name="Picture 7"/>
          <p:cNvPicPr>
            <a:picLocks noChangeAspect="1" noChangeArrowheads="1"/>
          </p:cNvPicPr>
          <p:nvPr/>
        </p:nvPicPr>
        <p:blipFill>
          <a:blip r:embed="rId5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610962">
            <a:off x="5228903" y="1934847"/>
            <a:ext cx="367582" cy="8351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Полилиния 14"/>
          <p:cNvSpPr/>
          <p:nvPr/>
        </p:nvSpPr>
        <p:spPr>
          <a:xfrm>
            <a:off x="1618327" y="2854036"/>
            <a:ext cx="1609782" cy="1773382"/>
          </a:xfrm>
          <a:custGeom>
            <a:avLst/>
            <a:gdLst>
              <a:gd name="connsiteX0" fmla="*/ 1582073 w 1609782"/>
              <a:gd name="connsiteY0" fmla="*/ 221673 h 1773382"/>
              <a:gd name="connsiteX1" fmla="*/ 1540509 w 1609782"/>
              <a:gd name="connsiteY1" fmla="*/ 96982 h 1773382"/>
              <a:gd name="connsiteX2" fmla="*/ 1498946 w 1609782"/>
              <a:gd name="connsiteY2" fmla="*/ 27709 h 1773382"/>
              <a:gd name="connsiteX3" fmla="*/ 1388109 w 1609782"/>
              <a:gd name="connsiteY3" fmla="*/ 0 h 1773382"/>
              <a:gd name="connsiteX4" fmla="*/ 986328 w 1609782"/>
              <a:gd name="connsiteY4" fmla="*/ 13855 h 1773382"/>
              <a:gd name="connsiteX5" fmla="*/ 930909 w 1609782"/>
              <a:gd name="connsiteY5" fmla="*/ 27709 h 1773382"/>
              <a:gd name="connsiteX6" fmla="*/ 861637 w 1609782"/>
              <a:gd name="connsiteY6" fmla="*/ 69273 h 1773382"/>
              <a:gd name="connsiteX7" fmla="*/ 820073 w 1609782"/>
              <a:gd name="connsiteY7" fmla="*/ 110837 h 1773382"/>
              <a:gd name="connsiteX8" fmla="*/ 792364 w 1609782"/>
              <a:gd name="connsiteY8" fmla="*/ 152400 h 1773382"/>
              <a:gd name="connsiteX9" fmla="*/ 750800 w 1609782"/>
              <a:gd name="connsiteY9" fmla="*/ 180109 h 1773382"/>
              <a:gd name="connsiteX10" fmla="*/ 723091 w 1609782"/>
              <a:gd name="connsiteY10" fmla="*/ 207819 h 1773382"/>
              <a:gd name="connsiteX11" fmla="*/ 681528 w 1609782"/>
              <a:gd name="connsiteY11" fmla="*/ 235528 h 1773382"/>
              <a:gd name="connsiteX12" fmla="*/ 653818 w 1609782"/>
              <a:gd name="connsiteY12" fmla="*/ 263237 h 1773382"/>
              <a:gd name="connsiteX13" fmla="*/ 598400 w 1609782"/>
              <a:gd name="connsiteY13" fmla="*/ 346364 h 1773382"/>
              <a:gd name="connsiteX14" fmla="*/ 570691 w 1609782"/>
              <a:gd name="connsiteY14" fmla="*/ 429491 h 1773382"/>
              <a:gd name="connsiteX15" fmla="*/ 598400 w 1609782"/>
              <a:gd name="connsiteY15" fmla="*/ 720437 h 1773382"/>
              <a:gd name="connsiteX16" fmla="*/ 584546 w 1609782"/>
              <a:gd name="connsiteY16" fmla="*/ 914400 h 1773382"/>
              <a:gd name="connsiteX17" fmla="*/ 556837 w 1609782"/>
              <a:gd name="connsiteY17" fmla="*/ 1039091 h 1773382"/>
              <a:gd name="connsiteX18" fmla="*/ 542982 w 1609782"/>
              <a:gd name="connsiteY18" fmla="*/ 1108364 h 1773382"/>
              <a:gd name="connsiteX19" fmla="*/ 515273 w 1609782"/>
              <a:gd name="connsiteY19" fmla="*/ 1191491 h 1773382"/>
              <a:gd name="connsiteX20" fmla="*/ 446000 w 1609782"/>
              <a:gd name="connsiteY20" fmla="*/ 1316182 h 1773382"/>
              <a:gd name="connsiteX21" fmla="*/ 404437 w 1609782"/>
              <a:gd name="connsiteY21" fmla="*/ 1343891 h 1773382"/>
              <a:gd name="connsiteX22" fmla="*/ 376728 w 1609782"/>
              <a:gd name="connsiteY22" fmla="*/ 1385455 h 1773382"/>
              <a:gd name="connsiteX23" fmla="*/ 307455 w 1609782"/>
              <a:gd name="connsiteY23" fmla="*/ 1440873 h 1773382"/>
              <a:gd name="connsiteX24" fmla="*/ 279746 w 1609782"/>
              <a:gd name="connsiteY24" fmla="*/ 1482437 h 1773382"/>
              <a:gd name="connsiteX25" fmla="*/ 127346 w 1609782"/>
              <a:gd name="connsiteY25" fmla="*/ 1496291 h 1773382"/>
              <a:gd name="connsiteX26" fmla="*/ 71928 w 1609782"/>
              <a:gd name="connsiteY26" fmla="*/ 1510146 h 1773382"/>
              <a:gd name="connsiteX27" fmla="*/ 30364 w 1609782"/>
              <a:gd name="connsiteY27" fmla="*/ 1537855 h 1773382"/>
              <a:gd name="connsiteX28" fmla="*/ 16509 w 1609782"/>
              <a:gd name="connsiteY28" fmla="*/ 1648691 h 1773382"/>
              <a:gd name="connsiteX29" fmla="*/ 58073 w 1609782"/>
              <a:gd name="connsiteY29" fmla="*/ 1676400 h 1773382"/>
              <a:gd name="connsiteX30" fmla="*/ 141200 w 1609782"/>
              <a:gd name="connsiteY30" fmla="*/ 1704109 h 1773382"/>
              <a:gd name="connsiteX31" fmla="*/ 265891 w 1609782"/>
              <a:gd name="connsiteY31" fmla="*/ 1745673 h 1773382"/>
              <a:gd name="connsiteX32" fmla="*/ 307455 w 1609782"/>
              <a:gd name="connsiteY32" fmla="*/ 1759528 h 1773382"/>
              <a:gd name="connsiteX33" fmla="*/ 362873 w 1609782"/>
              <a:gd name="connsiteY33" fmla="*/ 1773382 h 1773382"/>
              <a:gd name="connsiteX34" fmla="*/ 515273 w 1609782"/>
              <a:gd name="connsiteY34" fmla="*/ 1745673 h 1773382"/>
              <a:gd name="connsiteX35" fmla="*/ 598400 w 1609782"/>
              <a:gd name="connsiteY35" fmla="*/ 1676400 h 1773382"/>
              <a:gd name="connsiteX36" fmla="*/ 639964 w 1609782"/>
              <a:gd name="connsiteY36" fmla="*/ 1648691 h 1773382"/>
              <a:gd name="connsiteX37" fmla="*/ 667673 w 1609782"/>
              <a:gd name="connsiteY37" fmla="*/ 1607128 h 1773382"/>
              <a:gd name="connsiteX38" fmla="*/ 695382 w 1609782"/>
              <a:gd name="connsiteY38" fmla="*/ 1524000 h 1773382"/>
              <a:gd name="connsiteX39" fmla="*/ 736946 w 1609782"/>
              <a:gd name="connsiteY39" fmla="*/ 1330037 h 1773382"/>
              <a:gd name="connsiteX40" fmla="*/ 764655 w 1609782"/>
              <a:gd name="connsiteY40" fmla="*/ 1288473 h 1773382"/>
              <a:gd name="connsiteX41" fmla="*/ 820073 w 1609782"/>
              <a:gd name="connsiteY41" fmla="*/ 1163782 h 1773382"/>
              <a:gd name="connsiteX42" fmla="*/ 833928 w 1609782"/>
              <a:gd name="connsiteY42" fmla="*/ 1108364 h 1773382"/>
              <a:gd name="connsiteX43" fmla="*/ 861637 w 1609782"/>
              <a:gd name="connsiteY43" fmla="*/ 928255 h 1773382"/>
              <a:gd name="connsiteX44" fmla="*/ 875491 w 1609782"/>
              <a:gd name="connsiteY44" fmla="*/ 845128 h 1773382"/>
              <a:gd name="connsiteX45" fmla="*/ 889346 w 1609782"/>
              <a:gd name="connsiteY45" fmla="*/ 775855 h 1773382"/>
              <a:gd name="connsiteX46" fmla="*/ 903200 w 1609782"/>
              <a:gd name="connsiteY46" fmla="*/ 678873 h 1773382"/>
              <a:gd name="connsiteX47" fmla="*/ 944764 w 1609782"/>
              <a:gd name="connsiteY47" fmla="*/ 526473 h 1773382"/>
              <a:gd name="connsiteX48" fmla="*/ 972473 w 1609782"/>
              <a:gd name="connsiteY48" fmla="*/ 484909 h 1773382"/>
              <a:gd name="connsiteX49" fmla="*/ 1014037 w 1609782"/>
              <a:gd name="connsiteY49" fmla="*/ 457200 h 1773382"/>
              <a:gd name="connsiteX50" fmla="*/ 1055600 w 1609782"/>
              <a:gd name="connsiteY50" fmla="*/ 415637 h 1773382"/>
              <a:gd name="connsiteX51" fmla="*/ 1138728 w 1609782"/>
              <a:gd name="connsiteY51" fmla="*/ 374073 h 1773382"/>
              <a:gd name="connsiteX52" fmla="*/ 1221855 w 1609782"/>
              <a:gd name="connsiteY52" fmla="*/ 332509 h 1773382"/>
              <a:gd name="connsiteX53" fmla="*/ 1318837 w 1609782"/>
              <a:gd name="connsiteY53" fmla="*/ 346364 h 1773382"/>
              <a:gd name="connsiteX54" fmla="*/ 1401964 w 1609782"/>
              <a:gd name="connsiteY54" fmla="*/ 401782 h 1773382"/>
              <a:gd name="connsiteX55" fmla="*/ 1443528 w 1609782"/>
              <a:gd name="connsiteY55" fmla="*/ 415637 h 1773382"/>
              <a:gd name="connsiteX56" fmla="*/ 1526655 w 1609782"/>
              <a:gd name="connsiteY56" fmla="*/ 374073 h 1773382"/>
              <a:gd name="connsiteX57" fmla="*/ 1609782 w 1609782"/>
              <a:gd name="connsiteY57" fmla="*/ 277091 h 1773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1609782" h="1773382">
                <a:moveTo>
                  <a:pt x="1582073" y="221673"/>
                </a:moveTo>
                <a:cubicBezTo>
                  <a:pt x="1556351" y="67344"/>
                  <a:pt x="1589212" y="194389"/>
                  <a:pt x="1540509" y="96982"/>
                </a:cubicBezTo>
                <a:cubicBezTo>
                  <a:pt x="1521828" y="59620"/>
                  <a:pt x="1537604" y="50904"/>
                  <a:pt x="1498946" y="27709"/>
                </a:cubicBezTo>
                <a:cubicBezTo>
                  <a:pt x="1477648" y="14930"/>
                  <a:pt x="1403002" y="2979"/>
                  <a:pt x="1388109" y="0"/>
                </a:cubicBezTo>
                <a:cubicBezTo>
                  <a:pt x="1254182" y="4618"/>
                  <a:pt x="1120089" y="5748"/>
                  <a:pt x="986328" y="13855"/>
                </a:cubicBezTo>
                <a:cubicBezTo>
                  <a:pt x="967321" y="15007"/>
                  <a:pt x="947940" y="19193"/>
                  <a:pt x="930909" y="27709"/>
                </a:cubicBezTo>
                <a:cubicBezTo>
                  <a:pt x="778765" y="103781"/>
                  <a:pt x="1043165" y="8765"/>
                  <a:pt x="861637" y="69273"/>
                </a:cubicBezTo>
                <a:cubicBezTo>
                  <a:pt x="847782" y="83128"/>
                  <a:pt x="832616" y="95785"/>
                  <a:pt x="820073" y="110837"/>
                </a:cubicBezTo>
                <a:cubicBezTo>
                  <a:pt x="809413" y="123629"/>
                  <a:pt x="804138" y="140626"/>
                  <a:pt x="792364" y="152400"/>
                </a:cubicBezTo>
                <a:cubicBezTo>
                  <a:pt x="780590" y="164174"/>
                  <a:pt x="763802" y="169707"/>
                  <a:pt x="750800" y="180109"/>
                </a:cubicBezTo>
                <a:cubicBezTo>
                  <a:pt x="740600" y="188269"/>
                  <a:pt x="733291" y="199659"/>
                  <a:pt x="723091" y="207819"/>
                </a:cubicBezTo>
                <a:cubicBezTo>
                  <a:pt x="710089" y="218221"/>
                  <a:pt x="694530" y="225126"/>
                  <a:pt x="681528" y="235528"/>
                </a:cubicBezTo>
                <a:cubicBezTo>
                  <a:pt x="671328" y="243688"/>
                  <a:pt x="661655" y="252787"/>
                  <a:pt x="653818" y="263237"/>
                </a:cubicBezTo>
                <a:cubicBezTo>
                  <a:pt x="633837" y="289879"/>
                  <a:pt x="598400" y="346364"/>
                  <a:pt x="598400" y="346364"/>
                </a:cubicBezTo>
                <a:cubicBezTo>
                  <a:pt x="589164" y="374073"/>
                  <a:pt x="568976" y="400334"/>
                  <a:pt x="570691" y="429491"/>
                </a:cubicBezTo>
                <a:cubicBezTo>
                  <a:pt x="585664" y="684027"/>
                  <a:pt x="565472" y="588722"/>
                  <a:pt x="598400" y="720437"/>
                </a:cubicBezTo>
                <a:cubicBezTo>
                  <a:pt x="593782" y="785091"/>
                  <a:pt x="591332" y="849937"/>
                  <a:pt x="584546" y="914400"/>
                </a:cubicBezTo>
                <a:cubicBezTo>
                  <a:pt x="580369" y="954085"/>
                  <a:pt x="565557" y="999850"/>
                  <a:pt x="556837" y="1039091"/>
                </a:cubicBezTo>
                <a:cubicBezTo>
                  <a:pt x="551729" y="1062079"/>
                  <a:pt x="549178" y="1085645"/>
                  <a:pt x="542982" y="1108364"/>
                </a:cubicBezTo>
                <a:cubicBezTo>
                  <a:pt x="535297" y="1136543"/>
                  <a:pt x="524509" y="1163782"/>
                  <a:pt x="515273" y="1191491"/>
                </a:cubicBezTo>
                <a:cubicBezTo>
                  <a:pt x="500836" y="1234803"/>
                  <a:pt x="486832" y="1288960"/>
                  <a:pt x="446000" y="1316182"/>
                </a:cubicBezTo>
                <a:lnTo>
                  <a:pt x="404437" y="1343891"/>
                </a:lnTo>
                <a:cubicBezTo>
                  <a:pt x="395201" y="1357746"/>
                  <a:pt x="387130" y="1372453"/>
                  <a:pt x="376728" y="1385455"/>
                </a:cubicBezTo>
                <a:cubicBezTo>
                  <a:pt x="354168" y="1413655"/>
                  <a:pt x="338313" y="1420301"/>
                  <a:pt x="307455" y="1440873"/>
                </a:cubicBezTo>
                <a:cubicBezTo>
                  <a:pt x="298219" y="1454728"/>
                  <a:pt x="295661" y="1477540"/>
                  <a:pt x="279746" y="1482437"/>
                </a:cubicBezTo>
                <a:cubicBezTo>
                  <a:pt x="230992" y="1497438"/>
                  <a:pt x="177908" y="1489549"/>
                  <a:pt x="127346" y="1496291"/>
                </a:cubicBezTo>
                <a:cubicBezTo>
                  <a:pt x="108472" y="1498808"/>
                  <a:pt x="90401" y="1505528"/>
                  <a:pt x="71928" y="1510146"/>
                </a:cubicBezTo>
                <a:cubicBezTo>
                  <a:pt x="58073" y="1519382"/>
                  <a:pt x="42138" y="1526081"/>
                  <a:pt x="30364" y="1537855"/>
                </a:cubicBezTo>
                <a:cubicBezTo>
                  <a:pt x="-3513" y="1571732"/>
                  <a:pt x="-10360" y="1601671"/>
                  <a:pt x="16509" y="1648691"/>
                </a:cubicBezTo>
                <a:cubicBezTo>
                  <a:pt x="24770" y="1663148"/>
                  <a:pt x="42857" y="1669637"/>
                  <a:pt x="58073" y="1676400"/>
                </a:cubicBezTo>
                <a:cubicBezTo>
                  <a:pt x="84763" y="1688262"/>
                  <a:pt x="141200" y="1704109"/>
                  <a:pt x="141200" y="1704109"/>
                </a:cubicBezTo>
                <a:cubicBezTo>
                  <a:pt x="195140" y="1758051"/>
                  <a:pt x="148127" y="1722120"/>
                  <a:pt x="265891" y="1745673"/>
                </a:cubicBezTo>
                <a:cubicBezTo>
                  <a:pt x="280212" y="1748537"/>
                  <a:pt x="293413" y="1755516"/>
                  <a:pt x="307455" y="1759528"/>
                </a:cubicBezTo>
                <a:cubicBezTo>
                  <a:pt x="325764" y="1764759"/>
                  <a:pt x="344400" y="1768764"/>
                  <a:pt x="362873" y="1773382"/>
                </a:cubicBezTo>
                <a:cubicBezTo>
                  <a:pt x="401086" y="1768606"/>
                  <a:pt x="472556" y="1767031"/>
                  <a:pt x="515273" y="1745673"/>
                </a:cubicBezTo>
                <a:cubicBezTo>
                  <a:pt x="566874" y="1719872"/>
                  <a:pt x="552435" y="1714704"/>
                  <a:pt x="598400" y="1676400"/>
                </a:cubicBezTo>
                <a:cubicBezTo>
                  <a:pt x="611192" y="1665740"/>
                  <a:pt x="626109" y="1657927"/>
                  <a:pt x="639964" y="1648691"/>
                </a:cubicBezTo>
                <a:cubicBezTo>
                  <a:pt x="649200" y="1634837"/>
                  <a:pt x="660910" y="1622344"/>
                  <a:pt x="667673" y="1607128"/>
                </a:cubicBezTo>
                <a:cubicBezTo>
                  <a:pt x="679536" y="1580437"/>
                  <a:pt x="695382" y="1524000"/>
                  <a:pt x="695382" y="1524000"/>
                </a:cubicBezTo>
                <a:cubicBezTo>
                  <a:pt x="701245" y="1477101"/>
                  <a:pt x="706575" y="1375594"/>
                  <a:pt x="736946" y="1330037"/>
                </a:cubicBezTo>
                <a:lnTo>
                  <a:pt x="764655" y="1288473"/>
                </a:lnTo>
                <a:cubicBezTo>
                  <a:pt x="797630" y="1189549"/>
                  <a:pt x="776163" y="1229648"/>
                  <a:pt x="820073" y="1163782"/>
                </a:cubicBezTo>
                <a:cubicBezTo>
                  <a:pt x="824691" y="1145309"/>
                  <a:pt x="830194" y="1127035"/>
                  <a:pt x="833928" y="1108364"/>
                </a:cubicBezTo>
                <a:cubicBezTo>
                  <a:pt x="845442" y="1050792"/>
                  <a:pt x="852770" y="985893"/>
                  <a:pt x="861637" y="928255"/>
                </a:cubicBezTo>
                <a:cubicBezTo>
                  <a:pt x="865908" y="900490"/>
                  <a:pt x="870466" y="872766"/>
                  <a:pt x="875491" y="845128"/>
                </a:cubicBezTo>
                <a:cubicBezTo>
                  <a:pt x="879703" y="821960"/>
                  <a:pt x="885475" y="799083"/>
                  <a:pt x="889346" y="775855"/>
                </a:cubicBezTo>
                <a:cubicBezTo>
                  <a:pt x="894715" y="743644"/>
                  <a:pt x="897831" y="711084"/>
                  <a:pt x="903200" y="678873"/>
                </a:cubicBezTo>
                <a:cubicBezTo>
                  <a:pt x="908983" y="644175"/>
                  <a:pt x="926725" y="553531"/>
                  <a:pt x="944764" y="526473"/>
                </a:cubicBezTo>
                <a:cubicBezTo>
                  <a:pt x="954000" y="512618"/>
                  <a:pt x="960699" y="496683"/>
                  <a:pt x="972473" y="484909"/>
                </a:cubicBezTo>
                <a:cubicBezTo>
                  <a:pt x="984247" y="473135"/>
                  <a:pt x="1001245" y="467860"/>
                  <a:pt x="1014037" y="457200"/>
                </a:cubicBezTo>
                <a:cubicBezTo>
                  <a:pt x="1029089" y="444657"/>
                  <a:pt x="1040548" y="428180"/>
                  <a:pt x="1055600" y="415637"/>
                </a:cubicBezTo>
                <a:cubicBezTo>
                  <a:pt x="1115158" y="366006"/>
                  <a:pt x="1076243" y="405316"/>
                  <a:pt x="1138728" y="374073"/>
                </a:cubicBezTo>
                <a:cubicBezTo>
                  <a:pt x="1246158" y="320357"/>
                  <a:pt x="1117382" y="367334"/>
                  <a:pt x="1221855" y="332509"/>
                </a:cubicBezTo>
                <a:cubicBezTo>
                  <a:pt x="1254182" y="337127"/>
                  <a:pt x="1288358" y="334641"/>
                  <a:pt x="1318837" y="346364"/>
                </a:cubicBezTo>
                <a:cubicBezTo>
                  <a:pt x="1349919" y="358319"/>
                  <a:pt x="1370371" y="391251"/>
                  <a:pt x="1401964" y="401782"/>
                </a:cubicBezTo>
                <a:lnTo>
                  <a:pt x="1443528" y="415637"/>
                </a:lnTo>
                <a:cubicBezTo>
                  <a:pt x="1473175" y="405754"/>
                  <a:pt x="1504538" y="399349"/>
                  <a:pt x="1526655" y="374073"/>
                </a:cubicBezTo>
                <a:cubicBezTo>
                  <a:pt x="1621773" y="265367"/>
                  <a:pt x="1541753" y="311107"/>
                  <a:pt x="1609782" y="277091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3" name="Полилиния 22"/>
          <p:cNvSpPr/>
          <p:nvPr/>
        </p:nvSpPr>
        <p:spPr>
          <a:xfrm flipH="1">
            <a:off x="5359486" y="2935706"/>
            <a:ext cx="1571373" cy="1378170"/>
          </a:xfrm>
          <a:custGeom>
            <a:avLst/>
            <a:gdLst>
              <a:gd name="connsiteX0" fmla="*/ 1582073 w 1609782"/>
              <a:gd name="connsiteY0" fmla="*/ 221673 h 1773382"/>
              <a:gd name="connsiteX1" fmla="*/ 1540509 w 1609782"/>
              <a:gd name="connsiteY1" fmla="*/ 96982 h 1773382"/>
              <a:gd name="connsiteX2" fmla="*/ 1498946 w 1609782"/>
              <a:gd name="connsiteY2" fmla="*/ 27709 h 1773382"/>
              <a:gd name="connsiteX3" fmla="*/ 1388109 w 1609782"/>
              <a:gd name="connsiteY3" fmla="*/ 0 h 1773382"/>
              <a:gd name="connsiteX4" fmla="*/ 986328 w 1609782"/>
              <a:gd name="connsiteY4" fmla="*/ 13855 h 1773382"/>
              <a:gd name="connsiteX5" fmla="*/ 930909 w 1609782"/>
              <a:gd name="connsiteY5" fmla="*/ 27709 h 1773382"/>
              <a:gd name="connsiteX6" fmla="*/ 861637 w 1609782"/>
              <a:gd name="connsiteY6" fmla="*/ 69273 h 1773382"/>
              <a:gd name="connsiteX7" fmla="*/ 820073 w 1609782"/>
              <a:gd name="connsiteY7" fmla="*/ 110837 h 1773382"/>
              <a:gd name="connsiteX8" fmla="*/ 792364 w 1609782"/>
              <a:gd name="connsiteY8" fmla="*/ 152400 h 1773382"/>
              <a:gd name="connsiteX9" fmla="*/ 750800 w 1609782"/>
              <a:gd name="connsiteY9" fmla="*/ 180109 h 1773382"/>
              <a:gd name="connsiteX10" fmla="*/ 723091 w 1609782"/>
              <a:gd name="connsiteY10" fmla="*/ 207819 h 1773382"/>
              <a:gd name="connsiteX11" fmla="*/ 681528 w 1609782"/>
              <a:gd name="connsiteY11" fmla="*/ 235528 h 1773382"/>
              <a:gd name="connsiteX12" fmla="*/ 653818 w 1609782"/>
              <a:gd name="connsiteY12" fmla="*/ 263237 h 1773382"/>
              <a:gd name="connsiteX13" fmla="*/ 598400 w 1609782"/>
              <a:gd name="connsiteY13" fmla="*/ 346364 h 1773382"/>
              <a:gd name="connsiteX14" fmla="*/ 570691 w 1609782"/>
              <a:gd name="connsiteY14" fmla="*/ 429491 h 1773382"/>
              <a:gd name="connsiteX15" fmla="*/ 598400 w 1609782"/>
              <a:gd name="connsiteY15" fmla="*/ 720437 h 1773382"/>
              <a:gd name="connsiteX16" fmla="*/ 584546 w 1609782"/>
              <a:gd name="connsiteY16" fmla="*/ 914400 h 1773382"/>
              <a:gd name="connsiteX17" fmla="*/ 556837 w 1609782"/>
              <a:gd name="connsiteY17" fmla="*/ 1039091 h 1773382"/>
              <a:gd name="connsiteX18" fmla="*/ 542982 w 1609782"/>
              <a:gd name="connsiteY18" fmla="*/ 1108364 h 1773382"/>
              <a:gd name="connsiteX19" fmla="*/ 515273 w 1609782"/>
              <a:gd name="connsiteY19" fmla="*/ 1191491 h 1773382"/>
              <a:gd name="connsiteX20" fmla="*/ 446000 w 1609782"/>
              <a:gd name="connsiteY20" fmla="*/ 1316182 h 1773382"/>
              <a:gd name="connsiteX21" fmla="*/ 404437 w 1609782"/>
              <a:gd name="connsiteY21" fmla="*/ 1343891 h 1773382"/>
              <a:gd name="connsiteX22" fmla="*/ 376728 w 1609782"/>
              <a:gd name="connsiteY22" fmla="*/ 1385455 h 1773382"/>
              <a:gd name="connsiteX23" fmla="*/ 307455 w 1609782"/>
              <a:gd name="connsiteY23" fmla="*/ 1440873 h 1773382"/>
              <a:gd name="connsiteX24" fmla="*/ 279746 w 1609782"/>
              <a:gd name="connsiteY24" fmla="*/ 1482437 h 1773382"/>
              <a:gd name="connsiteX25" fmla="*/ 127346 w 1609782"/>
              <a:gd name="connsiteY25" fmla="*/ 1496291 h 1773382"/>
              <a:gd name="connsiteX26" fmla="*/ 71928 w 1609782"/>
              <a:gd name="connsiteY26" fmla="*/ 1510146 h 1773382"/>
              <a:gd name="connsiteX27" fmla="*/ 30364 w 1609782"/>
              <a:gd name="connsiteY27" fmla="*/ 1537855 h 1773382"/>
              <a:gd name="connsiteX28" fmla="*/ 16509 w 1609782"/>
              <a:gd name="connsiteY28" fmla="*/ 1648691 h 1773382"/>
              <a:gd name="connsiteX29" fmla="*/ 58073 w 1609782"/>
              <a:gd name="connsiteY29" fmla="*/ 1676400 h 1773382"/>
              <a:gd name="connsiteX30" fmla="*/ 141200 w 1609782"/>
              <a:gd name="connsiteY30" fmla="*/ 1704109 h 1773382"/>
              <a:gd name="connsiteX31" fmla="*/ 265891 w 1609782"/>
              <a:gd name="connsiteY31" fmla="*/ 1745673 h 1773382"/>
              <a:gd name="connsiteX32" fmla="*/ 307455 w 1609782"/>
              <a:gd name="connsiteY32" fmla="*/ 1759528 h 1773382"/>
              <a:gd name="connsiteX33" fmla="*/ 362873 w 1609782"/>
              <a:gd name="connsiteY33" fmla="*/ 1773382 h 1773382"/>
              <a:gd name="connsiteX34" fmla="*/ 515273 w 1609782"/>
              <a:gd name="connsiteY34" fmla="*/ 1745673 h 1773382"/>
              <a:gd name="connsiteX35" fmla="*/ 598400 w 1609782"/>
              <a:gd name="connsiteY35" fmla="*/ 1676400 h 1773382"/>
              <a:gd name="connsiteX36" fmla="*/ 639964 w 1609782"/>
              <a:gd name="connsiteY36" fmla="*/ 1648691 h 1773382"/>
              <a:gd name="connsiteX37" fmla="*/ 667673 w 1609782"/>
              <a:gd name="connsiteY37" fmla="*/ 1607128 h 1773382"/>
              <a:gd name="connsiteX38" fmla="*/ 695382 w 1609782"/>
              <a:gd name="connsiteY38" fmla="*/ 1524000 h 1773382"/>
              <a:gd name="connsiteX39" fmla="*/ 736946 w 1609782"/>
              <a:gd name="connsiteY39" fmla="*/ 1330037 h 1773382"/>
              <a:gd name="connsiteX40" fmla="*/ 764655 w 1609782"/>
              <a:gd name="connsiteY40" fmla="*/ 1288473 h 1773382"/>
              <a:gd name="connsiteX41" fmla="*/ 820073 w 1609782"/>
              <a:gd name="connsiteY41" fmla="*/ 1163782 h 1773382"/>
              <a:gd name="connsiteX42" fmla="*/ 833928 w 1609782"/>
              <a:gd name="connsiteY42" fmla="*/ 1108364 h 1773382"/>
              <a:gd name="connsiteX43" fmla="*/ 861637 w 1609782"/>
              <a:gd name="connsiteY43" fmla="*/ 928255 h 1773382"/>
              <a:gd name="connsiteX44" fmla="*/ 875491 w 1609782"/>
              <a:gd name="connsiteY44" fmla="*/ 845128 h 1773382"/>
              <a:gd name="connsiteX45" fmla="*/ 889346 w 1609782"/>
              <a:gd name="connsiteY45" fmla="*/ 775855 h 1773382"/>
              <a:gd name="connsiteX46" fmla="*/ 903200 w 1609782"/>
              <a:gd name="connsiteY46" fmla="*/ 678873 h 1773382"/>
              <a:gd name="connsiteX47" fmla="*/ 944764 w 1609782"/>
              <a:gd name="connsiteY47" fmla="*/ 526473 h 1773382"/>
              <a:gd name="connsiteX48" fmla="*/ 972473 w 1609782"/>
              <a:gd name="connsiteY48" fmla="*/ 484909 h 1773382"/>
              <a:gd name="connsiteX49" fmla="*/ 1014037 w 1609782"/>
              <a:gd name="connsiteY49" fmla="*/ 457200 h 1773382"/>
              <a:gd name="connsiteX50" fmla="*/ 1055600 w 1609782"/>
              <a:gd name="connsiteY50" fmla="*/ 415637 h 1773382"/>
              <a:gd name="connsiteX51" fmla="*/ 1138728 w 1609782"/>
              <a:gd name="connsiteY51" fmla="*/ 374073 h 1773382"/>
              <a:gd name="connsiteX52" fmla="*/ 1221855 w 1609782"/>
              <a:gd name="connsiteY52" fmla="*/ 332509 h 1773382"/>
              <a:gd name="connsiteX53" fmla="*/ 1318837 w 1609782"/>
              <a:gd name="connsiteY53" fmla="*/ 346364 h 1773382"/>
              <a:gd name="connsiteX54" fmla="*/ 1401964 w 1609782"/>
              <a:gd name="connsiteY54" fmla="*/ 401782 h 1773382"/>
              <a:gd name="connsiteX55" fmla="*/ 1443528 w 1609782"/>
              <a:gd name="connsiteY55" fmla="*/ 415637 h 1773382"/>
              <a:gd name="connsiteX56" fmla="*/ 1526655 w 1609782"/>
              <a:gd name="connsiteY56" fmla="*/ 374073 h 1773382"/>
              <a:gd name="connsiteX57" fmla="*/ 1609782 w 1609782"/>
              <a:gd name="connsiteY57" fmla="*/ 277091 h 1773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1609782" h="1773382">
                <a:moveTo>
                  <a:pt x="1582073" y="221673"/>
                </a:moveTo>
                <a:cubicBezTo>
                  <a:pt x="1556351" y="67344"/>
                  <a:pt x="1589212" y="194389"/>
                  <a:pt x="1540509" y="96982"/>
                </a:cubicBezTo>
                <a:cubicBezTo>
                  <a:pt x="1521828" y="59620"/>
                  <a:pt x="1537604" y="50904"/>
                  <a:pt x="1498946" y="27709"/>
                </a:cubicBezTo>
                <a:cubicBezTo>
                  <a:pt x="1477648" y="14930"/>
                  <a:pt x="1403002" y="2979"/>
                  <a:pt x="1388109" y="0"/>
                </a:cubicBezTo>
                <a:cubicBezTo>
                  <a:pt x="1254182" y="4618"/>
                  <a:pt x="1120089" y="5748"/>
                  <a:pt x="986328" y="13855"/>
                </a:cubicBezTo>
                <a:cubicBezTo>
                  <a:pt x="967321" y="15007"/>
                  <a:pt x="947940" y="19193"/>
                  <a:pt x="930909" y="27709"/>
                </a:cubicBezTo>
                <a:cubicBezTo>
                  <a:pt x="778765" y="103781"/>
                  <a:pt x="1043165" y="8765"/>
                  <a:pt x="861637" y="69273"/>
                </a:cubicBezTo>
                <a:cubicBezTo>
                  <a:pt x="847782" y="83128"/>
                  <a:pt x="832616" y="95785"/>
                  <a:pt x="820073" y="110837"/>
                </a:cubicBezTo>
                <a:cubicBezTo>
                  <a:pt x="809413" y="123629"/>
                  <a:pt x="804138" y="140626"/>
                  <a:pt x="792364" y="152400"/>
                </a:cubicBezTo>
                <a:cubicBezTo>
                  <a:pt x="780590" y="164174"/>
                  <a:pt x="763802" y="169707"/>
                  <a:pt x="750800" y="180109"/>
                </a:cubicBezTo>
                <a:cubicBezTo>
                  <a:pt x="740600" y="188269"/>
                  <a:pt x="733291" y="199659"/>
                  <a:pt x="723091" y="207819"/>
                </a:cubicBezTo>
                <a:cubicBezTo>
                  <a:pt x="710089" y="218221"/>
                  <a:pt x="694530" y="225126"/>
                  <a:pt x="681528" y="235528"/>
                </a:cubicBezTo>
                <a:cubicBezTo>
                  <a:pt x="671328" y="243688"/>
                  <a:pt x="661655" y="252787"/>
                  <a:pt x="653818" y="263237"/>
                </a:cubicBezTo>
                <a:cubicBezTo>
                  <a:pt x="633837" y="289879"/>
                  <a:pt x="598400" y="346364"/>
                  <a:pt x="598400" y="346364"/>
                </a:cubicBezTo>
                <a:cubicBezTo>
                  <a:pt x="589164" y="374073"/>
                  <a:pt x="568976" y="400334"/>
                  <a:pt x="570691" y="429491"/>
                </a:cubicBezTo>
                <a:cubicBezTo>
                  <a:pt x="585664" y="684027"/>
                  <a:pt x="565472" y="588722"/>
                  <a:pt x="598400" y="720437"/>
                </a:cubicBezTo>
                <a:cubicBezTo>
                  <a:pt x="593782" y="785091"/>
                  <a:pt x="591332" y="849937"/>
                  <a:pt x="584546" y="914400"/>
                </a:cubicBezTo>
                <a:cubicBezTo>
                  <a:pt x="580369" y="954085"/>
                  <a:pt x="565557" y="999850"/>
                  <a:pt x="556837" y="1039091"/>
                </a:cubicBezTo>
                <a:cubicBezTo>
                  <a:pt x="551729" y="1062079"/>
                  <a:pt x="549178" y="1085645"/>
                  <a:pt x="542982" y="1108364"/>
                </a:cubicBezTo>
                <a:cubicBezTo>
                  <a:pt x="535297" y="1136543"/>
                  <a:pt x="524509" y="1163782"/>
                  <a:pt x="515273" y="1191491"/>
                </a:cubicBezTo>
                <a:cubicBezTo>
                  <a:pt x="500836" y="1234803"/>
                  <a:pt x="486832" y="1288960"/>
                  <a:pt x="446000" y="1316182"/>
                </a:cubicBezTo>
                <a:lnTo>
                  <a:pt x="404437" y="1343891"/>
                </a:lnTo>
                <a:cubicBezTo>
                  <a:pt x="395201" y="1357746"/>
                  <a:pt x="387130" y="1372453"/>
                  <a:pt x="376728" y="1385455"/>
                </a:cubicBezTo>
                <a:cubicBezTo>
                  <a:pt x="354168" y="1413655"/>
                  <a:pt x="338313" y="1420301"/>
                  <a:pt x="307455" y="1440873"/>
                </a:cubicBezTo>
                <a:cubicBezTo>
                  <a:pt x="298219" y="1454728"/>
                  <a:pt x="295661" y="1477540"/>
                  <a:pt x="279746" y="1482437"/>
                </a:cubicBezTo>
                <a:cubicBezTo>
                  <a:pt x="230992" y="1497438"/>
                  <a:pt x="177908" y="1489549"/>
                  <a:pt x="127346" y="1496291"/>
                </a:cubicBezTo>
                <a:cubicBezTo>
                  <a:pt x="108472" y="1498808"/>
                  <a:pt x="90401" y="1505528"/>
                  <a:pt x="71928" y="1510146"/>
                </a:cubicBezTo>
                <a:cubicBezTo>
                  <a:pt x="58073" y="1519382"/>
                  <a:pt x="42138" y="1526081"/>
                  <a:pt x="30364" y="1537855"/>
                </a:cubicBezTo>
                <a:cubicBezTo>
                  <a:pt x="-3513" y="1571732"/>
                  <a:pt x="-10360" y="1601671"/>
                  <a:pt x="16509" y="1648691"/>
                </a:cubicBezTo>
                <a:cubicBezTo>
                  <a:pt x="24770" y="1663148"/>
                  <a:pt x="42857" y="1669637"/>
                  <a:pt x="58073" y="1676400"/>
                </a:cubicBezTo>
                <a:cubicBezTo>
                  <a:pt x="84763" y="1688262"/>
                  <a:pt x="141200" y="1704109"/>
                  <a:pt x="141200" y="1704109"/>
                </a:cubicBezTo>
                <a:cubicBezTo>
                  <a:pt x="195140" y="1758051"/>
                  <a:pt x="148127" y="1722120"/>
                  <a:pt x="265891" y="1745673"/>
                </a:cubicBezTo>
                <a:cubicBezTo>
                  <a:pt x="280212" y="1748537"/>
                  <a:pt x="293413" y="1755516"/>
                  <a:pt x="307455" y="1759528"/>
                </a:cubicBezTo>
                <a:cubicBezTo>
                  <a:pt x="325764" y="1764759"/>
                  <a:pt x="344400" y="1768764"/>
                  <a:pt x="362873" y="1773382"/>
                </a:cubicBezTo>
                <a:cubicBezTo>
                  <a:pt x="401086" y="1768606"/>
                  <a:pt x="472556" y="1767031"/>
                  <a:pt x="515273" y="1745673"/>
                </a:cubicBezTo>
                <a:cubicBezTo>
                  <a:pt x="566874" y="1719872"/>
                  <a:pt x="552435" y="1714704"/>
                  <a:pt x="598400" y="1676400"/>
                </a:cubicBezTo>
                <a:cubicBezTo>
                  <a:pt x="611192" y="1665740"/>
                  <a:pt x="626109" y="1657927"/>
                  <a:pt x="639964" y="1648691"/>
                </a:cubicBezTo>
                <a:cubicBezTo>
                  <a:pt x="649200" y="1634837"/>
                  <a:pt x="660910" y="1622344"/>
                  <a:pt x="667673" y="1607128"/>
                </a:cubicBezTo>
                <a:cubicBezTo>
                  <a:pt x="679536" y="1580437"/>
                  <a:pt x="695382" y="1524000"/>
                  <a:pt x="695382" y="1524000"/>
                </a:cubicBezTo>
                <a:cubicBezTo>
                  <a:pt x="701245" y="1477101"/>
                  <a:pt x="706575" y="1375594"/>
                  <a:pt x="736946" y="1330037"/>
                </a:cubicBezTo>
                <a:lnTo>
                  <a:pt x="764655" y="1288473"/>
                </a:lnTo>
                <a:cubicBezTo>
                  <a:pt x="797630" y="1189549"/>
                  <a:pt x="776163" y="1229648"/>
                  <a:pt x="820073" y="1163782"/>
                </a:cubicBezTo>
                <a:cubicBezTo>
                  <a:pt x="824691" y="1145309"/>
                  <a:pt x="830194" y="1127035"/>
                  <a:pt x="833928" y="1108364"/>
                </a:cubicBezTo>
                <a:cubicBezTo>
                  <a:pt x="845442" y="1050792"/>
                  <a:pt x="852770" y="985893"/>
                  <a:pt x="861637" y="928255"/>
                </a:cubicBezTo>
                <a:cubicBezTo>
                  <a:pt x="865908" y="900490"/>
                  <a:pt x="870466" y="872766"/>
                  <a:pt x="875491" y="845128"/>
                </a:cubicBezTo>
                <a:cubicBezTo>
                  <a:pt x="879703" y="821960"/>
                  <a:pt x="885475" y="799083"/>
                  <a:pt x="889346" y="775855"/>
                </a:cubicBezTo>
                <a:cubicBezTo>
                  <a:pt x="894715" y="743644"/>
                  <a:pt x="897831" y="711084"/>
                  <a:pt x="903200" y="678873"/>
                </a:cubicBezTo>
                <a:cubicBezTo>
                  <a:pt x="908983" y="644175"/>
                  <a:pt x="926725" y="553531"/>
                  <a:pt x="944764" y="526473"/>
                </a:cubicBezTo>
                <a:cubicBezTo>
                  <a:pt x="954000" y="512618"/>
                  <a:pt x="960699" y="496683"/>
                  <a:pt x="972473" y="484909"/>
                </a:cubicBezTo>
                <a:cubicBezTo>
                  <a:pt x="984247" y="473135"/>
                  <a:pt x="1001245" y="467860"/>
                  <a:pt x="1014037" y="457200"/>
                </a:cubicBezTo>
                <a:cubicBezTo>
                  <a:pt x="1029089" y="444657"/>
                  <a:pt x="1040548" y="428180"/>
                  <a:pt x="1055600" y="415637"/>
                </a:cubicBezTo>
                <a:cubicBezTo>
                  <a:pt x="1115158" y="366006"/>
                  <a:pt x="1076243" y="405316"/>
                  <a:pt x="1138728" y="374073"/>
                </a:cubicBezTo>
                <a:cubicBezTo>
                  <a:pt x="1246158" y="320357"/>
                  <a:pt x="1117382" y="367334"/>
                  <a:pt x="1221855" y="332509"/>
                </a:cubicBezTo>
                <a:cubicBezTo>
                  <a:pt x="1254182" y="337127"/>
                  <a:pt x="1288358" y="334641"/>
                  <a:pt x="1318837" y="346364"/>
                </a:cubicBezTo>
                <a:cubicBezTo>
                  <a:pt x="1349919" y="358319"/>
                  <a:pt x="1370371" y="391251"/>
                  <a:pt x="1401964" y="401782"/>
                </a:cubicBezTo>
                <a:lnTo>
                  <a:pt x="1443528" y="415637"/>
                </a:lnTo>
                <a:cubicBezTo>
                  <a:pt x="1473175" y="405754"/>
                  <a:pt x="1504538" y="399349"/>
                  <a:pt x="1526655" y="374073"/>
                </a:cubicBezTo>
                <a:cubicBezTo>
                  <a:pt x="1621773" y="265367"/>
                  <a:pt x="1541753" y="311107"/>
                  <a:pt x="1609782" y="277091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2843808" y="3624791"/>
            <a:ext cx="517675" cy="459208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3322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7917" y="3675063"/>
            <a:ext cx="549275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Солнце 16"/>
          <p:cNvSpPr/>
          <p:nvPr/>
        </p:nvSpPr>
        <p:spPr>
          <a:xfrm>
            <a:off x="1871594" y="5445224"/>
            <a:ext cx="533368" cy="504056"/>
          </a:xfrm>
          <a:prstGeom prst="sun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8" name="Солнце 17"/>
          <p:cNvSpPr/>
          <p:nvPr/>
        </p:nvSpPr>
        <p:spPr>
          <a:xfrm>
            <a:off x="6356868" y="5481228"/>
            <a:ext cx="486651" cy="468052"/>
          </a:xfrm>
          <a:prstGeom prst="sun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4487843"/>
            <a:ext cx="3273097" cy="24548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7" name="Picture 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67544" y="740367"/>
            <a:ext cx="1670733" cy="18177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95753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5" name="Picture 3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91" t="51366" r="34909" b="5271"/>
          <a:stretch/>
        </p:blipFill>
        <p:spPr bwMode="auto">
          <a:xfrm>
            <a:off x="1349103" y="404664"/>
            <a:ext cx="6425156" cy="6181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313786" y="2200850"/>
            <a:ext cx="576064" cy="115614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Дуга 7"/>
          <p:cNvSpPr/>
          <p:nvPr/>
        </p:nvSpPr>
        <p:spPr>
          <a:xfrm rot="18597140">
            <a:off x="1176637" y="4055410"/>
            <a:ext cx="6643830" cy="7310509"/>
          </a:xfrm>
          <a:prstGeom prst="arc">
            <a:avLst>
              <a:gd name="adj1" fmla="val 15574878"/>
              <a:gd name="adj2" fmla="val 1028548"/>
            </a:avLst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3491880" y="2211791"/>
            <a:ext cx="1656184" cy="1872208"/>
          </a:xfrm>
          <a:prstGeom prst="ellipse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3815916" y="2512287"/>
            <a:ext cx="1008112" cy="1271215"/>
          </a:xfrm>
          <a:prstGeom prst="ellipse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139952" y="2924944"/>
            <a:ext cx="358600" cy="432048"/>
          </a:xfrm>
          <a:prstGeom prst="rect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4205050" y="1201657"/>
            <a:ext cx="358600" cy="864096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9C85C0">
                  <a:lumMod val="50000"/>
                </a:srgbClr>
              </a:solidFill>
            </a:endParaRPr>
          </a:p>
        </p:txBody>
      </p:sp>
      <p:sp>
        <p:nvSpPr>
          <p:cNvPr id="15" name="Полилиния 14"/>
          <p:cNvSpPr/>
          <p:nvPr/>
        </p:nvSpPr>
        <p:spPr>
          <a:xfrm>
            <a:off x="1618327" y="2854036"/>
            <a:ext cx="1609782" cy="1773382"/>
          </a:xfrm>
          <a:custGeom>
            <a:avLst/>
            <a:gdLst>
              <a:gd name="connsiteX0" fmla="*/ 1582073 w 1609782"/>
              <a:gd name="connsiteY0" fmla="*/ 221673 h 1773382"/>
              <a:gd name="connsiteX1" fmla="*/ 1540509 w 1609782"/>
              <a:gd name="connsiteY1" fmla="*/ 96982 h 1773382"/>
              <a:gd name="connsiteX2" fmla="*/ 1498946 w 1609782"/>
              <a:gd name="connsiteY2" fmla="*/ 27709 h 1773382"/>
              <a:gd name="connsiteX3" fmla="*/ 1388109 w 1609782"/>
              <a:gd name="connsiteY3" fmla="*/ 0 h 1773382"/>
              <a:gd name="connsiteX4" fmla="*/ 986328 w 1609782"/>
              <a:gd name="connsiteY4" fmla="*/ 13855 h 1773382"/>
              <a:gd name="connsiteX5" fmla="*/ 930909 w 1609782"/>
              <a:gd name="connsiteY5" fmla="*/ 27709 h 1773382"/>
              <a:gd name="connsiteX6" fmla="*/ 861637 w 1609782"/>
              <a:gd name="connsiteY6" fmla="*/ 69273 h 1773382"/>
              <a:gd name="connsiteX7" fmla="*/ 820073 w 1609782"/>
              <a:gd name="connsiteY7" fmla="*/ 110837 h 1773382"/>
              <a:gd name="connsiteX8" fmla="*/ 792364 w 1609782"/>
              <a:gd name="connsiteY8" fmla="*/ 152400 h 1773382"/>
              <a:gd name="connsiteX9" fmla="*/ 750800 w 1609782"/>
              <a:gd name="connsiteY9" fmla="*/ 180109 h 1773382"/>
              <a:gd name="connsiteX10" fmla="*/ 723091 w 1609782"/>
              <a:gd name="connsiteY10" fmla="*/ 207819 h 1773382"/>
              <a:gd name="connsiteX11" fmla="*/ 681528 w 1609782"/>
              <a:gd name="connsiteY11" fmla="*/ 235528 h 1773382"/>
              <a:gd name="connsiteX12" fmla="*/ 653818 w 1609782"/>
              <a:gd name="connsiteY12" fmla="*/ 263237 h 1773382"/>
              <a:gd name="connsiteX13" fmla="*/ 598400 w 1609782"/>
              <a:gd name="connsiteY13" fmla="*/ 346364 h 1773382"/>
              <a:gd name="connsiteX14" fmla="*/ 570691 w 1609782"/>
              <a:gd name="connsiteY14" fmla="*/ 429491 h 1773382"/>
              <a:gd name="connsiteX15" fmla="*/ 598400 w 1609782"/>
              <a:gd name="connsiteY15" fmla="*/ 720437 h 1773382"/>
              <a:gd name="connsiteX16" fmla="*/ 584546 w 1609782"/>
              <a:gd name="connsiteY16" fmla="*/ 914400 h 1773382"/>
              <a:gd name="connsiteX17" fmla="*/ 556837 w 1609782"/>
              <a:gd name="connsiteY17" fmla="*/ 1039091 h 1773382"/>
              <a:gd name="connsiteX18" fmla="*/ 542982 w 1609782"/>
              <a:gd name="connsiteY18" fmla="*/ 1108364 h 1773382"/>
              <a:gd name="connsiteX19" fmla="*/ 515273 w 1609782"/>
              <a:gd name="connsiteY19" fmla="*/ 1191491 h 1773382"/>
              <a:gd name="connsiteX20" fmla="*/ 446000 w 1609782"/>
              <a:gd name="connsiteY20" fmla="*/ 1316182 h 1773382"/>
              <a:gd name="connsiteX21" fmla="*/ 404437 w 1609782"/>
              <a:gd name="connsiteY21" fmla="*/ 1343891 h 1773382"/>
              <a:gd name="connsiteX22" fmla="*/ 376728 w 1609782"/>
              <a:gd name="connsiteY22" fmla="*/ 1385455 h 1773382"/>
              <a:gd name="connsiteX23" fmla="*/ 307455 w 1609782"/>
              <a:gd name="connsiteY23" fmla="*/ 1440873 h 1773382"/>
              <a:gd name="connsiteX24" fmla="*/ 279746 w 1609782"/>
              <a:gd name="connsiteY24" fmla="*/ 1482437 h 1773382"/>
              <a:gd name="connsiteX25" fmla="*/ 127346 w 1609782"/>
              <a:gd name="connsiteY25" fmla="*/ 1496291 h 1773382"/>
              <a:gd name="connsiteX26" fmla="*/ 71928 w 1609782"/>
              <a:gd name="connsiteY26" fmla="*/ 1510146 h 1773382"/>
              <a:gd name="connsiteX27" fmla="*/ 30364 w 1609782"/>
              <a:gd name="connsiteY27" fmla="*/ 1537855 h 1773382"/>
              <a:gd name="connsiteX28" fmla="*/ 16509 w 1609782"/>
              <a:gd name="connsiteY28" fmla="*/ 1648691 h 1773382"/>
              <a:gd name="connsiteX29" fmla="*/ 58073 w 1609782"/>
              <a:gd name="connsiteY29" fmla="*/ 1676400 h 1773382"/>
              <a:gd name="connsiteX30" fmla="*/ 141200 w 1609782"/>
              <a:gd name="connsiteY30" fmla="*/ 1704109 h 1773382"/>
              <a:gd name="connsiteX31" fmla="*/ 265891 w 1609782"/>
              <a:gd name="connsiteY31" fmla="*/ 1745673 h 1773382"/>
              <a:gd name="connsiteX32" fmla="*/ 307455 w 1609782"/>
              <a:gd name="connsiteY32" fmla="*/ 1759528 h 1773382"/>
              <a:gd name="connsiteX33" fmla="*/ 362873 w 1609782"/>
              <a:gd name="connsiteY33" fmla="*/ 1773382 h 1773382"/>
              <a:gd name="connsiteX34" fmla="*/ 515273 w 1609782"/>
              <a:gd name="connsiteY34" fmla="*/ 1745673 h 1773382"/>
              <a:gd name="connsiteX35" fmla="*/ 598400 w 1609782"/>
              <a:gd name="connsiteY35" fmla="*/ 1676400 h 1773382"/>
              <a:gd name="connsiteX36" fmla="*/ 639964 w 1609782"/>
              <a:gd name="connsiteY36" fmla="*/ 1648691 h 1773382"/>
              <a:gd name="connsiteX37" fmla="*/ 667673 w 1609782"/>
              <a:gd name="connsiteY37" fmla="*/ 1607128 h 1773382"/>
              <a:gd name="connsiteX38" fmla="*/ 695382 w 1609782"/>
              <a:gd name="connsiteY38" fmla="*/ 1524000 h 1773382"/>
              <a:gd name="connsiteX39" fmla="*/ 736946 w 1609782"/>
              <a:gd name="connsiteY39" fmla="*/ 1330037 h 1773382"/>
              <a:gd name="connsiteX40" fmla="*/ 764655 w 1609782"/>
              <a:gd name="connsiteY40" fmla="*/ 1288473 h 1773382"/>
              <a:gd name="connsiteX41" fmla="*/ 820073 w 1609782"/>
              <a:gd name="connsiteY41" fmla="*/ 1163782 h 1773382"/>
              <a:gd name="connsiteX42" fmla="*/ 833928 w 1609782"/>
              <a:gd name="connsiteY42" fmla="*/ 1108364 h 1773382"/>
              <a:gd name="connsiteX43" fmla="*/ 861637 w 1609782"/>
              <a:gd name="connsiteY43" fmla="*/ 928255 h 1773382"/>
              <a:gd name="connsiteX44" fmla="*/ 875491 w 1609782"/>
              <a:gd name="connsiteY44" fmla="*/ 845128 h 1773382"/>
              <a:gd name="connsiteX45" fmla="*/ 889346 w 1609782"/>
              <a:gd name="connsiteY45" fmla="*/ 775855 h 1773382"/>
              <a:gd name="connsiteX46" fmla="*/ 903200 w 1609782"/>
              <a:gd name="connsiteY46" fmla="*/ 678873 h 1773382"/>
              <a:gd name="connsiteX47" fmla="*/ 944764 w 1609782"/>
              <a:gd name="connsiteY47" fmla="*/ 526473 h 1773382"/>
              <a:gd name="connsiteX48" fmla="*/ 972473 w 1609782"/>
              <a:gd name="connsiteY48" fmla="*/ 484909 h 1773382"/>
              <a:gd name="connsiteX49" fmla="*/ 1014037 w 1609782"/>
              <a:gd name="connsiteY49" fmla="*/ 457200 h 1773382"/>
              <a:gd name="connsiteX50" fmla="*/ 1055600 w 1609782"/>
              <a:gd name="connsiteY50" fmla="*/ 415637 h 1773382"/>
              <a:gd name="connsiteX51" fmla="*/ 1138728 w 1609782"/>
              <a:gd name="connsiteY51" fmla="*/ 374073 h 1773382"/>
              <a:gd name="connsiteX52" fmla="*/ 1221855 w 1609782"/>
              <a:gd name="connsiteY52" fmla="*/ 332509 h 1773382"/>
              <a:gd name="connsiteX53" fmla="*/ 1318837 w 1609782"/>
              <a:gd name="connsiteY53" fmla="*/ 346364 h 1773382"/>
              <a:gd name="connsiteX54" fmla="*/ 1401964 w 1609782"/>
              <a:gd name="connsiteY54" fmla="*/ 401782 h 1773382"/>
              <a:gd name="connsiteX55" fmla="*/ 1443528 w 1609782"/>
              <a:gd name="connsiteY55" fmla="*/ 415637 h 1773382"/>
              <a:gd name="connsiteX56" fmla="*/ 1526655 w 1609782"/>
              <a:gd name="connsiteY56" fmla="*/ 374073 h 1773382"/>
              <a:gd name="connsiteX57" fmla="*/ 1609782 w 1609782"/>
              <a:gd name="connsiteY57" fmla="*/ 277091 h 1773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1609782" h="1773382">
                <a:moveTo>
                  <a:pt x="1582073" y="221673"/>
                </a:moveTo>
                <a:cubicBezTo>
                  <a:pt x="1556351" y="67344"/>
                  <a:pt x="1589212" y="194389"/>
                  <a:pt x="1540509" y="96982"/>
                </a:cubicBezTo>
                <a:cubicBezTo>
                  <a:pt x="1521828" y="59620"/>
                  <a:pt x="1537604" y="50904"/>
                  <a:pt x="1498946" y="27709"/>
                </a:cubicBezTo>
                <a:cubicBezTo>
                  <a:pt x="1477648" y="14930"/>
                  <a:pt x="1403002" y="2979"/>
                  <a:pt x="1388109" y="0"/>
                </a:cubicBezTo>
                <a:cubicBezTo>
                  <a:pt x="1254182" y="4618"/>
                  <a:pt x="1120089" y="5748"/>
                  <a:pt x="986328" y="13855"/>
                </a:cubicBezTo>
                <a:cubicBezTo>
                  <a:pt x="967321" y="15007"/>
                  <a:pt x="947940" y="19193"/>
                  <a:pt x="930909" y="27709"/>
                </a:cubicBezTo>
                <a:cubicBezTo>
                  <a:pt x="778765" y="103781"/>
                  <a:pt x="1043165" y="8765"/>
                  <a:pt x="861637" y="69273"/>
                </a:cubicBezTo>
                <a:cubicBezTo>
                  <a:pt x="847782" y="83128"/>
                  <a:pt x="832616" y="95785"/>
                  <a:pt x="820073" y="110837"/>
                </a:cubicBezTo>
                <a:cubicBezTo>
                  <a:pt x="809413" y="123629"/>
                  <a:pt x="804138" y="140626"/>
                  <a:pt x="792364" y="152400"/>
                </a:cubicBezTo>
                <a:cubicBezTo>
                  <a:pt x="780590" y="164174"/>
                  <a:pt x="763802" y="169707"/>
                  <a:pt x="750800" y="180109"/>
                </a:cubicBezTo>
                <a:cubicBezTo>
                  <a:pt x="740600" y="188269"/>
                  <a:pt x="733291" y="199659"/>
                  <a:pt x="723091" y="207819"/>
                </a:cubicBezTo>
                <a:cubicBezTo>
                  <a:pt x="710089" y="218221"/>
                  <a:pt x="694530" y="225126"/>
                  <a:pt x="681528" y="235528"/>
                </a:cubicBezTo>
                <a:cubicBezTo>
                  <a:pt x="671328" y="243688"/>
                  <a:pt x="661655" y="252787"/>
                  <a:pt x="653818" y="263237"/>
                </a:cubicBezTo>
                <a:cubicBezTo>
                  <a:pt x="633837" y="289879"/>
                  <a:pt x="598400" y="346364"/>
                  <a:pt x="598400" y="346364"/>
                </a:cubicBezTo>
                <a:cubicBezTo>
                  <a:pt x="589164" y="374073"/>
                  <a:pt x="568976" y="400334"/>
                  <a:pt x="570691" y="429491"/>
                </a:cubicBezTo>
                <a:cubicBezTo>
                  <a:pt x="585664" y="684027"/>
                  <a:pt x="565472" y="588722"/>
                  <a:pt x="598400" y="720437"/>
                </a:cubicBezTo>
                <a:cubicBezTo>
                  <a:pt x="593782" y="785091"/>
                  <a:pt x="591332" y="849937"/>
                  <a:pt x="584546" y="914400"/>
                </a:cubicBezTo>
                <a:cubicBezTo>
                  <a:pt x="580369" y="954085"/>
                  <a:pt x="565557" y="999850"/>
                  <a:pt x="556837" y="1039091"/>
                </a:cubicBezTo>
                <a:cubicBezTo>
                  <a:pt x="551729" y="1062079"/>
                  <a:pt x="549178" y="1085645"/>
                  <a:pt x="542982" y="1108364"/>
                </a:cubicBezTo>
                <a:cubicBezTo>
                  <a:pt x="535297" y="1136543"/>
                  <a:pt x="524509" y="1163782"/>
                  <a:pt x="515273" y="1191491"/>
                </a:cubicBezTo>
                <a:cubicBezTo>
                  <a:pt x="500836" y="1234803"/>
                  <a:pt x="486832" y="1288960"/>
                  <a:pt x="446000" y="1316182"/>
                </a:cubicBezTo>
                <a:lnTo>
                  <a:pt x="404437" y="1343891"/>
                </a:lnTo>
                <a:cubicBezTo>
                  <a:pt x="395201" y="1357746"/>
                  <a:pt x="387130" y="1372453"/>
                  <a:pt x="376728" y="1385455"/>
                </a:cubicBezTo>
                <a:cubicBezTo>
                  <a:pt x="354168" y="1413655"/>
                  <a:pt x="338313" y="1420301"/>
                  <a:pt x="307455" y="1440873"/>
                </a:cubicBezTo>
                <a:cubicBezTo>
                  <a:pt x="298219" y="1454728"/>
                  <a:pt x="295661" y="1477540"/>
                  <a:pt x="279746" y="1482437"/>
                </a:cubicBezTo>
                <a:cubicBezTo>
                  <a:pt x="230992" y="1497438"/>
                  <a:pt x="177908" y="1489549"/>
                  <a:pt x="127346" y="1496291"/>
                </a:cubicBezTo>
                <a:cubicBezTo>
                  <a:pt x="108472" y="1498808"/>
                  <a:pt x="90401" y="1505528"/>
                  <a:pt x="71928" y="1510146"/>
                </a:cubicBezTo>
                <a:cubicBezTo>
                  <a:pt x="58073" y="1519382"/>
                  <a:pt x="42138" y="1526081"/>
                  <a:pt x="30364" y="1537855"/>
                </a:cubicBezTo>
                <a:cubicBezTo>
                  <a:pt x="-3513" y="1571732"/>
                  <a:pt x="-10360" y="1601671"/>
                  <a:pt x="16509" y="1648691"/>
                </a:cubicBezTo>
                <a:cubicBezTo>
                  <a:pt x="24770" y="1663148"/>
                  <a:pt x="42857" y="1669637"/>
                  <a:pt x="58073" y="1676400"/>
                </a:cubicBezTo>
                <a:cubicBezTo>
                  <a:pt x="84763" y="1688262"/>
                  <a:pt x="141200" y="1704109"/>
                  <a:pt x="141200" y="1704109"/>
                </a:cubicBezTo>
                <a:cubicBezTo>
                  <a:pt x="195140" y="1758051"/>
                  <a:pt x="148127" y="1722120"/>
                  <a:pt x="265891" y="1745673"/>
                </a:cubicBezTo>
                <a:cubicBezTo>
                  <a:pt x="280212" y="1748537"/>
                  <a:pt x="293413" y="1755516"/>
                  <a:pt x="307455" y="1759528"/>
                </a:cubicBezTo>
                <a:cubicBezTo>
                  <a:pt x="325764" y="1764759"/>
                  <a:pt x="344400" y="1768764"/>
                  <a:pt x="362873" y="1773382"/>
                </a:cubicBezTo>
                <a:cubicBezTo>
                  <a:pt x="401086" y="1768606"/>
                  <a:pt x="472556" y="1767031"/>
                  <a:pt x="515273" y="1745673"/>
                </a:cubicBezTo>
                <a:cubicBezTo>
                  <a:pt x="566874" y="1719872"/>
                  <a:pt x="552435" y="1714704"/>
                  <a:pt x="598400" y="1676400"/>
                </a:cubicBezTo>
                <a:cubicBezTo>
                  <a:pt x="611192" y="1665740"/>
                  <a:pt x="626109" y="1657927"/>
                  <a:pt x="639964" y="1648691"/>
                </a:cubicBezTo>
                <a:cubicBezTo>
                  <a:pt x="649200" y="1634837"/>
                  <a:pt x="660910" y="1622344"/>
                  <a:pt x="667673" y="1607128"/>
                </a:cubicBezTo>
                <a:cubicBezTo>
                  <a:pt x="679536" y="1580437"/>
                  <a:pt x="695382" y="1524000"/>
                  <a:pt x="695382" y="1524000"/>
                </a:cubicBezTo>
                <a:cubicBezTo>
                  <a:pt x="701245" y="1477101"/>
                  <a:pt x="706575" y="1375594"/>
                  <a:pt x="736946" y="1330037"/>
                </a:cubicBezTo>
                <a:lnTo>
                  <a:pt x="764655" y="1288473"/>
                </a:lnTo>
                <a:cubicBezTo>
                  <a:pt x="797630" y="1189549"/>
                  <a:pt x="776163" y="1229648"/>
                  <a:pt x="820073" y="1163782"/>
                </a:cubicBezTo>
                <a:cubicBezTo>
                  <a:pt x="824691" y="1145309"/>
                  <a:pt x="830194" y="1127035"/>
                  <a:pt x="833928" y="1108364"/>
                </a:cubicBezTo>
                <a:cubicBezTo>
                  <a:pt x="845442" y="1050792"/>
                  <a:pt x="852770" y="985893"/>
                  <a:pt x="861637" y="928255"/>
                </a:cubicBezTo>
                <a:cubicBezTo>
                  <a:pt x="865908" y="900490"/>
                  <a:pt x="870466" y="872766"/>
                  <a:pt x="875491" y="845128"/>
                </a:cubicBezTo>
                <a:cubicBezTo>
                  <a:pt x="879703" y="821960"/>
                  <a:pt x="885475" y="799083"/>
                  <a:pt x="889346" y="775855"/>
                </a:cubicBezTo>
                <a:cubicBezTo>
                  <a:pt x="894715" y="743644"/>
                  <a:pt x="897831" y="711084"/>
                  <a:pt x="903200" y="678873"/>
                </a:cubicBezTo>
                <a:cubicBezTo>
                  <a:pt x="908983" y="644175"/>
                  <a:pt x="926725" y="553531"/>
                  <a:pt x="944764" y="526473"/>
                </a:cubicBezTo>
                <a:cubicBezTo>
                  <a:pt x="954000" y="512618"/>
                  <a:pt x="960699" y="496683"/>
                  <a:pt x="972473" y="484909"/>
                </a:cubicBezTo>
                <a:cubicBezTo>
                  <a:pt x="984247" y="473135"/>
                  <a:pt x="1001245" y="467860"/>
                  <a:pt x="1014037" y="457200"/>
                </a:cubicBezTo>
                <a:cubicBezTo>
                  <a:pt x="1029089" y="444657"/>
                  <a:pt x="1040548" y="428180"/>
                  <a:pt x="1055600" y="415637"/>
                </a:cubicBezTo>
                <a:cubicBezTo>
                  <a:pt x="1115158" y="366006"/>
                  <a:pt x="1076243" y="405316"/>
                  <a:pt x="1138728" y="374073"/>
                </a:cubicBezTo>
                <a:cubicBezTo>
                  <a:pt x="1246158" y="320357"/>
                  <a:pt x="1117382" y="367334"/>
                  <a:pt x="1221855" y="332509"/>
                </a:cubicBezTo>
                <a:cubicBezTo>
                  <a:pt x="1254182" y="337127"/>
                  <a:pt x="1288358" y="334641"/>
                  <a:pt x="1318837" y="346364"/>
                </a:cubicBezTo>
                <a:cubicBezTo>
                  <a:pt x="1349919" y="358319"/>
                  <a:pt x="1370371" y="391251"/>
                  <a:pt x="1401964" y="401782"/>
                </a:cubicBezTo>
                <a:lnTo>
                  <a:pt x="1443528" y="415637"/>
                </a:lnTo>
                <a:cubicBezTo>
                  <a:pt x="1473175" y="405754"/>
                  <a:pt x="1504538" y="399349"/>
                  <a:pt x="1526655" y="374073"/>
                </a:cubicBezTo>
                <a:cubicBezTo>
                  <a:pt x="1621773" y="265367"/>
                  <a:pt x="1541753" y="311107"/>
                  <a:pt x="1609782" y="277091"/>
                </a:cubicBezTo>
              </a:path>
            </a:pathLst>
          </a:custGeom>
          <a:solidFill>
            <a:schemeClr val="accent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3" name="Полилиния 22"/>
          <p:cNvSpPr/>
          <p:nvPr/>
        </p:nvSpPr>
        <p:spPr>
          <a:xfrm flipH="1">
            <a:off x="5359486" y="2935706"/>
            <a:ext cx="1571373" cy="1378170"/>
          </a:xfrm>
          <a:custGeom>
            <a:avLst/>
            <a:gdLst>
              <a:gd name="connsiteX0" fmla="*/ 1582073 w 1609782"/>
              <a:gd name="connsiteY0" fmla="*/ 221673 h 1773382"/>
              <a:gd name="connsiteX1" fmla="*/ 1540509 w 1609782"/>
              <a:gd name="connsiteY1" fmla="*/ 96982 h 1773382"/>
              <a:gd name="connsiteX2" fmla="*/ 1498946 w 1609782"/>
              <a:gd name="connsiteY2" fmla="*/ 27709 h 1773382"/>
              <a:gd name="connsiteX3" fmla="*/ 1388109 w 1609782"/>
              <a:gd name="connsiteY3" fmla="*/ 0 h 1773382"/>
              <a:gd name="connsiteX4" fmla="*/ 986328 w 1609782"/>
              <a:gd name="connsiteY4" fmla="*/ 13855 h 1773382"/>
              <a:gd name="connsiteX5" fmla="*/ 930909 w 1609782"/>
              <a:gd name="connsiteY5" fmla="*/ 27709 h 1773382"/>
              <a:gd name="connsiteX6" fmla="*/ 861637 w 1609782"/>
              <a:gd name="connsiteY6" fmla="*/ 69273 h 1773382"/>
              <a:gd name="connsiteX7" fmla="*/ 820073 w 1609782"/>
              <a:gd name="connsiteY7" fmla="*/ 110837 h 1773382"/>
              <a:gd name="connsiteX8" fmla="*/ 792364 w 1609782"/>
              <a:gd name="connsiteY8" fmla="*/ 152400 h 1773382"/>
              <a:gd name="connsiteX9" fmla="*/ 750800 w 1609782"/>
              <a:gd name="connsiteY9" fmla="*/ 180109 h 1773382"/>
              <a:gd name="connsiteX10" fmla="*/ 723091 w 1609782"/>
              <a:gd name="connsiteY10" fmla="*/ 207819 h 1773382"/>
              <a:gd name="connsiteX11" fmla="*/ 681528 w 1609782"/>
              <a:gd name="connsiteY11" fmla="*/ 235528 h 1773382"/>
              <a:gd name="connsiteX12" fmla="*/ 653818 w 1609782"/>
              <a:gd name="connsiteY12" fmla="*/ 263237 h 1773382"/>
              <a:gd name="connsiteX13" fmla="*/ 598400 w 1609782"/>
              <a:gd name="connsiteY13" fmla="*/ 346364 h 1773382"/>
              <a:gd name="connsiteX14" fmla="*/ 570691 w 1609782"/>
              <a:gd name="connsiteY14" fmla="*/ 429491 h 1773382"/>
              <a:gd name="connsiteX15" fmla="*/ 598400 w 1609782"/>
              <a:gd name="connsiteY15" fmla="*/ 720437 h 1773382"/>
              <a:gd name="connsiteX16" fmla="*/ 584546 w 1609782"/>
              <a:gd name="connsiteY16" fmla="*/ 914400 h 1773382"/>
              <a:gd name="connsiteX17" fmla="*/ 556837 w 1609782"/>
              <a:gd name="connsiteY17" fmla="*/ 1039091 h 1773382"/>
              <a:gd name="connsiteX18" fmla="*/ 542982 w 1609782"/>
              <a:gd name="connsiteY18" fmla="*/ 1108364 h 1773382"/>
              <a:gd name="connsiteX19" fmla="*/ 515273 w 1609782"/>
              <a:gd name="connsiteY19" fmla="*/ 1191491 h 1773382"/>
              <a:gd name="connsiteX20" fmla="*/ 446000 w 1609782"/>
              <a:gd name="connsiteY20" fmla="*/ 1316182 h 1773382"/>
              <a:gd name="connsiteX21" fmla="*/ 404437 w 1609782"/>
              <a:gd name="connsiteY21" fmla="*/ 1343891 h 1773382"/>
              <a:gd name="connsiteX22" fmla="*/ 376728 w 1609782"/>
              <a:gd name="connsiteY22" fmla="*/ 1385455 h 1773382"/>
              <a:gd name="connsiteX23" fmla="*/ 307455 w 1609782"/>
              <a:gd name="connsiteY23" fmla="*/ 1440873 h 1773382"/>
              <a:gd name="connsiteX24" fmla="*/ 279746 w 1609782"/>
              <a:gd name="connsiteY24" fmla="*/ 1482437 h 1773382"/>
              <a:gd name="connsiteX25" fmla="*/ 127346 w 1609782"/>
              <a:gd name="connsiteY25" fmla="*/ 1496291 h 1773382"/>
              <a:gd name="connsiteX26" fmla="*/ 71928 w 1609782"/>
              <a:gd name="connsiteY26" fmla="*/ 1510146 h 1773382"/>
              <a:gd name="connsiteX27" fmla="*/ 30364 w 1609782"/>
              <a:gd name="connsiteY27" fmla="*/ 1537855 h 1773382"/>
              <a:gd name="connsiteX28" fmla="*/ 16509 w 1609782"/>
              <a:gd name="connsiteY28" fmla="*/ 1648691 h 1773382"/>
              <a:gd name="connsiteX29" fmla="*/ 58073 w 1609782"/>
              <a:gd name="connsiteY29" fmla="*/ 1676400 h 1773382"/>
              <a:gd name="connsiteX30" fmla="*/ 141200 w 1609782"/>
              <a:gd name="connsiteY30" fmla="*/ 1704109 h 1773382"/>
              <a:gd name="connsiteX31" fmla="*/ 265891 w 1609782"/>
              <a:gd name="connsiteY31" fmla="*/ 1745673 h 1773382"/>
              <a:gd name="connsiteX32" fmla="*/ 307455 w 1609782"/>
              <a:gd name="connsiteY32" fmla="*/ 1759528 h 1773382"/>
              <a:gd name="connsiteX33" fmla="*/ 362873 w 1609782"/>
              <a:gd name="connsiteY33" fmla="*/ 1773382 h 1773382"/>
              <a:gd name="connsiteX34" fmla="*/ 515273 w 1609782"/>
              <a:gd name="connsiteY34" fmla="*/ 1745673 h 1773382"/>
              <a:gd name="connsiteX35" fmla="*/ 598400 w 1609782"/>
              <a:gd name="connsiteY35" fmla="*/ 1676400 h 1773382"/>
              <a:gd name="connsiteX36" fmla="*/ 639964 w 1609782"/>
              <a:gd name="connsiteY36" fmla="*/ 1648691 h 1773382"/>
              <a:gd name="connsiteX37" fmla="*/ 667673 w 1609782"/>
              <a:gd name="connsiteY37" fmla="*/ 1607128 h 1773382"/>
              <a:gd name="connsiteX38" fmla="*/ 695382 w 1609782"/>
              <a:gd name="connsiteY38" fmla="*/ 1524000 h 1773382"/>
              <a:gd name="connsiteX39" fmla="*/ 736946 w 1609782"/>
              <a:gd name="connsiteY39" fmla="*/ 1330037 h 1773382"/>
              <a:gd name="connsiteX40" fmla="*/ 764655 w 1609782"/>
              <a:gd name="connsiteY40" fmla="*/ 1288473 h 1773382"/>
              <a:gd name="connsiteX41" fmla="*/ 820073 w 1609782"/>
              <a:gd name="connsiteY41" fmla="*/ 1163782 h 1773382"/>
              <a:gd name="connsiteX42" fmla="*/ 833928 w 1609782"/>
              <a:gd name="connsiteY42" fmla="*/ 1108364 h 1773382"/>
              <a:gd name="connsiteX43" fmla="*/ 861637 w 1609782"/>
              <a:gd name="connsiteY43" fmla="*/ 928255 h 1773382"/>
              <a:gd name="connsiteX44" fmla="*/ 875491 w 1609782"/>
              <a:gd name="connsiteY44" fmla="*/ 845128 h 1773382"/>
              <a:gd name="connsiteX45" fmla="*/ 889346 w 1609782"/>
              <a:gd name="connsiteY45" fmla="*/ 775855 h 1773382"/>
              <a:gd name="connsiteX46" fmla="*/ 903200 w 1609782"/>
              <a:gd name="connsiteY46" fmla="*/ 678873 h 1773382"/>
              <a:gd name="connsiteX47" fmla="*/ 944764 w 1609782"/>
              <a:gd name="connsiteY47" fmla="*/ 526473 h 1773382"/>
              <a:gd name="connsiteX48" fmla="*/ 972473 w 1609782"/>
              <a:gd name="connsiteY48" fmla="*/ 484909 h 1773382"/>
              <a:gd name="connsiteX49" fmla="*/ 1014037 w 1609782"/>
              <a:gd name="connsiteY49" fmla="*/ 457200 h 1773382"/>
              <a:gd name="connsiteX50" fmla="*/ 1055600 w 1609782"/>
              <a:gd name="connsiteY50" fmla="*/ 415637 h 1773382"/>
              <a:gd name="connsiteX51" fmla="*/ 1138728 w 1609782"/>
              <a:gd name="connsiteY51" fmla="*/ 374073 h 1773382"/>
              <a:gd name="connsiteX52" fmla="*/ 1221855 w 1609782"/>
              <a:gd name="connsiteY52" fmla="*/ 332509 h 1773382"/>
              <a:gd name="connsiteX53" fmla="*/ 1318837 w 1609782"/>
              <a:gd name="connsiteY53" fmla="*/ 346364 h 1773382"/>
              <a:gd name="connsiteX54" fmla="*/ 1401964 w 1609782"/>
              <a:gd name="connsiteY54" fmla="*/ 401782 h 1773382"/>
              <a:gd name="connsiteX55" fmla="*/ 1443528 w 1609782"/>
              <a:gd name="connsiteY55" fmla="*/ 415637 h 1773382"/>
              <a:gd name="connsiteX56" fmla="*/ 1526655 w 1609782"/>
              <a:gd name="connsiteY56" fmla="*/ 374073 h 1773382"/>
              <a:gd name="connsiteX57" fmla="*/ 1609782 w 1609782"/>
              <a:gd name="connsiteY57" fmla="*/ 277091 h 1773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1609782" h="1773382">
                <a:moveTo>
                  <a:pt x="1582073" y="221673"/>
                </a:moveTo>
                <a:cubicBezTo>
                  <a:pt x="1556351" y="67344"/>
                  <a:pt x="1589212" y="194389"/>
                  <a:pt x="1540509" y="96982"/>
                </a:cubicBezTo>
                <a:cubicBezTo>
                  <a:pt x="1521828" y="59620"/>
                  <a:pt x="1537604" y="50904"/>
                  <a:pt x="1498946" y="27709"/>
                </a:cubicBezTo>
                <a:cubicBezTo>
                  <a:pt x="1477648" y="14930"/>
                  <a:pt x="1403002" y="2979"/>
                  <a:pt x="1388109" y="0"/>
                </a:cubicBezTo>
                <a:cubicBezTo>
                  <a:pt x="1254182" y="4618"/>
                  <a:pt x="1120089" y="5748"/>
                  <a:pt x="986328" y="13855"/>
                </a:cubicBezTo>
                <a:cubicBezTo>
                  <a:pt x="967321" y="15007"/>
                  <a:pt x="947940" y="19193"/>
                  <a:pt x="930909" y="27709"/>
                </a:cubicBezTo>
                <a:cubicBezTo>
                  <a:pt x="778765" y="103781"/>
                  <a:pt x="1043165" y="8765"/>
                  <a:pt x="861637" y="69273"/>
                </a:cubicBezTo>
                <a:cubicBezTo>
                  <a:pt x="847782" y="83128"/>
                  <a:pt x="832616" y="95785"/>
                  <a:pt x="820073" y="110837"/>
                </a:cubicBezTo>
                <a:cubicBezTo>
                  <a:pt x="809413" y="123629"/>
                  <a:pt x="804138" y="140626"/>
                  <a:pt x="792364" y="152400"/>
                </a:cubicBezTo>
                <a:cubicBezTo>
                  <a:pt x="780590" y="164174"/>
                  <a:pt x="763802" y="169707"/>
                  <a:pt x="750800" y="180109"/>
                </a:cubicBezTo>
                <a:cubicBezTo>
                  <a:pt x="740600" y="188269"/>
                  <a:pt x="733291" y="199659"/>
                  <a:pt x="723091" y="207819"/>
                </a:cubicBezTo>
                <a:cubicBezTo>
                  <a:pt x="710089" y="218221"/>
                  <a:pt x="694530" y="225126"/>
                  <a:pt x="681528" y="235528"/>
                </a:cubicBezTo>
                <a:cubicBezTo>
                  <a:pt x="671328" y="243688"/>
                  <a:pt x="661655" y="252787"/>
                  <a:pt x="653818" y="263237"/>
                </a:cubicBezTo>
                <a:cubicBezTo>
                  <a:pt x="633837" y="289879"/>
                  <a:pt x="598400" y="346364"/>
                  <a:pt x="598400" y="346364"/>
                </a:cubicBezTo>
                <a:cubicBezTo>
                  <a:pt x="589164" y="374073"/>
                  <a:pt x="568976" y="400334"/>
                  <a:pt x="570691" y="429491"/>
                </a:cubicBezTo>
                <a:cubicBezTo>
                  <a:pt x="585664" y="684027"/>
                  <a:pt x="565472" y="588722"/>
                  <a:pt x="598400" y="720437"/>
                </a:cubicBezTo>
                <a:cubicBezTo>
                  <a:pt x="593782" y="785091"/>
                  <a:pt x="591332" y="849937"/>
                  <a:pt x="584546" y="914400"/>
                </a:cubicBezTo>
                <a:cubicBezTo>
                  <a:pt x="580369" y="954085"/>
                  <a:pt x="565557" y="999850"/>
                  <a:pt x="556837" y="1039091"/>
                </a:cubicBezTo>
                <a:cubicBezTo>
                  <a:pt x="551729" y="1062079"/>
                  <a:pt x="549178" y="1085645"/>
                  <a:pt x="542982" y="1108364"/>
                </a:cubicBezTo>
                <a:cubicBezTo>
                  <a:pt x="535297" y="1136543"/>
                  <a:pt x="524509" y="1163782"/>
                  <a:pt x="515273" y="1191491"/>
                </a:cubicBezTo>
                <a:cubicBezTo>
                  <a:pt x="500836" y="1234803"/>
                  <a:pt x="486832" y="1288960"/>
                  <a:pt x="446000" y="1316182"/>
                </a:cubicBezTo>
                <a:lnTo>
                  <a:pt x="404437" y="1343891"/>
                </a:lnTo>
                <a:cubicBezTo>
                  <a:pt x="395201" y="1357746"/>
                  <a:pt x="387130" y="1372453"/>
                  <a:pt x="376728" y="1385455"/>
                </a:cubicBezTo>
                <a:cubicBezTo>
                  <a:pt x="354168" y="1413655"/>
                  <a:pt x="338313" y="1420301"/>
                  <a:pt x="307455" y="1440873"/>
                </a:cubicBezTo>
                <a:cubicBezTo>
                  <a:pt x="298219" y="1454728"/>
                  <a:pt x="295661" y="1477540"/>
                  <a:pt x="279746" y="1482437"/>
                </a:cubicBezTo>
                <a:cubicBezTo>
                  <a:pt x="230992" y="1497438"/>
                  <a:pt x="177908" y="1489549"/>
                  <a:pt x="127346" y="1496291"/>
                </a:cubicBezTo>
                <a:cubicBezTo>
                  <a:pt x="108472" y="1498808"/>
                  <a:pt x="90401" y="1505528"/>
                  <a:pt x="71928" y="1510146"/>
                </a:cubicBezTo>
                <a:cubicBezTo>
                  <a:pt x="58073" y="1519382"/>
                  <a:pt x="42138" y="1526081"/>
                  <a:pt x="30364" y="1537855"/>
                </a:cubicBezTo>
                <a:cubicBezTo>
                  <a:pt x="-3513" y="1571732"/>
                  <a:pt x="-10360" y="1601671"/>
                  <a:pt x="16509" y="1648691"/>
                </a:cubicBezTo>
                <a:cubicBezTo>
                  <a:pt x="24770" y="1663148"/>
                  <a:pt x="42857" y="1669637"/>
                  <a:pt x="58073" y="1676400"/>
                </a:cubicBezTo>
                <a:cubicBezTo>
                  <a:pt x="84763" y="1688262"/>
                  <a:pt x="141200" y="1704109"/>
                  <a:pt x="141200" y="1704109"/>
                </a:cubicBezTo>
                <a:cubicBezTo>
                  <a:pt x="195140" y="1758051"/>
                  <a:pt x="148127" y="1722120"/>
                  <a:pt x="265891" y="1745673"/>
                </a:cubicBezTo>
                <a:cubicBezTo>
                  <a:pt x="280212" y="1748537"/>
                  <a:pt x="293413" y="1755516"/>
                  <a:pt x="307455" y="1759528"/>
                </a:cubicBezTo>
                <a:cubicBezTo>
                  <a:pt x="325764" y="1764759"/>
                  <a:pt x="344400" y="1768764"/>
                  <a:pt x="362873" y="1773382"/>
                </a:cubicBezTo>
                <a:cubicBezTo>
                  <a:pt x="401086" y="1768606"/>
                  <a:pt x="472556" y="1767031"/>
                  <a:pt x="515273" y="1745673"/>
                </a:cubicBezTo>
                <a:cubicBezTo>
                  <a:pt x="566874" y="1719872"/>
                  <a:pt x="552435" y="1714704"/>
                  <a:pt x="598400" y="1676400"/>
                </a:cubicBezTo>
                <a:cubicBezTo>
                  <a:pt x="611192" y="1665740"/>
                  <a:pt x="626109" y="1657927"/>
                  <a:pt x="639964" y="1648691"/>
                </a:cubicBezTo>
                <a:cubicBezTo>
                  <a:pt x="649200" y="1634837"/>
                  <a:pt x="660910" y="1622344"/>
                  <a:pt x="667673" y="1607128"/>
                </a:cubicBezTo>
                <a:cubicBezTo>
                  <a:pt x="679536" y="1580437"/>
                  <a:pt x="695382" y="1524000"/>
                  <a:pt x="695382" y="1524000"/>
                </a:cubicBezTo>
                <a:cubicBezTo>
                  <a:pt x="701245" y="1477101"/>
                  <a:pt x="706575" y="1375594"/>
                  <a:pt x="736946" y="1330037"/>
                </a:cubicBezTo>
                <a:lnTo>
                  <a:pt x="764655" y="1288473"/>
                </a:lnTo>
                <a:cubicBezTo>
                  <a:pt x="797630" y="1189549"/>
                  <a:pt x="776163" y="1229648"/>
                  <a:pt x="820073" y="1163782"/>
                </a:cubicBezTo>
                <a:cubicBezTo>
                  <a:pt x="824691" y="1145309"/>
                  <a:pt x="830194" y="1127035"/>
                  <a:pt x="833928" y="1108364"/>
                </a:cubicBezTo>
                <a:cubicBezTo>
                  <a:pt x="845442" y="1050792"/>
                  <a:pt x="852770" y="985893"/>
                  <a:pt x="861637" y="928255"/>
                </a:cubicBezTo>
                <a:cubicBezTo>
                  <a:pt x="865908" y="900490"/>
                  <a:pt x="870466" y="872766"/>
                  <a:pt x="875491" y="845128"/>
                </a:cubicBezTo>
                <a:cubicBezTo>
                  <a:pt x="879703" y="821960"/>
                  <a:pt x="885475" y="799083"/>
                  <a:pt x="889346" y="775855"/>
                </a:cubicBezTo>
                <a:cubicBezTo>
                  <a:pt x="894715" y="743644"/>
                  <a:pt x="897831" y="711084"/>
                  <a:pt x="903200" y="678873"/>
                </a:cubicBezTo>
                <a:cubicBezTo>
                  <a:pt x="908983" y="644175"/>
                  <a:pt x="926725" y="553531"/>
                  <a:pt x="944764" y="526473"/>
                </a:cubicBezTo>
                <a:cubicBezTo>
                  <a:pt x="954000" y="512618"/>
                  <a:pt x="960699" y="496683"/>
                  <a:pt x="972473" y="484909"/>
                </a:cubicBezTo>
                <a:cubicBezTo>
                  <a:pt x="984247" y="473135"/>
                  <a:pt x="1001245" y="467860"/>
                  <a:pt x="1014037" y="457200"/>
                </a:cubicBezTo>
                <a:cubicBezTo>
                  <a:pt x="1029089" y="444657"/>
                  <a:pt x="1040548" y="428180"/>
                  <a:pt x="1055600" y="415637"/>
                </a:cubicBezTo>
                <a:cubicBezTo>
                  <a:pt x="1115158" y="366006"/>
                  <a:pt x="1076243" y="405316"/>
                  <a:pt x="1138728" y="374073"/>
                </a:cubicBezTo>
                <a:cubicBezTo>
                  <a:pt x="1246158" y="320357"/>
                  <a:pt x="1117382" y="367334"/>
                  <a:pt x="1221855" y="332509"/>
                </a:cubicBezTo>
                <a:cubicBezTo>
                  <a:pt x="1254182" y="337127"/>
                  <a:pt x="1288358" y="334641"/>
                  <a:pt x="1318837" y="346364"/>
                </a:cubicBezTo>
                <a:cubicBezTo>
                  <a:pt x="1349919" y="358319"/>
                  <a:pt x="1370371" y="391251"/>
                  <a:pt x="1401964" y="401782"/>
                </a:cubicBezTo>
                <a:lnTo>
                  <a:pt x="1443528" y="415637"/>
                </a:lnTo>
                <a:cubicBezTo>
                  <a:pt x="1473175" y="405754"/>
                  <a:pt x="1504538" y="399349"/>
                  <a:pt x="1526655" y="374073"/>
                </a:cubicBezTo>
                <a:cubicBezTo>
                  <a:pt x="1621773" y="265367"/>
                  <a:pt x="1541753" y="311107"/>
                  <a:pt x="1609782" y="277091"/>
                </a:cubicBezTo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2843808" y="3624791"/>
            <a:ext cx="517675" cy="459208"/>
          </a:xfrm>
          <a:prstGeom prst="ellipse">
            <a:avLst/>
          </a:prstGeom>
          <a:solidFill>
            <a:srgbClr val="FF66C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7" name="Солнце 16"/>
          <p:cNvSpPr/>
          <p:nvPr/>
        </p:nvSpPr>
        <p:spPr>
          <a:xfrm>
            <a:off x="1667028" y="5301208"/>
            <a:ext cx="756190" cy="648072"/>
          </a:xfrm>
          <a:prstGeom prst="sun">
            <a:avLst/>
          </a:prstGeom>
          <a:solidFill>
            <a:srgbClr val="FFFF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20399">
            <a:off x="3599523" y="1347642"/>
            <a:ext cx="396875" cy="90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07870">
            <a:off x="4827875" y="1366571"/>
            <a:ext cx="396875" cy="90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59423">
            <a:off x="3091454" y="1835558"/>
            <a:ext cx="456621" cy="8087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674874">
            <a:off x="5007879" y="1952243"/>
            <a:ext cx="835025" cy="93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6577" y="3675063"/>
            <a:ext cx="549275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3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5172" y="5308135"/>
            <a:ext cx="798513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4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3994768"/>
            <a:ext cx="3502312" cy="26267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7" name="Picture 11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435" y="151521"/>
            <a:ext cx="2049329" cy="2049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00448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851920" y="152400"/>
            <a:ext cx="4834880" cy="550884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Желание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>выразить на листе бумаги необычный образ, умение глубоко проникать в суть предмета и отражать его удивительную красоту – это и есть  процесс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творчества.</a:t>
            </a:r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16389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260648"/>
            <a:ext cx="4392488" cy="62140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16535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844824"/>
            <a:ext cx="5707176" cy="40351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0518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8610486" cy="54726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99127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22385"/>
            <a:ext cx="4752528" cy="567680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</a:rPr>
              <a:t>Вопросы от Василис</a:t>
            </a:r>
            <a:endParaRPr lang="ru-RU" sz="28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4" name="Объект 2"/>
          <p:cNvSpPr>
            <a:spLocks noGrp="1"/>
          </p:cNvSpPr>
          <p:nvPr>
            <p:ph sz="half" idx="1"/>
          </p:nvPr>
        </p:nvSpPr>
        <p:spPr>
          <a:xfrm>
            <a:off x="107504" y="620688"/>
            <a:ext cx="4536504" cy="6237312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 fontScale="25000" lnSpcReduction="20000"/>
          </a:bodyPr>
          <a:lstStyle/>
          <a:p>
            <a:pPr marL="0" indent="0" algn="ctr">
              <a:buNone/>
            </a:pPr>
            <a:r>
              <a:rPr lang="ru-RU" sz="59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 группа</a:t>
            </a:r>
          </a:p>
          <a:p>
            <a:r>
              <a:rPr lang="ru-RU" sz="5600" dirty="0" smtClean="0">
                <a:solidFill>
                  <a:schemeClr val="accent5">
                    <a:lumMod val="50000"/>
                  </a:schemeClr>
                </a:solidFill>
              </a:rPr>
              <a:t>1</a:t>
            </a:r>
            <a:r>
              <a:rPr lang="ru-RU" sz="5600" dirty="0">
                <a:solidFill>
                  <a:schemeClr val="accent5">
                    <a:lumMod val="50000"/>
                  </a:schemeClr>
                </a:solidFill>
              </a:rPr>
              <a:t>.	</a:t>
            </a:r>
            <a:r>
              <a:rPr lang="ru-RU" sz="6000" dirty="0">
                <a:solidFill>
                  <a:schemeClr val="accent5">
                    <a:lumMod val="50000"/>
                  </a:schemeClr>
                </a:solidFill>
              </a:rPr>
              <a:t>Как по-другому называют милосердного и доброго человека? </a:t>
            </a:r>
            <a:endParaRPr lang="ru-RU" sz="6000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sz="6000" dirty="0" smtClean="0">
                <a:solidFill>
                  <a:schemeClr val="accent5">
                    <a:lumMod val="50000"/>
                  </a:schemeClr>
                </a:solidFill>
              </a:rPr>
              <a:t>(</a:t>
            </a:r>
            <a:r>
              <a:rPr lang="ru-RU" sz="6000" b="1" dirty="0">
                <a:solidFill>
                  <a:schemeClr val="accent5">
                    <a:lumMod val="50000"/>
                  </a:schemeClr>
                </a:solidFill>
              </a:rPr>
              <a:t>Х</a:t>
            </a:r>
            <a:r>
              <a:rPr lang="ru-RU" sz="6000" dirty="0">
                <a:solidFill>
                  <a:schemeClr val="accent5">
                    <a:lumMod val="50000"/>
                  </a:schemeClr>
                </a:solidFill>
              </a:rPr>
              <a:t>ороший)</a:t>
            </a:r>
          </a:p>
          <a:p>
            <a:r>
              <a:rPr lang="ru-RU" sz="6000" dirty="0">
                <a:solidFill>
                  <a:schemeClr val="accent5">
                    <a:lumMod val="50000"/>
                  </a:schemeClr>
                </a:solidFill>
              </a:rPr>
              <a:t>2.	Человек, который плещет энергией, никогда не останавливается, быстро решает и делает много дел. </a:t>
            </a:r>
            <a:endParaRPr lang="ru-RU" sz="6000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sz="6000" dirty="0">
                <a:solidFill>
                  <a:schemeClr val="accent5">
                    <a:lumMod val="50000"/>
                  </a:schemeClr>
                </a:solidFill>
              </a:rPr>
              <a:t>(</a:t>
            </a:r>
            <a:r>
              <a:rPr lang="ru-RU" sz="6000" b="1" dirty="0" smtClean="0">
                <a:solidFill>
                  <a:schemeClr val="accent5">
                    <a:lumMod val="50000"/>
                  </a:schemeClr>
                </a:solidFill>
              </a:rPr>
              <a:t>А</a:t>
            </a:r>
            <a:r>
              <a:rPr lang="ru-RU" sz="6000" dirty="0" smtClean="0">
                <a:solidFill>
                  <a:schemeClr val="accent5">
                    <a:lumMod val="50000"/>
                  </a:schemeClr>
                </a:solidFill>
              </a:rPr>
              <a:t>ктивный</a:t>
            </a:r>
            <a:r>
              <a:rPr lang="ru-RU" sz="6000" dirty="0">
                <a:solidFill>
                  <a:schemeClr val="accent5">
                    <a:lumMod val="50000"/>
                  </a:schemeClr>
                </a:solidFill>
              </a:rPr>
              <a:t>)</a:t>
            </a:r>
          </a:p>
          <a:p>
            <a:r>
              <a:rPr lang="ru-RU" sz="6000" dirty="0">
                <a:solidFill>
                  <a:schemeClr val="accent5">
                    <a:lumMod val="50000"/>
                  </a:schemeClr>
                </a:solidFill>
              </a:rPr>
              <a:t>3.	Как называют счастливого человека, человека – солнышко, который дарит всем добро? </a:t>
            </a:r>
            <a:endParaRPr lang="ru-RU" sz="6000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sz="6000" dirty="0" smtClean="0">
                <a:solidFill>
                  <a:schemeClr val="accent5">
                    <a:lumMod val="50000"/>
                  </a:schemeClr>
                </a:solidFill>
              </a:rPr>
              <a:t>(</a:t>
            </a:r>
            <a:r>
              <a:rPr lang="ru-RU" sz="6000" b="1" dirty="0">
                <a:solidFill>
                  <a:schemeClr val="accent5">
                    <a:lumMod val="50000"/>
                  </a:schemeClr>
                </a:solidFill>
              </a:rPr>
              <a:t>Р</a:t>
            </a:r>
            <a:r>
              <a:rPr lang="ru-RU" sz="6000" dirty="0">
                <a:solidFill>
                  <a:schemeClr val="accent5">
                    <a:lumMod val="50000"/>
                  </a:schemeClr>
                </a:solidFill>
              </a:rPr>
              <a:t>адостный)</a:t>
            </a:r>
          </a:p>
          <a:p>
            <a:r>
              <a:rPr lang="ru-RU" sz="6000" dirty="0">
                <a:solidFill>
                  <a:schemeClr val="accent5">
                    <a:lumMod val="50000"/>
                  </a:schemeClr>
                </a:solidFill>
              </a:rPr>
              <a:t>4.	Человек, стремящийся к чистоте, опрятный и старательный</a:t>
            </a:r>
            <a:r>
              <a:rPr lang="ru-RU" sz="6000" dirty="0" smtClean="0">
                <a:solidFill>
                  <a:schemeClr val="accent5">
                    <a:lumMod val="50000"/>
                  </a:schemeClr>
                </a:solidFill>
              </a:rPr>
              <a:t>.</a:t>
            </a:r>
          </a:p>
          <a:p>
            <a:pPr marL="0" indent="0">
              <a:buNone/>
            </a:pPr>
            <a:r>
              <a:rPr lang="ru-RU" sz="6000" dirty="0" smtClean="0">
                <a:solidFill>
                  <a:schemeClr val="accent5">
                    <a:lumMod val="50000"/>
                  </a:schemeClr>
                </a:solidFill>
              </a:rPr>
              <a:t>(</a:t>
            </a:r>
            <a:r>
              <a:rPr lang="ru-RU" sz="6000" b="1" dirty="0">
                <a:solidFill>
                  <a:schemeClr val="accent5">
                    <a:lumMod val="50000"/>
                  </a:schemeClr>
                </a:solidFill>
              </a:rPr>
              <a:t>А</a:t>
            </a:r>
            <a:r>
              <a:rPr lang="ru-RU" sz="6000" dirty="0">
                <a:solidFill>
                  <a:schemeClr val="accent5">
                    <a:lumMod val="50000"/>
                  </a:schemeClr>
                </a:solidFill>
              </a:rPr>
              <a:t>ккуратный)</a:t>
            </a:r>
          </a:p>
          <a:p>
            <a:r>
              <a:rPr lang="ru-RU" sz="6000" dirty="0">
                <a:solidFill>
                  <a:schemeClr val="accent5">
                    <a:lumMod val="50000"/>
                  </a:schemeClr>
                </a:solidFill>
              </a:rPr>
              <a:t>5.	Человек, который внешне хорошо (изящно) выглядит и в то же время имеет богатый духовный мир. </a:t>
            </a:r>
            <a:endParaRPr lang="ru-RU" sz="6000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sz="6000" dirty="0" smtClean="0">
                <a:solidFill>
                  <a:schemeClr val="accent5">
                    <a:lumMod val="50000"/>
                  </a:schemeClr>
                </a:solidFill>
              </a:rPr>
              <a:t>(</a:t>
            </a:r>
            <a:r>
              <a:rPr lang="ru-RU" sz="6000" b="1" dirty="0">
                <a:solidFill>
                  <a:schemeClr val="accent5">
                    <a:lumMod val="50000"/>
                  </a:schemeClr>
                </a:solidFill>
              </a:rPr>
              <a:t>К</a:t>
            </a:r>
            <a:r>
              <a:rPr lang="ru-RU" sz="6000" dirty="0">
                <a:solidFill>
                  <a:schemeClr val="accent5">
                    <a:lumMod val="50000"/>
                  </a:schemeClr>
                </a:solidFill>
              </a:rPr>
              <a:t>расивый)</a:t>
            </a:r>
          </a:p>
          <a:p>
            <a:r>
              <a:rPr lang="ru-RU" sz="6000" dirty="0">
                <a:solidFill>
                  <a:schemeClr val="accent5">
                    <a:lumMod val="50000"/>
                  </a:schemeClr>
                </a:solidFill>
              </a:rPr>
              <a:t>6.	Человек, любящий труд. </a:t>
            </a:r>
            <a:endParaRPr lang="ru-RU" sz="6000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sz="6000" dirty="0" smtClean="0">
                <a:solidFill>
                  <a:schemeClr val="accent5">
                    <a:lumMod val="50000"/>
                  </a:schemeClr>
                </a:solidFill>
              </a:rPr>
              <a:t>(</a:t>
            </a:r>
            <a:r>
              <a:rPr lang="ru-RU" sz="6000" b="1" dirty="0">
                <a:solidFill>
                  <a:schemeClr val="accent5">
                    <a:lumMod val="50000"/>
                  </a:schemeClr>
                </a:solidFill>
              </a:rPr>
              <a:t>Т</a:t>
            </a:r>
            <a:r>
              <a:rPr lang="ru-RU" sz="6000" dirty="0">
                <a:solidFill>
                  <a:schemeClr val="accent5">
                    <a:lumMod val="50000"/>
                  </a:schemeClr>
                </a:solidFill>
              </a:rPr>
              <a:t>рудолюбивый)</a:t>
            </a:r>
          </a:p>
          <a:p>
            <a:r>
              <a:rPr lang="ru-RU" sz="6000" dirty="0">
                <a:solidFill>
                  <a:schemeClr val="accent5">
                    <a:lumMod val="50000"/>
                  </a:schemeClr>
                </a:solidFill>
              </a:rPr>
              <a:t>7.	Человек, которого вы выделяете среди всех остальных</a:t>
            </a:r>
            <a:r>
              <a:rPr lang="ru-RU" sz="6000" dirty="0" smtClean="0">
                <a:solidFill>
                  <a:schemeClr val="accent5">
                    <a:lumMod val="50000"/>
                  </a:schemeClr>
                </a:solidFill>
              </a:rPr>
              <a:t>.</a:t>
            </a:r>
          </a:p>
          <a:p>
            <a:pPr marL="0" indent="0">
              <a:buNone/>
            </a:pPr>
            <a:r>
              <a:rPr lang="ru-RU" sz="6000" dirty="0" smtClean="0">
                <a:solidFill>
                  <a:schemeClr val="accent5">
                    <a:lumMod val="50000"/>
                  </a:schemeClr>
                </a:solidFill>
              </a:rPr>
              <a:t>(</a:t>
            </a:r>
            <a:r>
              <a:rPr lang="ru-RU" sz="6000" b="1" dirty="0">
                <a:solidFill>
                  <a:schemeClr val="accent5">
                    <a:lumMod val="50000"/>
                  </a:schemeClr>
                </a:solidFill>
              </a:rPr>
              <a:t>Е</a:t>
            </a:r>
            <a:r>
              <a:rPr lang="ru-RU" sz="6000" dirty="0">
                <a:solidFill>
                  <a:schemeClr val="accent5">
                    <a:lumMod val="50000"/>
                  </a:schemeClr>
                </a:solidFill>
              </a:rPr>
              <a:t>динственный)</a:t>
            </a:r>
          </a:p>
          <a:p>
            <a:r>
              <a:rPr lang="ru-RU" sz="6000" dirty="0">
                <a:solidFill>
                  <a:schemeClr val="accent5">
                    <a:lumMod val="50000"/>
                  </a:schemeClr>
                </a:solidFill>
              </a:rPr>
              <a:t>8.	Смелый человек, который решает все задачи. </a:t>
            </a:r>
            <a:endParaRPr lang="ru-RU" sz="6000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sz="6000" dirty="0" smtClean="0">
                <a:solidFill>
                  <a:schemeClr val="accent5">
                    <a:lumMod val="50000"/>
                  </a:schemeClr>
                </a:solidFill>
              </a:rPr>
              <a:t>(</a:t>
            </a:r>
            <a:r>
              <a:rPr lang="ru-RU" sz="6000" b="1" dirty="0">
                <a:solidFill>
                  <a:schemeClr val="accent5">
                    <a:lumMod val="50000"/>
                  </a:schemeClr>
                </a:solidFill>
              </a:rPr>
              <a:t>Р</a:t>
            </a:r>
            <a:r>
              <a:rPr lang="ru-RU" sz="6000" dirty="0">
                <a:solidFill>
                  <a:schemeClr val="accent5">
                    <a:lumMod val="50000"/>
                  </a:schemeClr>
                </a:solidFill>
              </a:rPr>
              <a:t>ешительный)</a:t>
            </a:r>
          </a:p>
          <a:p>
            <a:endParaRPr lang="ru-RU" dirty="0"/>
          </a:p>
        </p:txBody>
      </p:sp>
      <p:sp>
        <p:nvSpPr>
          <p:cNvPr id="6" name="Объект 2"/>
          <p:cNvSpPr>
            <a:spLocks noGrp="1"/>
          </p:cNvSpPr>
          <p:nvPr>
            <p:ph sz="half" idx="2"/>
          </p:nvPr>
        </p:nvSpPr>
        <p:spPr>
          <a:xfrm>
            <a:off x="4647812" y="404664"/>
            <a:ext cx="4464496" cy="6453336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 fontScale="25000" lnSpcReduction="20000"/>
          </a:bodyPr>
          <a:lstStyle/>
          <a:p>
            <a:pPr marL="0" indent="0" algn="ctr">
              <a:buNone/>
            </a:pPr>
            <a:r>
              <a:rPr lang="ru-RU" sz="8000" b="1" dirty="0" smtClean="0">
                <a:solidFill>
                  <a:schemeClr val="accent5">
                    <a:lumMod val="50000"/>
                  </a:schemeClr>
                </a:solidFill>
              </a:rPr>
              <a:t>2 группа</a:t>
            </a:r>
          </a:p>
          <a:p>
            <a:r>
              <a:rPr lang="ru-RU" sz="6000" dirty="0" smtClean="0">
                <a:solidFill>
                  <a:schemeClr val="accent5">
                    <a:lumMod val="50000"/>
                  </a:schemeClr>
                </a:solidFill>
              </a:rPr>
              <a:t>1</a:t>
            </a:r>
            <a:r>
              <a:rPr lang="ru-RU" sz="6000" dirty="0">
                <a:solidFill>
                  <a:schemeClr val="accent5">
                    <a:lumMod val="50000"/>
                  </a:schemeClr>
                </a:solidFill>
              </a:rPr>
              <a:t>.	Способность что-нибудь делать и приобретать опыт. </a:t>
            </a:r>
            <a:endParaRPr lang="ru-RU" sz="6000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sz="6000" dirty="0" smtClean="0">
                <a:solidFill>
                  <a:schemeClr val="accent5">
                    <a:lumMod val="50000"/>
                  </a:schemeClr>
                </a:solidFill>
              </a:rPr>
              <a:t>(</a:t>
            </a:r>
            <a:r>
              <a:rPr lang="ru-RU" sz="6000" b="1" dirty="0" smtClean="0">
                <a:solidFill>
                  <a:schemeClr val="accent5">
                    <a:lumMod val="50000"/>
                  </a:schemeClr>
                </a:solidFill>
              </a:rPr>
              <a:t>У</a:t>
            </a:r>
            <a:r>
              <a:rPr lang="ru-RU" sz="6000" dirty="0" smtClean="0">
                <a:solidFill>
                  <a:schemeClr val="accent5">
                    <a:lumMod val="50000"/>
                  </a:schemeClr>
                </a:solidFill>
              </a:rPr>
              <a:t>мение)</a:t>
            </a:r>
          </a:p>
          <a:p>
            <a:r>
              <a:rPr lang="ru-RU" sz="6000" dirty="0" smtClean="0">
                <a:solidFill>
                  <a:schemeClr val="accent5">
                    <a:lumMod val="50000"/>
                  </a:schemeClr>
                </a:solidFill>
              </a:rPr>
              <a:t>2.	Материал, которым рисует художник и смешивает его на палитре.</a:t>
            </a:r>
          </a:p>
          <a:p>
            <a:pPr marL="0" indent="0">
              <a:buNone/>
            </a:pPr>
            <a:r>
              <a:rPr lang="ru-RU" sz="6000" dirty="0" smtClean="0">
                <a:solidFill>
                  <a:schemeClr val="accent5">
                    <a:lumMod val="50000"/>
                  </a:schemeClr>
                </a:solidFill>
              </a:rPr>
              <a:t>(</a:t>
            </a:r>
            <a:r>
              <a:rPr lang="ru-RU" sz="6000" b="1" dirty="0" smtClean="0">
                <a:solidFill>
                  <a:schemeClr val="accent5">
                    <a:lumMod val="50000"/>
                  </a:schemeClr>
                </a:solidFill>
              </a:rPr>
              <a:t>К</a:t>
            </a:r>
            <a:r>
              <a:rPr lang="ru-RU" sz="6000" dirty="0" smtClean="0">
                <a:solidFill>
                  <a:schemeClr val="accent5">
                    <a:lumMod val="50000"/>
                  </a:schemeClr>
                </a:solidFill>
              </a:rPr>
              <a:t>раски)</a:t>
            </a:r>
          </a:p>
          <a:p>
            <a:r>
              <a:rPr lang="ru-RU" sz="6000" dirty="0" smtClean="0">
                <a:solidFill>
                  <a:schemeClr val="accent5">
                    <a:lumMod val="50000"/>
                  </a:schemeClr>
                </a:solidFill>
              </a:rPr>
              <a:t>3.	Картина, которую художник нарисовал карандашом. </a:t>
            </a:r>
          </a:p>
          <a:p>
            <a:pPr marL="0" indent="0">
              <a:buNone/>
            </a:pPr>
            <a:r>
              <a:rPr lang="ru-RU" sz="6000" dirty="0" smtClean="0">
                <a:solidFill>
                  <a:schemeClr val="accent5">
                    <a:lumMod val="50000"/>
                  </a:schemeClr>
                </a:solidFill>
              </a:rPr>
              <a:t>(</a:t>
            </a:r>
            <a:r>
              <a:rPr lang="ru-RU" sz="6000" b="1" dirty="0" smtClean="0">
                <a:solidFill>
                  <a:schemeClr val="accent5">
                    <a:lumMod val="50000"/>
                  </a:schemeClr>
                </a:solidFill>
              </a:rPr>
              <a:t>Р</a:t>
            </a:r>
            <a:r>
              <a:rPr lang="ru-RU" sz="6000" dirty="0" smtClean="0">
                <a:solidFill>
                  <a:schemeClr val="accent5">
                    <a:lumMod val="50000"/>
                  </a:schemeClr>
                </a:solidFill>
              </a:rPr>
              <a:t>исунок)</a:t>
            </a:r>
          </a:p>
          <a:p>
            <a:r>
              <a:rPr lang="ru-RU" sz="6000" dirty="0" smtClean="0">
                <a:solidFill>
                  <a:schemeClr val="accent5">
                    <a:lumMod val="50000"/>
                  </a:schemeClr>
                </a:solidFill>
              </a:rPr>
              <a:t>4.	Композиция из разных материалов: цветной бумаги, обрезков ткани. </a:t>
            </a:r>
          </a:p>
          <a:p>
            <a:pPr marL="0" indent="0">
              <a:buNone/>
            </a:pPr>
            <a:r>
              <a:rPr lang="ru-RU" sz="6000" dirty="0" smtClean="0">
                <a:solidFill>
                  <a:schemeClr val="accent5">
                    <a:lumMod val="50000"/>
                  </a:schemeClr>
                </a:solidFill>
              </a:rPr>
              <a:t>(</a:t>
            </a:r>
            <a:r>
              <a:rPr lang="ru-RU" sz="6000" b="1" dirty="0" smtClean="0">
                <a:solidFill>
                  <a:schemeClr val="accent5">
                    <a:lumMod val="50000"/>
                  </a:schemeClr>
                </a:solidFill>
              </a:rPr>
              <a:t>А</a:t>
            </a:r>
            <a:r>
              <a:rPr lang="ru-RU" sz="6000" dirty="0" smtClean="0">
                <a:solidFill>
                  <a:schemeClr val="accent5">
                    <a:lumMod val="50000"/>
                  </a:schemeClr>
                </a:solidFill>
              </a:rPr>
              <a:t>ппликация)</a:t>
            </a:r>
          </a:p>
          <a:p>
            <a:r>
              <a:rPr lang="ru-RU" sz="6000" dirty="0" smtClean="0">
                <a:solidFill>
                  <a:schemeClr val="accent5">
                    <a:lumMod val="50000"/>
                  </a:schemeClr>
                </a:solidFill>
              </a:rPr>
              <a:t>5.	Маленькая красивая коробочка для хранения драгоценностей или дорогих для хозяина вещей. </a:t>
            </a:r>
          </a:p>
          <a:p>
            <a:pPr marL="0" indent="0">
              <a:buNone/>
            </a:pPr>
            <a:r>
              <a:rPr lang="ru-RU" sz="6000" dirty="0" smtClean="0">
                <a:solidFill>
                  <a:schemeClr val="accent5">
                    <a:lumMod val="50000"/>
                  </a:schemeClr>
                </a:solidFill>
              </a:rPr>
              <a:t>(</a:t>
            </a:r>
            <a:r>
              <a:rPr lang="ru-RU" sz="6000" b="1" dirty="0" smtClean="0">
                <a:solidFill>
                  <a:schemeClr val="accent5">
                    <a:lumMod val="50000"/>
                  </a:schemeClr>
                </a:solidFill>
              </a:rPr>
              <a:t>Ш</a:t>
            </a:r>
            <a:r>
              <a:rPr lang="ru-RU" sz="6000" dirty="0" smtClean="0">
                <a:solidFill>
                  <a:schemeClr val="accent5">
                    <a:lumMod val="50000"/>
                  </a:schemeClr>
                </a:solidFill>
              </a:rPr>
              <a:t>катулка)</a:t>
            </a:r>
          </a:p>
          <a:p>
            <a:r>
              <a:rPr lang="ru-RU" sz="6000" dirty="0" smtClean="0">
                <a:solidFill>
                  <a:schemeClr val="accent5">
                    <a:lumMod val="50000"/>
                  </a:schemeClr>
                </a:solidFill>
              </a:rPr>
              <a:t>6.	Солнечное освещение у художников по-другому называется…? </a:t>
            </a:r>
          </a:p>
          <a:p>
            <a:pPr marL="0" indent="0">
              <a:buNone/>
            </a:pPr>
            <a:r>
              <a:rPr lang="ru-RU" sz="6000" dirty="0" smtClean="0">
                <a:solidFill>
                  <a:schemeClr val="accent5">
                    <a:lumMod val="50000"/>
                  </a:schemeClr>
                </a:solidFill>
              </a:rPr>
              <a:t>(</a:t>
            </a:r>
            <a:r>
              <a:rPr lang="ru-RU" sz="6000" b="1" dirty="0" smtClean="0">
                <a:solidFill>
                  <a:schemeClr val="accent5">
                    <a:lumMod val="50000"/>
                  </a:schemeClr>
                </a:solidFill>
              </a:rPr>
              <a:t>Е</a:t>
            </a:r>
            <a:r>
              <a:rPr lang="ru-RU" sz="6000" dirty="0" smtClean="0">
                <a:solidFill>
                  <a:schemeClr val="accent5">
                    <a:lumMod val="50000"/>
                  </a:schemeClr>
                </a:solidFill>
              </a:rPr>
              <a:t>стественное)</a:t>
            </a:r>
          </a:p>
          <a:p>
            <a:r>
              <a:rPr lang="ru-RU" sz="6000" dirty="0" smtClean="0">
                <a:solidFill>
                  <a:schemeClr val="accent5">
                    <a:lumMod val="50000"/>
                  </a:schemeClr>
                </a:solidFill>
              </a:rPr>
              <a:t>7.	Противоположное чему-то искусственному? </a:t>
            </a:r>
          </a:p>
          <a:p>
            <a:pPr marL="0" indent="0">
              <a:buNone/>
            </a:pPr>
            <a:r>
              <a:rPr lang="ru-RU" sz="6000" dirty="0" smtClean="0">
                <a:solidFill>
                  <a:schemeClr val="accent5">
                    <a:lumMod val="50000"/>
                  </a:schemeClr>
                </a:solidFill>
              </a:rPr>
              <a:t>(</a:t>
            </a:r>
            <a:r>
              <a:rPr lang="ru-RU" sz="6000" b="1" dirty="0" smtClean="0">
                <a:solidFill>
                  <a:schemeClr val="accent5">
                    <a:lumMod val="50000"/>
                  </a:schemeClr>
                </a:solidFill>
              </a:rPr>
              <a:t>Н</a:t>
            </a:r>
            <a:r>
              <a:rPr lang="ru-RU" sz="6000" dirty="0" smtClean="0">
                <a:solidFill>
                  <a:schemeClr val="accent5">
                    <a:lumMod val="50000"/>
                  </a:schemeClr>
                </a:solidFill>
              </a:rPr>
              <a:t>атуральное)</a:t>
            </a:r>
          </a:p>
          <a:p>
            <a:r>
              <a:rPr lang="ru-RU" sz="6000" dirty="0" smtClean="0">
                <a:solidFill>
                  <a:schemeClr val="accent5">
                    <a:lumMod val="50000"/>
                  </a:schemeClr>
                </a:solidFill>
              </a:rPr>
              <a:t>8.	Урок «Изобразительное» …</a:t>
            </a:r>
          </a:p>
          <a:p>
            <a:pPr marL="0" indent="0">
              <a:buNone/>
            </a:pPr>
            <a:r>
              <a:rPr lang="ru-RU" sz="6000" dirty="0" smtClean="0">
                <a:solidFill>
                  <a:schemeClr val="accent5">
                    <a:lumMod val="50000"/>
                  </a:schemeClr>
                </a:solidFill>
              </a:rPr>
              <a:t>(</a:t>
            </a:r>
            <a:r>
              <a:rPr lang="ru-RU" sz="6000" b="1" dirty="0" smtClean="0">
                <a:solidFill>
                  <a:schemeClr val="accent5">
                    <a:lumMod val="50000"/>
                  </a:schemeClr>
                </a:solidFill>
              </a:rPr>
              <a:t>И</a:t>
            </a:r>
            <a:r>
              <a:rPr lang="ru-RU" sz="6000" dirty="0" smtClean="0">
                <a:solidFill>
                  <a:schemeClr val="accent5">
                    <a:lumMod val="50000"/>
                  </a:schemeClr>
                </a:solidFill>
              </a:rPr>
              <a:t>скусство)</a:t>
            </a:r>
          </a:p>
          <a:p>
            <a:r>
              <a:rPr lang="ru-RU" sz="6000" dirty="0" smtClean="0">
                <a:solidFill>
                  <a:schemeClr val="accent5">
                    <a:lumMod val="50000"/>
                  </a:schemeClr>
                </a:solidFill>
              </a:rPr>
              <a:t>9.	Слово «Быть» по-другому… </a:t>
            </a:r>
          </a:p>
          <a:p>
            <a:pPr marL="0" indent="0">
              <a:buNone/>
            </a:pPr>
            <a:r>
              <a:rPr lang="ru-RU" sz="6000" dirty="0" smtClean="0">
                <a:solidFill>
                  <a:schemeClr val="accent5">
                    <a:lumMod val="50000"/>
                  </a:schemeClr>
                </a:solidFill>
              </a:rPr>
              <a:t>(</a:t>
            </a:r>
            <a:r>
              <a:rPr lang="ru-RU" sz="6000" b="1" dirty="0" smtClean="0">
                <a:solidFill>
                  <a:schemeClr val="accent5">
                    <a:lumMod val="50000"/>
                  </a:schemeClr>
                </a:solidFill>
              </a:rPr>
              <a:t>Е</a:t>
            </a:r>
            <a:r>
              <a:rPr lang="ru-RU" sz="6000" dirty="0" smtClean="0">
                <a:solidFill>
                  <a:schemeClr val="accent5">
                    <a:lumMod val="50000"/>
                  </a:schemeClr>
                </a:solidFill>
              </a:rPr>
              <a:t>сть)</a:t>
            </a:r>
          </a:p>
          <a:p>
            <a:endParaRPr lang="ru-RU" sz="5600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7273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6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6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0" y="3645024"/>
            <a:ext cx="8305800" cy="1143000"/>
          </a:xfrm>
        </p:spPr>
        <p:txBody>
          <a:bodyPr/>
          <a:lstStyle/>
          <a:p>
            <a:r>
              <a:rPr lang="ru-RU" sz="4800" b="1" dirty="0">
                <a:solidFill>
                  <a:srgbClr val="002060"/>
                </a:solidFill>
              </a:rPr>
              <a:t>УКРАШЕНИЙ</a:t>
            </a:r>
            <a:endParaRPr lang="ru-RU" sz="4800" dirty="0"/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0" y="1628800"/>
            <a:ext cx="8305800" cy="1512168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ХАРАКТЕР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79" t="10795" r="23030" b="37159"/>
          <a:stretch/>
        </p:blipFill>
        <p:spPr bwMode="auto">
          <a:xfrm>
            <a:off x="5652120" y="91221"/>
            <a:ext cx="3344060" cy="21450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7622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298512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/>
            <a:r>
              <a:rPr lang="ru-RU" sz="4000" b="1" dirty="0">
                <a:solidFill>
                  <a:srgbClr val="002060"/>
                </a:solidFill>
              </a:rPr>
              <a:t>Цель урока:</a:t>
            </a:r>
            <a:r>
              <a:rPr lang="ru-RU" sz="4000" dirty="0">
                <a:solidFill>
                  <a:srgbClr val="002060"/>
                </a:solidFill>
              </a:rPr>
              <a:t> узнать образный характер украшений и уметь передавать его в изображении на короне.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822920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002060"/>
                </a:solidFill>
              </a:rPr>
              <a:t>Цель урока</a:t>
            </a: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76" t="4283" r="21633" b="5417"/>
          <a:stretch/>
        </p:blipFill>
        <p:spPr bwMode="auto">
          <a:xfrm>
            <a:off x="3779912" y="3717032"/>
            <a:ext cx="2729345" cy="266007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1809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-25609"/>
            <a:ext cx="8574158" cy="68563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476672"/>
            <a:ext cx="8136904" cy="439248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just"/>
            <a:r>
              <a:rPr lang="ru-RU" sz="3600" dirty="0">
                <a:solidFill>
                  <a:srgbClr val="002060"/>
                </a:solidFill>
              </a:rPr>
              <a:t>«У человека нет возможности всем делать добро, но у него есть возможность никому не причинять зла... Если каждый будет делать добро в пределах своих возможностей, возможности добра станут безграничными». </a:t>
            </a:r>
            <a:r>
              <a:rPr lang="ru-RU" sz="3600" dirty="0" smtClean="0">
                <a:solidFill>
                  <a:srgbClr val="002060"/>
                </a:solidFill>
              </a:rPr>
              <a:t/>
            </a:r>
            <a:br>
              <a:rPr lang="ru-RU" sz="3600" dirty="0" smtClean="0">
                <a:solidFill>
                  <a:srgbClr val="002060"/>
                </a:solidFill>
              </a:rPr>
            </a:br>
            <a:r>
              <a:rPr lang="ru-RU" sz="3600" dirty="0" smtClean="0">
                <a:solidFill>
                  <a:srgbClr val="002060"/>
                </a:solidFill>
              </a:rPr>
              <a:t>Фазиль </a:t>
            </a:r>
            <a:r>
              <a:rPr lang="ru-RU" sz="3600" dirty="0">
                <a:solidFill>
                  <a:srgbClr val="002060"/>
                </a:solidFill>
              </a:rPr>
              <a:t>Искандер.</a:t>
            </a:r>
          </a:p>
        </p:txBody>
      </p:sp>
    </p:spTree>
    <p:extLst>
      <p:ext uri="{BB962C8B-B14F-4D97-AF65-F5344CB8AC3E}">
        <p14:creationId xmlns:p14="http://schemas.microsoft.com/office/powerpoint/2010/main" val="935569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64" t="6666" r="60455" b="56364"/>
          <a:stretch/>
        </p:blipFill>
        <p:spPr bwMode="auto">
          <a:xfrm>
            <a:off x="395536" y="506132"/>
            <a:ext cx="3952176" cy="38884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9491AE73-F105-4124-96AA-0B6435E10EB3}"/>
              </a:ext>
            </a:extLst>
          </p:cNvPr>
          <p:cNvSpPr txBox="1"/>
          <p:nvPr/>
        </p:nvSpPr>
        <p:spPr>
          <a:xfrm>
            <a:off x="1403648" y="4455764"/>
            <a:ext cx="15841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002060"/>
                </a:solidFill>
                <a:latin typeface="BatangChe" panose="02030609000101010101" pitchFamily="49" charset="-127"/>
                <a:ea typeface="BatangChe" panose="02030609000101010101" pitchFamily="49" charset="-127"/>
              </a:rPr>
              <a:t>Царь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32655"/>
            <a:ext cx="3311897" cy="40619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E5B9000B-3E1E-4F5C-A54B-82DA49BB23C5}"/>
              </a:ext>
            </a:extLst>
          </p:cNvPr>
          <p:cNvSpPr txBox="1"/>
          <p:nvPr/>
        </p:nvSpPr>
        <p:spPr>
          <a:xfrm>
            <a:off x="5364088" y="4453497"/>
            <a:ext cx="24482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002060"/>
                </a:solidFill>
                <a:latin typeface="BatangChe" panose="02030609000101010101" pitchFamily="49" charset="-127"/>
                <a:ea typeface="BatangChe" panose="02030609000101010101" pitchFamily="49" charset="-127"/>
              </a:rPr>
              <a:t>Царица</a:t>
            </a:r>
          </a:p>
        </p:txBody>
      </p:sp>
    </p:spTree>
    <p:extLst>
      <p:ext uri="{BB962C8B-B14F-4D97-AF65-F5344CB8AC3E}">
        <p14:creationId xmlns:p14="http://schemas.microsoft.com/office/powerpoint/2010/main" val="3424075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510</TotalTime>
  <Words>143</Words>
  <Application>Microsoft Office PowerPoint</Application>
  <PresentationFormat>Экран (4:3)</PresentationFormat>
  <Paragraphs>67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Бумажная</vt:lpstr>
      <vt:lpstr>Инструменты и материалы</vt:lpstr>
      <vt:lpstr>«Путеводный» план:</vt:lpstr>
      <vt:lpstr>Презентация PowerPoint</vt:lpstr>
      <vt:lpstr>Презентация PowerPoint</vt:lpstr>
      <vt:lpstr>Вопросы от Василис</vt:lpstr>
      <vt:lpstr>ХАРАКТЕР</vt:lpstr>
      <vt:lpstr>Цель урока</vt:lpstr>
      <vt:lpstr>«У человека нет возможности всем делать добро, но у него есть возможность никому не причинять зла... Если каждый будет делать добро в пределах своих возможностей, возможности добра станут безграничными».  Фазиль Искандер.</vt:lpstr>
      <vt:lpstr>Презентация PowerPoint</vt:lpstr>
      <vt:lpstr>Презентация PowerPoint</vt:lpstr>
      <vt:lpstr>Презентация PowerPoint</vt:lpstr>
      <vt:lpstr>Презентация PowerPoint</vt:lpstr>
      <vt:lpstr>Задачи:</vt:lpstr>
      <vt:lpstr>Эмоциональная выразительность линий</vt:lpstr>
      <vt:lpstr>Презентация PowerPoint</vt:lpstr>
      <vt:lpstr>Презентация PowerPoint</vt:lpstr>
      <vt:lpstr>Презентация PowerPoint</vt:lpstr>
      <vt:lpstr>Цветовое решение</vt:lpstr>
      <vt:lpstr>Презентация PowerPoint</vt:lpstr>
      <vt:lpstr>Презентация PowerPoint</vt:lpstr>
      <vt:lpstr>Украшение = сделать красивее вид Украшение = сделать красивее вид</vt:lpstr>
      <vt:lpstr>Презентация PowerPoint</vt:lpstr>
      <vt:lpstr>Физ.минутка</vt:lpstr>
      <vt:lpstr>Презентация PowerPoint</vt:lpstr>
      <vt:lpstr>Презентация PowerPoint</vt:lpstr>
      <vt:lpstr>Презентация PowerPoint</vt:lpstr>
      <vt:lpstr>Желание выразить на листе бумаги необычный образ, умение глубоко проникать в суть предмета и отражать его удивительную красоту – это и есть  процесс творчества.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Инструменты и материалы</dc:title>
  <dc:creator>Носков и КО</dc:creator>
  <cp:lastModifiedBy>Носков и КО</cp:lastModifiedBy>
  <cp:revision>56</cp:revision>
  <dcterms:created xsi:type="dcterms:W3CDTF">2023-02-14T10:40:35Z</dcterms:created>
  <dcterms:modified xsi:type="dcterms:W3CDTF">2023-02-19T11:44:22Z</dcterms:modified>
</cp:coreProperties>
</file>