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4" r:id="rId3"/>
    <p:sldMasterId id="2147483687" r:id="rId4"/>
    <p:sldMasterId id="2147483714" r:id="rId5"/>
    <p:sldMasterId id="2147483742" r:id="rId6"/>
    <p:sldMasterId id="2147483756" r:id="rId7"/>
    <p:sldMasterId id="2147483768" r:id="rId8"/>
  </p:sldMasterIdLst>
  <p:notesMasterIdLst>
    <p:notesMasterId r:id="rId39"/>
  </p:notesMasterIdLst>
  <p:sldIdLst>
    <p:sldId id="304" r:id="rId9"/>
    <p:sldId id="305" r:id="rId10"/>
    <p:sldId id="289" r:id="rId11"/>
    <p:sldId id="306" r:id="rId12"/>
    <p:sldId id="290" r:id="rId13"/>
    <p:sldId id="262" r:id="rId14"/>
    <p:sldId id="258" r:id="rId15"/>
    <p:sldId id="286" r:id="rId16"/>
    <p:sldId id="259" r:id="rId17"/>
    <p:sldId id="268" r:id="rId18"/>
    <p:sldId id="266" r:id="rId19"/>
    <p:sldId id="261" r:id="rId20"/>
    <p:sldId id="263" r:id="rId21"/>
    <p:sldId id="267" r:id="rId22"/>
    <p:sldId id="276" r:id="rId23"/>
    <p:sldId id="269" r:id="rId24"/>
    <p:sldId id="287" r:id="rId25"/>
    <p:sldId id="309" r:id="rId26"/>
    <p:sldId id="265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307" r:id="rId36"/>
    <p:sldId id="308" r:id="rId37"/>
    <p:sldId id="30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FF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F57634-E21D-405F-83E9-AA69022867CB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FE79F1-F574-4936-91AB-7BA8C9A75671}">
      <dgm:prSet phldrT="[Текст]" custT="1"/>
      <dgm:spPr/>
      <dgm:t>
        <a:bodyPr/>
        <a:lstStyle/>
        <a:p>
          <a:r>
            <a:rPr lang="ru-RU" sz="3200" dirty="0" smtClean="0"/>
            <a:t>Экономика</a:t>
          </a:r>
          <a:endParaRPr lang="ru-RU" sz="3200" dirty="0"/>
        </a:p>
      </dgm:t>
    </dgm:pt>
    <dgm:pt modelId="{3795D0DA-6303-4B3F-AC4C-08373F4819A6}" type="parTrans" cxnId="{5FF720D8-B5A1-48D5-B09F-5AF3FB3AC285}">
      <dgm:prSet/>
      <dgm:spPr/>
      <dgm:t>
        <a:bodyPr/>
        <a:lstStyle/>
        <a:p>
          <a:endParaRPr lang="ru-RU"/>
        </a:p>
      </dgm:t>
    </dgm:pt>
    <dgm:pt modelId="{ABDD168C-204B-410B-AA09-C69EEA2053FC}" type="sibTrans" cxnId="{5FF720D8-B5A1-48D5-B09F-5AF3FB3AC285}">
      <dgm:prSet/>
      <dgm:spPr/>
      <dgm:t>
        <a:bodyPr/>
        <a:lstStyle/>
        <a:p>
          <a:endParaRPr lang="ru-RU"/>
        </a:p>
      </dgm:t>
    </dgm:pt>
    <dgm:pt modelId="{E7692C48-3B46-4100-8F2B-B1B241599A76}">
      <dgm:prSet phldrT="[Текст]" custT="1"/>
      <dgm:spPr/>
      <dgm:t>
        <a:bodyPr/>
        <a:lstStyle/>
        <a:p>
          <a:r>
            <a:rPr lang="ru-RU" sz="3200" dirty="0" smtClean="0"/>
            <a:t>Производство товаров</a:t>
          </a:r>
          <a:endParaRPr lang="ru-RU" sz="3200" dirty="0"/>
        </a:p>
      </dgm:t>
    </dgm:pt>
    <dgm:pt modelId="{5D662259-EE51-4C14-8842-9A123024EB7B}" type="parTrans" cxnId="{1E900DEE-87C9-4DC5-8218-E369351491C9}">
      <dgm:prSet/>
      <dgm:spPr/>
      <dgm:t>
        <a:bodyPr/>
        <a:lstStyle/>
        <a:p>
          <a:endParaRPr lang="ru-RU"/>
        </a:p>
      </dgm:t>
    </dgm:pt>
    <dgm:pt modelId="{5A923D94-428D-402F-AD4F-E2A6DDD0672C}" type="sibTrans" cxnId="{1E900DEE-87C9-4DC5-8218-E369351491C9}">
      <dgm:prSet/>
      <dgm:spPr/>
      <dgm:t>
        <a:bodyPr/>
        <a:lstStyle/>
        <a:p>
          <a:endParaRPr lang="ru-RU"/>
        </a:p>
      </dgm:t>
    </dgm:pt>
    <dgm:pt modelId="{09A2BBBB-34A9-4E75-84AA-55276E082363}">
      <dgm:prSet phldrT="[Текст]" custT="1"/>
      <dgm:spPr/>
      <dgm:t>
        <a:bodyPr/>
        <a:lstStyle/>
        <a:p>
          <a:r>
            <a:rPr lang="ru-RU" sz="3200" dirty="0" smtClean="0"/>
            <a:t>Товар – вещь для продажи или обмена</a:t>
          </a:r>
          <a:endParaRPr lang="ru-RU" sz="3200" dirty="0"/>
        </a:p>
      </dgm:t>
    </dgm:pt>
    <dgm:pt modelId="{CAAFA425-F606-46A2-8718-45EC64672DF6}" type="parTrans" cxnId="{6A9D21B0-E807-4FF2-B947-F51C38254360}">
      <dgm:prSet/>
      <dgm:spPr/>
      <dgm:t>
        <a:bodyPr/>
        <a:lstStyle/>
        <a:p>
          <a:endParaRPr lang="ru-RU"/>
        </a:p>
      </dgm:t>
    </dgm:pt>
    <dgm:pt modelId="{EA458D23-AF4D-41BF-9E3B-7ECE49D6A2C0}" type="sibTrans" cxnId="{6A9D21B0-E807-4FF2-B947-F51C38254360}">
      <dgm:prSet/>
      <dgm:spPr/>
      <dgm:t>
        <a:bodyPr/>
        <a:lstStyle/>
        <a:p>
          <a:endParaRPr lang="ru-RU"/>
        </a:p>
      </dgm:t>
    </dgm:pt>
    <dgm:pt modelId="{72108FB2-D05B-482E-8AB2-59EB55ABA0A9}">
      <dgm:prSet phldrT="[Текст]" custT="1"/>
      <dgm:spPr/>
      <dgm:t>
        <a:bodyPr/>
        <a:lstStyle/>
        <a:p>
          <a:r>
            <a:rPr lang="ru-RU" sz="3200" dirty="0" smtClean="0"/>
            <a:t>Оказание услуг </a:t>
          </a:r>
          <a:endParaRPr lang="ru-RU" sz="3200" dirty="0"/>
        </a:p>
      </dgm:t>
    </dgm:pt>
    <dgm:pt modelId="{2F0D2364-90AC-4D11-8955-8EC0F631F98F}" type="parTrans" cxnId="{48AFDE5F-AA19-42B3-99E0-689E89D7010F}">
      <dgm:prSet/>
      <dgm:spPr/>
      <dgm:t>
        <a:bodyPr/>
        <a:lstStyle/>
        <a:p>
          <a:endParaRPr lang="ru-RU"/>
        </a:p>
      </dgm:t>
    </dgm:pt>
    <dgm:pt modelId="{4EBCD4C0-8EFC-41AD-B396-690EA38A0B64}" type="sibTrans" cxnId="{48AFDE5F-AA19-42B3-99E0-689E89D7010F}">
      <dgm:prSet/>
      <dgm:spPr/>
      <dgm:t>
        <a:bodyPr/>
        <a:lstStyle/>
        <a:p>
          <a:endParaRPr lang="ru-RU"/>
        </a:p>
      </dgm:t>
    </dgm:pt>
    <dgm:pt modelId="{0AFA3701-2F04-4634-A54E-42711771982D}">
      <dgm:prSet phldrT="[Текст]" custT="1"/>
      <dgm:spPr/>
      <dgm:t>
        <a:bodyPr/>
        <a:lstStyle/>
        <a:p>
          <a:r>
            <a:rPr lang="ru-RU" sz="3200" dirty="0" smtClean="0"/>
            <a:t>Посещение </a:t>
          </a:r>
          <a:r>
            <a:rPr lang="ru-RU" sz="3200" dirty="0" smtClean="0"/>
            <a:t>парикмахерской.</a:t>
          </a:r>
          <a:endParaRPr lang="ru-RU" sz="3200" dirty="0" smtClean="0"/>
        </a:p>
        <a:p>
          <a:r>
            <a:rPr lang="ru-RU" sz="3200" dirty="0" smtClean="0"/>
            <a:t>Обращение к </a:t>
          </a:r>
          <a:r>
            <a:rPr lang="ru-RU" sz="3200" dirty="0" smtClean="0"/>
            <a:t>юристу.</a:t>
          </a:r>
          <a:endParaRPr lang="ru-RU" sz="3200" dirty="0" smtClean="0"/>
        </a:p>
        <a:p>
          <a:r>
            <a:rPr lang="ru-RU" sz="3200" dirty="0" smtClean="0"/>
            <a:t>Стоматологическое </a:t>
          </a:r>
          <a:r>
            <a:rPr lang="ru-RU" sz="3200" dirty="0" smtClean="0"/>
            <a:t>лечение.  </a:t>
          </a:r>
          <a:endParaRPr lang="ru-RU" sz="3200" dirty="0" smtClean="0"/>
        </a:p>
        <a:p>
          <a:endParaRPr lang="ru-RU" sz="1300" dirty="0"/>
        </a:p>
      </dgm:t>
    </dgm:pt>
    <dgm:pt modelId="{840B945F-AC80-42F9-8D63-15E50143516B}" type="parTrans" cxnId="{19270CC9-5DF8-4CF7-8745-84C216EB7CF5}">
      <dgm:prSet/>
      <dgm:spPr/>
      <dgm:t>
        <a:bodyPr/>
        <a:lstStyle/>
        <a:p>
          <a:endParaRPr lang="ru-RU"/>
        </a:p>
      </dgm:t>
    </dgm:pt>
    <dgm:pt modelId="{BF5DCA8F-395E-4F66-8DE6-46BC9D848E01}" type="sibTrans" cxnId="{19270CC9-5DF8-4CF7-8745-84C216EB7CF5}">
      <dgm:prSet/>
      <dgm:spPr/>
      <dgm:t>
        <a:bodyPr/>
        <a:lstStyle/>
        <a:p>
          <a:endParaRPr lang="ru-RU"/>
        </a:p>
      </dgm:t>
    </dgm:pt>
    <dgm:pt modelId="{0C3C0C72-F1AF-46E3-8DAC-5AA1377D1238}" type="pres">
      <dgm:prSet presAssocID="{BBF57634-E21D-405F-83E9-AA69022867C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434F16A-31C4-4305-BA9F-12BAA0E1415D}" type="pres">
      <dgm:prSet presAssocID="{DFFE79F1-F574-4936-91AB-7BA8C9A75671}" presName="hierRoot1" presStyleCnt="0"/>
      <dgm:spPr/>
    </dgm:pt>
    <dgm:pt modelId="{9AB1F0AB-0BFD-41C4-BFE9-4CB63D9A774B}" type="pres">
      <dgm:prSet presAssocID="{DFFE79F1-F574-4936-91AB-7BA8C9A75671}" presName="composite" presStyleCnt="0"/>
      <dgm:spPr/>
    </dgm:pt>
    <dgm:pt modelId="{1EF11BF5-0E08-45A3-9B00-785E5C6F916A}" type="pres">
      <dgm:prSet presAssocID="{DFFE79F1-F574-4936-91AB-7BA8C9A75671}" presName="background" presStyleLbl="node0" presStyleIdx="0" presStyleCnt="1"/>
      <dgm:spPr/>
    </dgm:pt>
    <dgm:pt modelId="{075E2DE0-A98C-4AF5-B467-1F4DD31780F5}" type="pres">
      <dgm:prSet presAssocID="{DFFE79F1-F574-4936-91AB-7BA8C9A75671}" presName="text" presStyleLbl="fgAcc0" presStyleIdx="0" presStyleCnt="1" custScaleX="145284" custLinFactNeighborX="-2944" custLinFactNeighborY="-502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4A6C8C-9FB4-49D4-86D1-807C0A9FE495}" type="pres">
      <dgm:prSet presAssocID="{DFFE79F1-F574-4936-91AB-7BA8C9A75671}" presName="hierChild2" presStyleCnt="0"/>
      <dgm:spPr/>
    </dgm:pt>
    <dgm:pt modelId="{C2B2A95F-D5CC-4761-A3A1-8C1C355C4AD4}" type="pres">
      <dgm:prSet presAssocID="{5D662259-EE51-4C14-8842-9A123024EB7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EA688258-8554-4C06-A00E-681067A23BE3}" type="pres">
      <dgm:prSet presAssocID="{E7692C48-3B46-4100-8F2B-B1B241599A76}" presName="hierRoot2" presStyleCnt="0"/>
      <dgm:spPr/>
    </dgm:pt>
    <dgm:pt modelId="{8EF1C852-75D8-4832-A681-68ACC8F929C5}" type="pres">
      <dgm:prSet presAssocID="{E7692C48-3B46-4100-8F2B-B1B241599A76}" presName="composite2" presStyleCnt="0"/>
      <dgm:spPr/>
    </dgm:pt>
    <dgm:pt modelId="{B17FB0EB-41B6-4A80-BF71-7DF3BFB18900}" type="pres">
      <dgm:prSet presAssocID="{E7692C48-3B46-4100-8F2B-B1B241599A76}" presName="background2" presStyleLbl="node2" presStyleIdx="0" presStyleCnt="2"/>
      <dgm:spPr/>
    </dgm:pt>
    <dgm:pt modelId="{301ABFC3-A96A-41E8-B056-1457255B8736}" type="pres">
      <dgm:prSet presAssocID="{E7692C48-3B46-4100-8F2B-B1B241599A76}" presName="text2" presStyleLbl="fgAcc2" presStyleIdx="0" presStyleCnt="2" custScaleX="1653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F120075-6D6A-4F2D-A175-D1CD29155C96}" type="pres">
      <dgm:prSet presAssocID="{E7692C48-3B46-4100-8F2B-B1B241599A76}" presName="hierChild3" presStyleCnt="0"/>
      <dgm:spPr/>
    </dgm:pt>
    <dgm:pt modelId="{2A0C1078-9518-4213-8A99-D71A684D1426}" type="pres">
      <dgm:prSet presAssocID="{CAAFA425-F606-46A2-8718-45EC64672DF6}" presName="Name17" presStyleLbl="parChTrans1D3" presStyleIdx="0" presStyleCnt="2"/>
      <dgm:spPr/>
      <dgm:t>
        <a:bodyPr/>
        <a:lstStyle/>
        <a:p>
          <a:endParaRPr lang="ru-RU"/>
        </a:p>
      </dgm:t>
    </dgm:pt>
    <dgm:pt modelId="{189836D1-B22D-4032-8030-8F0342004877}" type="pres">
      <dgm:prSet presAssocID="{09A2BBBB-34A9-4E75-84AA-55276E082363}" presName="hierRoot3" presStyleCnt="0"/>
      <dgm:spPr/>
    </dgm:pt>
    <dgm:pt modelId="{D4B2C2D5-7FD9-4198-995A-09FF77D39998}" type="pres">
      <dgm:prSet presAssocID="{09A2BBBB-34A9-4E75-84AA-55276E082363}" presName="composite3" presStyleCnt="0"/>
      <dgm:spPr/>
    </dgm:pt>
    <dgm:pt modelId="{4CFD5ABF-0605-4A5E-89FB-4C7BE24B5EB0}" type="pres">
      <dgm:prSet presAssocID="{09A2BBBB-34A9-4E75-84AA-55276E082363}" presName="background3" presStyleLbl="node3" presStyleIdx="0" presStyleCnt="2"/>
      <dgm:spPr/>
    </dgm:pt>
    <dgm:pt modelId="{F01B1F24-7E06-4F95-8DA2-19AA4FF2BA7A}" type="pres">
      <dgm:prSet presAssocID="{09A2BBBB-34A9-4E75-84AA-55276E082363}" presName="text3" presStyleLbl="fgAcc3" presStyleIdx="0" presStyleCnt="2" custScaleX="154784" custScaleY="1363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0699F3-00D4-4143-BE9E-EA7D7298784B}" type="pres">
      <dgm:prSet presAssocID="{09A2BBBB-34A9-4E75-84AA-55276E082363}" presName="hierChild4" presStyleCnt="0"/>
      <dgm:spPr/>
    </dgm:pt>
    <dgm:pt modelId="{4C28E5CA-A872-45C0-861C-9EC738D32021}" type="pres">
      <dgm:prSet presAssocID="{2F0D2364-90AC-4D11-8955-8EC0F631F98F}" presName="Name10" presStyleLbl="parChTrans1D2" presStyleIdx="1" presStyleCnt="2"/>
      <dgm:spPr/>
      <dgm:t>
        <a:bodyPr/>
        <a:lstStyle/>
        <a:p>
          <a:endParaRPr lang="ru-RU"/>
        </a:p>
      </dgm:t>
    </dgm:pt>
    <dgm:pt modelId="{C83880DB-D716-4EE7-A3EB-333B41021BC8}" type="pres">
      <dgm:prSet presAssocID="{72108FB2-D05B-482E-8AB2-59EB55ABA0A9}" presName="hierRoot2" presStyleCnt="0"/>
      <dgm:spPr/>
    </dgm:pt>
    <dgm:pt modelId="{85E3BD66-802C-4A3D-A57E-D3B47D8AA8C2}" type="pres">
      <dgm:prSet presAssocID="{72108FB2-D05B-482E-8AB2-59EB55ABA0A9}" presName="composite2" presStyleCnt="0"/>
      <dgm:spPr/>
    </dgm:pt>
    <dgm:pt modelId="{2CF7DB41-0423-4A57-B120-BA6DD879EBC6}" type="pres">
      <dgm:prSet presAssocID="{72108FB2-D05B-482E-8AB2-59EB55ABA0A9}" presName="background2" presStyleLbl="node2" presStyleIdx="1" presStyleCnt="2"/>
      <dgm:spPr/>
    </dgm:pt>
    <dgm:pt modelId="{07916E6D-4224-4092-9FD5-F7252855B2F7}" type="pres">
      <dgm:prSet presAssocID="{72108FB2-D05B-482E-8AB2-59EB55ABA0A9}" presName="text2" presStyleLbl="fgAcc2" presStyleIdx="1" presStyleCnt="2" custScaleX="1603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392D66-3F88-40AA-B310-2DEF1DE9B7FB}" type="pres">
      <dgm:prSet presAssocID="{72108FB2-D05B-482E-8AB2-59EB55ABA0A9}" presName="hierChild3" presStyleCnt="0"/>
      <dgm:spPr/>
    </dgm:pt>
    <dgm:pt modelId="{AAED8FAE-F275-4BB2-817A-626A7AA10C9B}" type="pres">
      <dgm:prSet presAssocID="{840B945F-AC80-42F9-8D63-15E50143516B}" presName="Name17" presStyleLbl="parChTrans1D3" presStyleIdx="1" presStyleCnt="2"/>
      <dgm:spPr/>
      <dgm:t>
        <a:bodyPr/>
        <a:lstStyle/>
        <a:p>
          <a:endParaRPr lang="ru-RU"/>
        </a:p>
      </dgm:t>
    </dgm:pt>
    <dgm:pt modelId="{11F02ECC-ACDD-4AFE-A91A-B37A5A8320E4}" type="pres">
      <dgm:prSet presAssocID="{0AFA3701-2F04-4634-A54E-42711771982D}" presName="hierRoot3" presStyleCnt="0"/>
      <dgm:spPr/>
    </dgm:pt>
    <dgm:pt modelId="{795B6DDF-E9F1-49C6-A59F-CC1A54C6A156}" type="pres">
      <dgm:prSet presAssocID="{0AFA3701-2F04-4634-A54E-42711771982D}" presName="composite3" presStyleCnt="0"/>
      <dgm:spPr/>
    </dgm:pt>
    <dgm:pt modelId="{AE9C8C84-8FA5-42FB-82E4-B7EAE3105F44}" type="pres">
      <dgm:prSet presAssocID="{0AFA3701-2F04-4634-A54E-42711771982D}" presName="background3" presStyleLbl="node3" presStyleIdx="1" presStyleCnt="2"/>
      <dgm:spPr/>
    </dgm:pt>
    <dgm:pt modelId="{3293B5E0-7815-4730-BC36-D0750D928A91}" type="pres">
      <dgm:prSet presAssocID="{0AFA3701-2F04-4634-A54E-42711771982D}" presName="text3" presStyleLbl="fgAcc3" presStyleIdx="1" presStyleCnt="2" custScaleX="238461" custScaleY="250731" custLinFactNeighborX="18476" custLinFactNeighborY="267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9D7942-6555-41B5-BD21-CA002460C160}" type="pres">
      <dgm:prSet presAssocID="{0AFA3701-2F04-4634-A54E-42711771982D}" presName="hierChild4" presStyleCnt="0"/>
      <dgm:spPr/>
    </dgm:pt>
  </dgm:ptLst>
  <dgm:cxnLst>
    <dgm:cxn modelId="{8CCEC560-EDF6-48A5-A587-417C633DAC76}" type="presOf" srcId="{5D662259-EE51-4C14-8842-9A123024EB7B}" destId="{C2B2A95F-D5CC-4761-A3A1-8C1C355C4AD4}" srcOrd="0" destOrd="0" presId="urn:microsoft.com/office/officeart/2005/8/layout/hierarchy1"/>
    <dgm:cxn modelId="{97C4BBBA-EA18-4942-9EE9-1F2D8DE1D6C1}" type="presOf" srcId="{2F0D2364-90AC-4D11-8955-8EC0F631F98F}" destId="{4C28E5CA-A872-45C0-861C-9EC738D32021}" srcOrd="0" destOrd="0" presId="urn:microsoft.com/office/officeart/2005/8/layout/hierarchy1"/>
    <dgm:cxn modelId="{19270CC9-5DF8-4CF7-8745-84C216EB7CF5}" srcId="{72108FB2-D05B-482E-8AB2-59EB55ABA0A9}" destId="{0AFA3701-2F04-4634-A54E-42711771982D}" srcOrd="0" destOrd="0" parTransId="{840B945F-AC80-42F9-8D63-15E50143516B}" sibTransId="{BF5DCA8F-395E-4F66-8DE6-46BC9D848E01}"/>
    <dgm:cxn modelId="{633E3135-D67F-4EF8-8556-777B816789DB}" type="presOf" srcId="{840B945F-AC80-42F9-8D63-15E50143516B}" destId="{AAED8FAE-F275-4BB2-817A-626A7AA10C9B}" srcOrd="0" destOrd="0" presId="urn:microsoft.com/office/officeart/2005/8/layout/hierarchy1"/>
    <dgm:cxn modelId="{B9EA3864-B026-4DD9-B97E-9633EBCF4472}" type="presOf" srcId="{CAAFA425-F606-46A2-8718-45EC64672DF6}" destId="{2A0C1078-9518-4213-8A99-D71A684D1426}" srcOrd="0" destOrd="0" presId="urn:microsoft.com/office/officeart/2005/8/layout/hierarchy1"/>
    <dgm:cxn modelId="{5FF720D8-B5A1-48D5-B09F-5AF3FB3AC285}" srcId="{BBF57634-E21D-405F-83E9-AA69022867CB}" destId="{DFFE79F1-F574-4936-91AB-7BA8C9A75671}" srcOrd="0" destOrd="0" parTransId="{3795D0DA-6303-4B3F-AC4C-08373F4819A6}" sibTransId="{ABDD168C-204B-410B-AA09-C69EEA2053FC}"/>
    <dgm:cxn modelId="{FEE8081B-C37E-4CAB-91EB-A57824A4F930}" type="presOf" srcId="{0AFA3701-2F04-4634-A54E-42711771982D}" destId="{3293B5E0-7815-4730-BC36-D0750D928A91}" srcOrd="0" destOrd="0" presId="urn:microsoft.com/office/officeart/2005/8/layout/hierarchy1"/>
    <dgm:cxn modelId="{A673147A-EC91-4381-8BD4-43F17F40D677}" type="presOf" srcId="{DFFE79F1-F574-4936-91AB-7BA8C9A75671}" destId="{075E2DE0-A98C-4AF5-B467-1F4DD31780F5}" srcOrd="0" destOrd="0" presId="urn:microsoft.com/office/officeart/2005/8/layout/hierarchy1"/>
    <dgm:cxn modelId="{48AFDE5F-AA19-42B3-99E0-689E89D7010F}" srcId="{DFFE79F1-F574-4936-91AB-7BA8C9A75671}" destId="{72108FB2-D05B-482E-8AB2-59EB55ABA0A9}" srcOrd="1" destOrd="0" parTransId="{2F0D2364-90AC-4D11-8955-8EC0F631F98F}" sibTransId="{4EBCD4C0-8EFC-41AD-B396-690EA38A0B64}"/>
    <dgm:cxn modelId="{F283240A-30C7-49DA-8976-23A20B1E4334}" type="presOf" srcId="{09A2BBBB-34A9-4E75-84AA-55276E082363}" destId="{F01B1F24-7E06-4F95-8DA2-19AA4FF2BA7A}" srcOrd="0" destOrd="0" presId="urn:microsoft.com/office/officeart/2005/8/layout/hierarchy1"/>
    <dgm:cxn modelId="{FB74145A-9CD7-4716-B6ED-A2C033CFE562}" type="presOf" srcId="{E7692C48-3B46-4100-8F2B-B1B241599A76}" destId="{301ABFC3-A96A-41E8-B056-1457255B8736}" srcOrd="0" destOrd="0" presId="urn:microsoft.com/office/officeart/2005/8/layout/hierarchy1"/>
    <dgm:cxn modelId="{2858B14E-CA1A-49AF-AFCB-586D41656E98}" type="presOf" srcId="{72108FB2-D05B-482E-8AB2-59EB55ABA0A9}" destId="{07916E6D-4224-4092-9FD5-F7252855B2F7}" srcOrd="0" destOrd="0" presId="urn:microsoft.com/office/officeart/2005/8/layout/hierarchy1"/>
    <dgm:cxn modelId="{6A9D21B0-E807-4FF2-B947-F51C38254360}" srcId="{E7692C48-3B46-4100-8F2B-B1B241599A76}" destId="{09A2BBBB-34A9-4E75-84AA-55276E082363}" srcOrd="0" destOrd="0" parTransId="{CAAFA425-F606-46A2-8718-45EC64672DF6}" sibTransId="{EA458D23-AF4D-41BF-9E3B-7ECE49D6A2C0}"/>
    <dgm:cxn modelId="{DC9A9AF0-BD2D-484D-9986-010EB010A7AD}" type="presOf" srcId="{BBF57634-E21D-405F-83E9-AA69022867CB}" destId="{0C3C0C72-F1AF-46E3-8DAC-5AA1377D1238}" srcOrd="0" destOrd="0" presId="urn:microsoft.com/office/officeart/2005/8/layout/hierarchy1"/>
    <dgm:cxn modelId="{1E900DEE-87C9-4DC5-8218-E369351491C9}" srcId="{DFFE79F1-F574-4936-91AB-7BA8C9A75671}" destId="{E7692C48-3B46-4100-8F2B-B1B241599A76}" srcOrd="0" destOrd="0" parTransId="{5D662259-EE51-4C14-8842-9A123024EB7B}" sibTransId="{5A923D94-428D-402F-AD4F-E2A6DDD0672C}"/>
    <dgm:cxn modelId="{8573E2EB-EB21-4137-B46F-60B08246B652}" type="presParOf" srcId="{0C3C0C72-F1AF-46E3-8DAC-5AA1377D1238}" destId="{4434F16A-31C4-4305-BA9F-12BAA0E1415D}" srcOrd="0" destOrd="0" presId="urn:microsoft.com/office/officeart/2005/8/layout/hierarchy1"/>
    <dgm:cxn modelId="{FE278C22-DC24-4600-845A-BA4763842307}" type="presParOf" srcId="{4434F16A-31C4-4305-BA9F-12BAA0E1415D}" destId="{9AB1F0AB-0BFD-41C4-BFE9-4CB63D9A774B}" srcOrd="0" destOrd="0" presId="urn:microsoft.com/office/officeart/2005/8/layout/hierarchy1"/>
    <dgm:cxn modelId="{5255444E-F616-4A92-A28B-91CDD3C1D9E7}" type="presParOf" srcId="{9AB1F0AB-0BFD-41C4-BFE9-4CB63D9A774B}" destId="{1EF11BF5-0E08-45A3-9B00-785E5C6F916A}" srcOrd="0" destOrd="0" presId="urn:microsoft.com/office/officeart/2005/8/layout/hierarchy1"/>
    <dgm:cxn modelId="{A6264482-78D7-423F-B8A6-1AF715926C91}" type="presParOf" srcId="{9AB1F0AB-0BFD-41C4-BFE9-4CB63D9A774B}" destId="{075E2DE0-A98C-4AF5-B467-1F4DD31780F5}" srcOrd="1" destOrd="0" presId="urn:microsoft.com/office/officeart/2005/8/layout/hierarchy1"/>
    <dgm:cxn modelId="{C14420B8-DED9-4BDF-881E-7CFFD93BFEE4}" type="presParOf" srcId="{4434F16A-31C4-4305-BA9F-12BAA0E1415D}" destId="{4B4A6C8C-9FB4-49D4-86D1-807C0A9FE495}" srcOrd="1" destOrd="0" presId="urn:microsoft.com/office/officeart/2005/8/layout/hierarchy1"/>
    <dgm:cxn modelId="{E485C4DA-A192-40B9-8C3B-C2364827B387}" type="presParOf" srcId="{4B4A6C8C-9FB4-49D4-86D1-807C0A9FE495}" destId="{C2B2A95F-D5CC-4761-A3A1-8C1C355C4AD4}" srcOrd="0" destOrd="0" presId="urn:microsoft.com/office/officeart/2005/8/layout/hierarchy1"/>
    <dgm:cxn modelId="{A8034E9E-2CF4-4355-9764-216C60F74468}" type="presParOf" srcId="{4B4A6C8C-9FB4-49D4-86D1-807C0A9FE495}" destId="{EA688258-8554-4C06-A00E-681067A23BE3}" srcOrd="1" destOrd="0" presId="urn:microsoft.com/office/officeart/2005/8/layout/hierarchy1"/>
    <dgm:cxn modelId="{2E700D56-8AD0-4927-B1DA-1A4158867139}" type="presParOf" srcId="{EA688258-8554-4C06-A00E-681067A23BE3}" destId="{8EF1C852-75D8-4832-A681-68ACC8F929C5}" srcOrd="0" destOrd="0" presId="urn:microsoft.com/office/officeart/2005/8/layout/hierarchy1"/>
    <dgm:cxn modelId="{7F37529E-008A-4AB2-9DA4-2E3EAC000700}" type="presParOf" srcId="{8EF1C852-75D8-4832-A681-68ACC8F929C5}" destId="{B17FB0EB-41B6-4A80-BF71-7DF3BFB18900}" srcOrd="0" destOrd="0" presId="urn:microsoft.com/office/officeart/2005/8/layout/hierarchy1"/>
    <dgm:cxn modelId="{33F56695-527E-42B2-A130-E5B6601E66A9}" type="presParOf" srcId="{8EF1C852-75D8-4832-A681-68ACC8F929C5}" destId="{301ABFC3-A96A-41E8-B056-1457255B8736}" srcOrd="1" destOrd="0" presId="urn:microsoft.com/office/officeart/2005/8/layout/hierarchy1"/>
    <dgm:cxn modelId="{86592A0C-0DB3-4AFD-9570-0B5FBC5738E3}" type="presParOf" srcId="{EA688258-8554-4C06-A00E-681067A23BE3}" destId="{FF120075-6D6A-4F2D-A175-D1CD29155C96}" srcOrd="1" destOrd="0" presId="urn:microsoft.com/office/officeart/2005/8/layout/hierarchy1"/>
    <dgm:cxn modelId="{BCBFF692-7FBA-4812-BD56-73FE4CE7C745}" type="presParOf" srcId="{FF120075-6D6A-4F2D-A175-D1CD29155C96}" destId="{2A0C1078-9518-4213-8A99-D71A684D1426}" srcOrd="0" destOrd="0" presId="urn:microsoft.com/office/officeart/2005/8/layout/hierarchy1"/>
    <dgm:cxn modelId="{1B2AD52F-9753-471E-AE46-36D36DC579A2}" type="presParOf" srcId="{FF120075-6D6A-4F2D-A175-D1CD29155C96}" destId="{189836D1-B22D-4032-8030-8F0342004877}" srcOrd="1" destOrd="0" presId="urn:microsoft.com/office/officeart/2005/8/layout/hierarchy1"/>
    <dgm:cxn modelId="{30D1DD11-0561-406B-AF60-CAD0EA0114B3}" type="presParOf" srcId="{189836D1-B22D-4032-8030-8F0342004877}" destId="{D4B2C2D5-7FD9-4198-995A-09FF77D39998}" srcOrd="0" destOrd="0" presId="urn:microsoft.com/office/officeart/2005/8/layout/hierarchy1"/>
    <dgm:cxn modelId="{6D7B6B6A-123B-4C66-A832-DE8CF02D5D7B}" type="presParOf" srcId="{D4B2C2D5-7FD9-4198-995A-09FF77D39998}" destId="{4CFD5ABF-0605-4A5E-89FB-4C7BE24B5EB0}" srcOrd="0" destOrd="0" presId="urn:microsoft.com/office/officeart/2005/8/layout/hierarchy1"/>
    <dgm:cxn modelId="{600A997F-A890-43C8-B87B-89E1CEB90D96}" type="presParOf" srcId="{D4B2C2D5-7FD9-4198-995A-09FF77D39998}" destId="{F01B1F24-7E06-4F95-8DA2-19AA4FF2BA7A}" srcOrd="1" destOrd="0" presId="urn:microsoft.com/office/officeart/2005/8/layout/hierarchy1"/>
    <dgm:cxn modelId="{C0376764-543D-4D17-A28B-6B2DE8B8D815}" type="presParOf" srcId="{189836D1-B22D-4032-8030-8F0342004877}" destId="{D50699F3-00D4-4143-BE9E-EA7D7298784B}" srcOrd="1" destOrd="0" presId="urn:microsoft.com/office/officeart/2005/8/layout/hierarchy1"/>
    <dgm:cxn modelId="{A8CB5AEB-D3D1-43E9-A66D-08F0560072E1}" type="presParOf" srcId="{4B4A6C8C-9FB4-49D4-86D1-807C0A9FE495}" destId="{4C28E5CA-A872-45C0-861C-9EC738D32021}" srcOrd="2" destOrd="0" presId="urn:microsoft.com/office/officeart/2005/8/layout/hierarchy1"/>
    <dgm:cxn modelId="{BA34D3A4-F08C-422F-AABD-973062D847F4}" type="presParOf" srcId="{4B4A6C8C-9FB4-49D4-86D1-807C0A9FE495}" destId="{C83880DB-D716-4EE7-A3EB-333B41021BC8}" srcOrd="3" destOrd="0" presId="urn:microsoft.com/office/officeart/2005/8/layout/hierarchy1"/>
    <dgm:cxn modelId="{42277255-3611-4166-A9E2-FF034E0FDB8D}" type="presParOf" srcId="{C83880DB-D716-4EE7-A3EB-333B41021BC8}" destId="{85E3BD66-802C-4A3D-A57E-D3B47D8AA8C2}" srcOrd="0" destOrd="0" presId="urn:microsoft.com/office/officeart/2005/8/layout/hierarchy1"/>
    <dgm:cxn modelId="{F77BEFB2-E0DE-40C4-BE9B-002DF53267C8}" type="presParOf" srcId="{85E3BD66-802C-4A3D-A57E-D3B47D8AA8C2}" destId="{2CF7DB41-0423-4A57-B120-BA6DD879EBC6}" srcOrd="0" destOrd="0" presId="urn:microsoft.com/office/officeart/2005/8/layout/hierarchy1"/>
    <dgm:cxn modelId="{EAE230A2-5546-4AC9-BBCE-9C23FAFBA0C4}" type="presParOf" srcId="{85E3BD66-802C-4A3D-A57E-D3B47D8AA8C2}" destId="{07916E6D-4224-4092-9FD5-F7252855B2F7}" srcOrd="1" destOrd="0" presId="urn:microsoft.com/office/officeart/2005/8/layout/hierarchy1"/>
    <dgm:cxn modelId="{F10F343C-FBC0-4C85-84E5-6F9D72FA25D4}" type="presParOf" srcId="{C83880DB-D716-4EE7-A3EB-333B41021BC8}" destId="{F9392D66-3F88-40AA-B310-2DEF1DE9B7FB}" srcOrd="1" destOrd="0" presId="urn:microsoft.com/office/officeart/2005/8/layout/hierarchy1"/>
    <dgm:cxn modelId="{0B69020A-C6BD-4F51-A9F8-AE124194658F}" type="presParOf" srcId="{F9392D66-3F88-40AA-B310-2DEF1DE9B7FB}" destId="{AAED8FAE-F275-4BB2-817A-626A7AA10C9B}" srcOrd="0" destOrd="0" presId="urn:microsoft.com/office/officeart/2005/8/layout/hierarchy1"/>
    <dgm:cxn modelId="{A351A475-E006-4969-A254-3AFD8600DDF7}" type="presParOf" srcId="{F9392D66-3F88-40AA-B310-2DEF1DE9B7FB}" destId="{11F02ECC-ACDD-4AFE-A91A-B37A5A8320E4}" srcOrd="1" destOrd="0" presId="urn:microsoft.com/office/officeart/2005/8/layout/hierarchy1"/>
    <dgm:cxn modelId="{AF67C3E7-8269-4BBF-BCA8-B98B6045C8F7}" type="presParOf" srcId="{11F02ECC-ACDD-4AFE-A91A-B37A5A8320E4}" destId="{795B6DDF-E9F1-49C6-A59F-CC1A54C6A156}" srcOrd="0" destOrd="0" presId="urn:microsoft.com/office/officeart/2005/8/layout/hierarchy1"/>
    <dgm:cxn modelId="{D49306F7-340F-428E-A002-7560DCFF9EA0}" type="presParOf" srcId="{795B6DDF-E9F1-49C6-A59F-CC1A54C6A156}" destId="{AE9C8C84-8FA5-42FB-82E4-B7EAE3105F44}" srcOrd="0" destOrd="0" presId="urn:microsoft.com/office/officeart/2005/8/layout/hierarchy1"/>
    <dgm:cxn modelId="{BE8A45B3-34FE-408D-A1E6-3143A8EAEC6D}" type="presParOf" srcId="{795B6DDF-E9F1-49C6-A59F-CC1A54C6A156}" destId="{3293B5E0-7815-4730-BC36-D0750D928A91}" srcOrd="1" destOrd="0" presId="urn:microsoft.com/office/officeart/2005/8/layout/hierarchy1"/>
    <dgm:cxn modelId="{28888C15-E7CF-45DB-9AFF-1900A7F318E3}" type="presParOf" srcId="{11F02ECC-ACDD-4AFE-A91A-B37A5A8320E4}" destId="{459D7942-6555-41B5-BD21-CA002460C16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ED8FAE-F275-4BB2-817A-626A7AA10C9B}">
      <dsp:nvSpPr>
        <dsp:cNvPr id="0" name=""/>
        <dsp:cNvSpPr/>
      </dsp:nvSpPr>
      <dsp:spPr>
        <a:xfrm>
          <a:off x="6071263" y="2933163"/>
          <a:ext cx="346900" cy="5486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4708"/>
              </a:lnTo>
              <a:lnTo>
                <a:pt x="346900" y="374708"/>
              </a:lnTo>
              <a:lnTo>
                <a:pt x="346900" y="54864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28E5CA-A872-45C0-861C-9EC738D32021}">
      <dsp:nvSpPr>
        <dsp:cNvPr id="0" name=""/>
        <dsp:cNvSpPr/>
      </dsp:nvSpPr>
      <dsp:spPr>
        <a:xfrm>
          <a:off x="3938164" y="994070"/>
          <a:ext cx="2133099" cy="7468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72897"/>
              </a:lnTo>
              <a:lnTo>
                <a:pt x="2133099" y="572897"/>
              </a:lnTo>
              <a:lnTo>
                <a:pt x="2133099" y="7468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0C1078-9518-4213-8A99-D71A684D1426}">
      <dsp:nvSpPr>
        <dsp:cNvPr id="0" name=""/>
        <dsp:cNvSpPr/>
      </dsp:nvSpPr>
      <dsp:spPr>
        <a:xfrm>
          <a:off x="1916572" y="2933163"/>
          <a:ext cx="91440" cy="5460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606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B2A95F-D5CC-4761-A3A1-8C1C355C4AD4}">
      <dsp:nvSpPr>
        <dsp:cNvPr id="0" name=""/>
        <dsp:cNvSpPr/>
      </dsp:nvSpPr>
      <dsp:spPr>
        <a:xfrm>
          <a:off x="1962292" y="994070"/>
          <a:ext cx="1975871" cy="746833"/>
        </a:xfrm>
        <a:custGeom>
          <a:avLst/>
          <a:gdLst/>
          <a:ahLst/>
          <a:cxnLst/>
          <a:rect l="0" t="0" r="0" b="0"/>
          <a:pathLst>
            <a:path>
              <a:moveTo>
                <a:pt x="1975871" y="0"/>
              </a:moveTo>
              <a:lnTo>
                <a:pt x="1975871" y="572897"/>
              </a:lnTo>
              <a:lnTo>
                <a:pt x="0" y="572897"/>
              </a:lnTo>
              <a:lnTo>
                <a:pt x="0" y="7468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F11BF5-0E08-45A3-9B00-785E5C6F916A}">
      <dsp:nvSpPr>
        <dsp:cNvPr id="0" name=""/>
        <dsp:cNvSpPr/>
      </dsp:nvSpPr>
      <dsp:spPr>
        <a:xfrm>
          <a:off x="2574257" y="-198188"/>
          <a:ext cx="2727813" cy="11922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5E2DE0-A98C-4AF5-B467-1F4DD31780F5}">
      <dsp:nvSpPr>
        <dsp:cNvPr id="0" name=""/>
        <dsp:cNvSpPr/>
      </dsp:nvSpPr>
      <dsp:spPr>
        <a:xfrm>
          <a:off x="2782876" y="0"/>
          <a:ext cx="2727813" cy="1192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Экономика</a:t>
          </a:r>
          <a:endParaRPr lang="ru-RU" sz="3200" kern="1200" dirty="0"/>
        </a:p>
      </dsp:txBody>
      <dsp:txXfrm>
        <a:off x="2817796" y="34920"/>
        <a:ext cx="2657973" cy="1122419"/>
      </dsp:txXfrm>
    </dsp:sp>
    <dsp:sp modelId="{B17FB0EB-41B6-4A80-BF71-7DF3BFB18900}">
      <dsp:nvSpPr>
        <dsp:cNvPr id="0" name=""/>
        <dsp:cNvSpPr/>
      </dsp:nvSpPr>
      <dsp:spPr>
        <a:xfrm>
          <a:off x="410469" y="1740904"/>
          <a:ext cx="3103647" cy="11922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1ABFC3-A96A-41E8-B056-1457255B8736}">
      <dsp:nvSpPr>
        <dsp:cNvPr id="0" name=""/>
        <dsp:cNvSpPr/>
      </dsp:nvSpPr>
      <dsp:spPr>
        <a:xfrm>
          <a:off x="619088" y="1939092"/>
          <a:ext cx="3103647" cy="1192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Производство товаров</a:t>
          </a:r>
          <a:endParaRPr lang="ru-RU" sz="3200" kern="1200" dirty="0"/>
        </a:p>
      </dsp:txBody>
      <dsp:txXfrm>
        <a:off x="654008" y="1974012"/>
        <a:ext cx="3033807" cy="1122419"/>
      </dsp:txXfrm>
    </dsp:sp>
    <dsp:sp modelId="{4CFD5ABF-0605-4A5E-89FB-4C7BE24B5EB0}">
      <dsp:nvSpPr>
        <dsp:cNvPr id="0" name=""/>
        <dsp:cNvSpPr/>
      </dsp:nvSpPr>
      <dsp:spPr>
        <a:xfrm>
          <a:off x="509201" y="3479224"/>
          <a:ext cx="2906183" cy="16253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1B1F24-7E06-4F95-8DA2-19AA4FF2BA7A}">
      <dsp:nvSpPr>
        <dsp:cNvPr id="0" name=""/>
        <dsp:cNvSpPr/>
      </dsp:nvSpPr>
      <dsp:spPr>
        <a:xfrm>
          <a:off x="717820" y="3677412"/>
          <a:ext cx="2906183" cy="16253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Товар – вещь для продажи или обмена</a:t>
          </a:r>
          <a:endParaRPr lang="ru-RU" sz="3200" kern="1200" dirty="0"/>
        </a:p>
      </dsp:txBody>
      <dsp:txXfrm>
        <a:off x="765425" y="3725017"/>
        <a:ext cx="2810973" cy="1530149"/>
      </dsp:txXfrm>
    </dsp:sp>
    <dsp:sp modelId="{2CF7DB41-0423-4A57-B120-BA6DD879EBC6}">
      <dsp:nvSpPr>
        <dsp:cNvPr id="0" name=""/>
        <dsp:cNvSpPr/>
      </dsp:nvSpPr>
      <dsp:spPr>
        <a:xfrm>
          <a:off x="4566116" y="1740904"/>
          <a:ext cx="3010294" cy="11922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916E6D-4224-4092-9FD5-F7252855B2F7}">
      <dsp:nvSpPr>
        <dsp:cNvPr id="0" name=""/>
        <dsp:cNvSpPr/>
      </dsp:nvSpPr>
      <dsp:spPr>
        <a:xfrm>
          <a:off x="4774735" y="1939092"/>
          <a:ext cx="3010294" cy="1192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Оказание услуг </a:t>
          </a:r>
          <a:endParaRPr lang="ru-RU" sz="3200" kern="1200" dirty="0"/>
        </a:p>
      </dsp:txBody>
      <dsp:txXfrm>
        <a:off x="4809655" y="1974012"/>
        <a:ext cx="2940454" cy="1122419"/>
      </dsp:txXfrm>
    </dsp:sp>
    <dsp:sp modelId="{AE9C8C84-8FA5-42FB-82E4-B7EAE3105F44}">
      <dsp:nvSpPr>
        <dsp:cNvPr id="0" name=""/>
        <dsp:cNvSpPr/>
      </dsp:nvSpPr>
      <dsp:spPr>
        <a:xfrm>
          <a:off x="4179523" y="3481808"/>
          <a:ext cx="4477280" cy="29893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93B5E0-7815-4730-BC36-D0750D928A91}">
      <dsp:nvSpPr>
        <dsp:cNvPr id="0" name=""/>
        <dsp:cNvSpPr/>
      </dsp:nvSpPr>
      <dsp:spPr>
        <a:xfrm>
          <a:off x="4388142" y="3679996"/>
          <a:ext cx="4477280" cy="29893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Посещение </a:t>
          </a:r>
          <a:r>
            <a:rPr lang="ru-RU" sz="3200" kern="1200" dirty="0" smtClean="0"/>
            <a:t>парикмахерской.</a:t>
          </a:r>
          <a:endParaRPr lang="ru-RU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Обращение к </a:t>
          </a:r>
          <a:r>
            <a:rPr lang="ru-RU" sz="3200" kern="1200" dirty="0" smtClean="0"/>
            <a:t>юристу.</a:t>
          </a:r>
          <a:endParaRPr lang="ru-RU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Стоматологическое </a:t>
          </a:r>
          <a:r>
            <a:rPr lang="ru-RU" sz="3200" kern="1200" dirty="0" smtClean="0"/>
            <a:t>лечение.  </a:t>
          </a:r>
          <a:endParaRPr lang="ru-RU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4475697" y="3767551"/>
        <a:ext cx="4302170" cy="28142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52AC3-8369-4FC9-AEA7-C9FD60C117A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7A5056-4E90-4ABA-A8C2-D3B9E2E89E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75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7A5056-4E90-4ABA-A8C2-D3B9E2E89E6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58BC9D9B-EF3C-4ABB-902C-3CFE1F94BD3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2AA11A52-58EB-4767-81D3-48183A089626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424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71C9C374-6852-4FDC-9397-DA8B3DD02DF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2AB1CFAD-0CD8-4D0B-B7C3-B15E1932304B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358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A6884BE2-13DA-4DB3-ACFB-CA30ED920B3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B8A551C5-51A6-46D5-B64B-E537D5AB5528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2844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F91E44AE-C0D4-4376-BEBF-EAFBAA172BD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C2C5233B-7967-4782-9524-2CEFE2A280B7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7121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F155EF7E-1A89-4B1C-8745-B1AD6E3FB5D6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A5F47B05-3E77-47C9-B4A0-5950761C2BD0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355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0D9AC3E5-5387-4A97-97EF-9A33E1B7C6D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95FD71F9-4676-484E-9FA7-B0459BE377F1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4449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3C40F240-4A5E-491C-8E16-FE94B47B7608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4B09C4F5-E895-4185-BD27-E478ED88CDD6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163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189B93EB-DF6E-47F7-98E6-32F644D8FE8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A9A08898-61E2-4C6F-AAEF-2E2551B9A2DF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549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F5A58ADE-4C03-4341-B841-FA751A99B58E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944D89C3-C342-485A-843F-2475689F4221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96716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3F9EE98C-E6EB-464E-9C9A-D7B2DE9DA6B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4D2017B0-F79E-485A-99B9-FCD3A49C4928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2340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275A57E8-31E3-46E7-B098-EA302189E53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20F5D00C-B207-4251-A02F-6B8EA8047B3C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7571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3" y="504825"/>
            <a:ext cx="7802562" cy="1270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2365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29AA91DB-F302-4739-8303-AFC255E5D41E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B2AF8C0B-96B9-4030-9F42-F385F30E7249}" type="slidenum">
              <a:rPr kumimoji="0" 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5494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280 w 5184"/>
                  <a:gd name="T3" fmla="*/ 3159 h 3159"/>
                  <a:gd name="T4" fmla="*/ 5280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68 w 556"/>
                  <a:gd name="T5" fmla="*/ 3159 h 3159"/>
                  <a:gd name="T6" fmla="*/ 568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 charset="0"/>
                <a:ea typeface="MS Gothic" panose="020B0609070205080204" pitchFamily="49" charset="-128"/>
                <a:cs typeface="Arial" charset="0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7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7 w 251"/>
                <a:gd name="T7" fmla="*/ 12 h 12"/>
                <a:gd name="T8" fmla="*/ 257 w 251"/>
                <a:gd name="T9" fmla="*/ 0 h 12"/>
                <a:gd name="T10" fmla="*/ 257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449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D6DAE4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1879 w 251"/>
                <a:gd name="T5" fmla="*/ 12 h 12"/>
                <a:gd name="T6" fmla="*/ 1879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449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D6DAE4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endParaRPr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1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14 w 4724"/>
                  <a:gd name="T7" fmla="*/ 12 h 12"/>
                  <a:gd name="T8" fmla="*/ 4814 w 4724"/>
                  <a:gd name="T9" fmla="*/ 0 h 12"/>
                  <a:gd name="T10" fmla="*/ 481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</p:grpSp>
      </p:grpSp>
      <p:sp>
        <p:nvSpPr>
          <p:cNvPr id="111632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11633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E9D7A6-7919-4A77-ACDF-C2C1434B56D1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4158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1B8900B-A400-4CBE-9619-246E8F134451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7323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752BB9-1C5E-4427-8A49-D88BFF0F1688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2262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DADA3-467C-4013-A827-96C2B423E83D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6433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141B785-F27E-4777-9CF7-6E41A0639033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94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FF6C032-BB79-4AD2-BEC7-FA33710CAA12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0305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A6FFB1-1B47-4432-92EA-ACFD15BDFA37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77960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11F273A-4554-4195-9420-C8EBE941EFA2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4526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FE33D68-9213-4665-BFC2-BBEC15191894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9022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B6331A-F07C-40ED-80F0-A783B4307F8A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89243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DE752D1-66EB-463D-A511-CF5AE7190414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1937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EA79BE6-958B-4C1C-B4CB-052AE3A9F10F}" type="slidenum">
              <a:rPr kumimoji="1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57213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808337-7485-4800-AEFA-8253891CA76A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kumimoji="1" sz="2800">
                <a:solidFill>
                  <a:srgbClr val="93A299">
                    <a:lumMod val="50000"/>
                  </a:srgb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F5D6B2-96CB-4B50-B1FD-5585209973B4}" type="slidenum">
              <a:rPr kumimoji="1" lang="ru-RU" sz="2800" b="0" i="0" u="none" strike="noStrike" kern="1200" cap="none" spc="0" normalizeH="0" baseline="0" noProof="0">
                <a:ln>
                  <a:noFill/>
                </a:ln>
                <a:solidFill>
                  <a:srgbClr val="93A299">
                    <a:lumMod val="50000"/>
                  </a:srgbClr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2800" b="0" i="0" u="none" strike="noStrike" kern="1200" cap="none" spc="0" normalizeH="0" baseline="0" noProof="0">
              <a:ln>
                <a:noFill/>
              </a:ln>
              <a:solidFill>
                <a:srgbClr val="93A299">
                  <a:lumMod val="50000"/>
                </a:srgbClr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451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B36B93-F7C6-43DE-8A64-C08E362802FD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88FAE2D-DD6D-4D59-B77A-806E88699277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1675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5336AB-FFCC-4194-8E9E-0429A40044A9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9E8A71-BC89-42CE-8D31-954A9F2AB816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10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3615B9-89F5-427C-99BF-37FD29EC55ED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183E9D-3F98-4E53-BB77-776BFEFBE1E8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8243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8AC748-74D1-46AF-99D0-40AED9A84C41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57BA057-1174-4E45-9C13-DD01B3063BFC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0520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468C9C-EDFC-40ED-A76B-5FE66E69B47B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E11E31-78FF-4D2F-A381-E441E50891FC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307416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759CA0-BDCB-4EBD-B95C-71436FFAA4C8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6AE88F-4D1A-4F8C-B426-271BBAE548CC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3608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26BD9A-8FA0-4AE0-9799-95B9B6AA78A5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29AB3E-DEC9-4F2C-A114-AD903D73205E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44497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6F43091-DBE9-4CE4-A7C8-58D91E61FDD9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D409C7-A813-40CF-84AF-87210AC7F0F0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0798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C04BFD-6678-46C2-976A-8FF7478FA917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7C476FF-0687-4097-8069-0C73A810EB49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6920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A2279D2-CB96-442C-8A85-A0E307CB112E}" type="datetimeFigureOut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F4244C-8E91-4E60-B262-60D03A857AD7}" type="slidenum">
              <a:rPr kumimoji="1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56188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B06D36-2263-48B6-9B5D-26E5F72E21BF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1442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09C7DB-BF05-481C-AD86-C6262EB49EBE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02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EAD468C-7E59-4679-95BE-9BBD9441465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6520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CCF8241-E7D9-41B6-BB51-3C56AC0F9E8C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5953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9DD97E1-DBB3-40DE-AC5B-821D601F79E7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66616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E4B704-06A7-4FA1-A761-F32B9DE4804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3309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F91139C-C7C3-413F-8060-7219F9C21B31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913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C8B6FC7-015C-4058-8222-6C1C48B450A6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3242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9E7511D-4F94-47E5-939C-113A69B48D13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61810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8D009F8-5CBE-4950-B6EC-BCB92E9AB419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26214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60175F7-9ECC-405A-8B31-9C1EAF2C223B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0954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ru-RU" smtClean="0"/>
              <a:t>Вставка рисунка SmartArt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0DDB8-C570-4AEF-825E-B9916E042961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150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onstantia"/>
              <a:ea typeface="+mn-ea"/>
              <a:cs typeface="+mn-cs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58BC9D9B-EF3C-4ABB-902C-3CFE1F94BD3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2AA11A52-58EB-4767-81D3-48183A089626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3312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71C9C374-6852-4FDC-9397-DA8B3DD02DF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2AB1CFAD-0CD8-4D0B-B7C3-B15E1932304B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58168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A6884BE2-13DA-4DB3-ACFB-CA30ED920B3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B8A551C5-51A6-46D5-B64B-E537D5AB5528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97953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F91E44AE-C0D4-4376-BEBF-EAFBAA172BD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C2C5233B-7967-4782-9524-2CEFE2A280B7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70583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F155EF7E-1A89-4B1C-8745-B1AD6E3FB5D6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A5F47B05-3E77-47C9-B4A0-5950761C2BD0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134548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0D9AC3E5-5387-4A97-97EF-9A33E1B7C6DF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95FD71F9-4676-484E-9FA7-B0459BE377F1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641798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3C40F240-4A5E-491C-8E16-FE94B47B7608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4B09C4F5-E895-4185-BD27-E478ED88CDD6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07927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189B93EB-DF6E-47F7-98E6-32F644D8FE8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A9A08898-61E2-4C6F-AAEF-2E2551B9A2DF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15617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F5A58ADE-4C03-4341-B841-FA751A99B58E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944D89C3-C342-485A-843F-2475689F4221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46530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3F9EE98C-E6EB-464E-9C9A-D7B2DE9DA6B5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4D2017B0-F79E-485A-99B9-FCD3A49C4928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459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275A57E8-31E3-46E7-B098-EA302189E537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20F5D00C-B207-4251-A02F-6B8EA8047B3C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73884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3" y="504825"/>
            <a:ext cx="7802562" cy="1270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97725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29AA91DB-F302-4739-8303-AFC255E5D41E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B2AF8C0B-96B9-4030-9F42-F385F30E7249}" type="slidenum">
              <a:rPr kumimoji="0" 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257151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648E70-E291-410F-AF9F-F24C0909281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FE32F1-0B3B-4AC3-BC22-489EC7CA0576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812272"/>
      </p:ext>
    </p:extLst>
  </p:cSld>
  <p:clrMapOvr>
    <a:masterClrMapping/>
  </p:clrMapOvr>
  <p:transition spd="med">
    <p:strips dir="ld"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25FA80-4188-4AAC-8B24-4DFA456CB008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86A31E-4C4F-400C-810D-A05342DE0426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1442746"/>
      </p:ext>
    </p:extLst>
  </p:cSld>
  <p:clrMapOvr>
    <a:masterClrMapping/>
  </p:clrMapOvr>
  <p:transition spd="med">
    <p:strips dir="ld"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896A20-D5F2-4143-8A71-88DBF180642A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F5720E-8B8F-4FC4-BF43-AFEFF18CC2F6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0810495"/>
      </p:ext>
    </p:extLst>
  </p:cSld>
  <p:clrMapOvr>
    <a:masterClrMapping/>
  </p:clrMapOvr>
  <p:transition spd="med">
    <p:strips dir="ld"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93BD59-3EFB-42DB-BFFD-715D540558C0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C2D6984-CAF3-4032-A3CA-CEAA58BD1628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8237068"/>
      </p:ext>
    </p:extLst>
  </p:cSld>
  <p:clrMapOvr>
    <a:masterClrMapping/>
  </p:clrMapOvr>
  <p:transition spd="med">
    <p:strips dir="ld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477E83-8E52-416A-B37F-F198B54986E6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186A3D-C8ED-4757-921D-3F2AE8427750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9102180"/>
      </p:ext>
    </p:extLst>
  </p:cSld>
  <p:clrMapOvr>
    <a:masterClrMapping/>
  </p:clrMapOvr>
  <p:transition spd="med">
    <p:strips dir="ld"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02A367-A73D-4B96-8C09-FDB8DDB578B1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3B9070-3B40-47E4-929A-FF1CB135868C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9800793"/>
      </p:ext>
    </p:extLst>
  </p:cSld>
  <p:clrMapOvr>
    <a:masterClrMapping/>
  </p:clrMapOvr>
  <p:transition spd="med">
    <p:strips dir="ld"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1EC326A-90FE-415A-8601-B08594636CF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125FC9-3CE3-400C-B216-613662CC43F5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0503309"/>
      </p:ext>
    </p:extLst>
  </p:cSld>
  <p:clrMapOvr>
    <a:masterClrMapping/>
  </p:clrMapOvr>
  <p:transition spd="med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302F9E-FE0F-45E4-9ABB-41FA1F12570E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214D1C-2C1A-49A7-A4F1-F3C62CD45BFE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415612"/>
      </p:ext>
    </p:extLst>
  </p:cSld>
  <p:clrMapOvr>
    <a:masterClrMapping/>
  </p:clrMapOvr>
  <p:transition spd="med">
    <p:strips dir="ld"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E526D56-AEE8-4508-AB98-1CD3113B41E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FD8F61-E579-4526-9951-87E7821D28DA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2602584"/>
      </p:ext>
    </p:extLst>
  </p:cSld>
  <p:clrMapOvr>
    <a:masterClrMapping/>
  </p:clrMapOvr>
  <p:transition spd="med">
    <p:strips dir="ld"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CE314-9C73-43D6-88C0-0EE88748BFF9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7CDEE5-4C7B-4E35-9BFF-4EA9691649DC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7148774"/>
      </p:ext>
    </p:extLst>
  </p:cSld>
  <p:clrMapOvr>
    <a:masterClrMapping/>
  </p:clrMapOvr>
  <p:transition spd="med">
    <p:strips dir="ld"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82BA20-4B0C-4926-8A25-9FFC47ABD533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D8932E-ED1E-479C-A9B7-7387A744ED14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9770509"/>
      </p:ext>
    </p:extLst>
  </p:cSld>
  <p:clrMapOvr>
    <a:masterClrMapping/>
  </p:clrMapOvr>
  <p:transition spd="med">
    <p:strips dir="ld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FD013F-4AB0-445C-85F8-CD8E93CCD1CD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155530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015DC9-4546-421B-97D1-A5195298DA52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802100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98FB68-B6FF-4176-9123-58210EDE710D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997930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9E7D9FE-B181-45EB-87D1-41A55FCB5100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473520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BF258A2-96F9-4BE0-B069-5943E44C0833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134032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4B0492-F290-451A-AC9B-BF47FAB8C609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64697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plit orient="vert"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CA2D53-9D4D-4C92-88AB-2D60D6EA4960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190340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878874-0FA2-44AF-AD7D-65DB8ADD21D9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39663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527F5E-B7B8-4CA0-B427-186F86B9B6B9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10507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7CD2B3E-3B0A-4F58-A534-CE1838DDF815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0756589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50B438-9A8A-4DCB-B16E-BE6CE3912601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520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6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45CA4-56BE-4B9B-9C33-705586102B50}" type="datetimeFigureOut">
              <a:rPr lang="ru-RU" smtClean="0"/>
              <a:pPr/>
              <a:t>09.10.2023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0EE83-13B2-4B2C-9C42-83D78DA6B0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lnSpc>
                <a:spcPct val="47000"/>
              </a:lnSpc>
              <a:buClr>
                <a:srgbClr val="FFFFFF"/>
              </a:buClr>
              <a:buSzPct val="100000"/>
              <a:buFont typeface="Arial" charset="0"/>
              <a:buNone/>
              <a:defRPr kumimoji="0" sz="1200">
                <a:solidFill>
                  <a:schemeClr val="tx2"/>
                </a:solidFill>
                <a:latin typeface="Arial" charset="0"/>
                <a:ea typeface="MS Gothic" charset="-128"/>
              </a:defRPr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D95B9D40-034D-463F-AAD2-1F0A5DEE1604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lnSpc>
                <a:spcPct val="47000"/>
              </a:lnSpc>
              <a:buClr>
                <a:srgbClr val="FFFFFF"/>
              </a:buClr>
              <a:buSzPct val="100000"/>
              <a:buFont typeface="Arial" charset="0"/>
              <a:buNone/>
              <a:defRPr kumimoji="0" sz="1200">
                <a:solidFill>
                  <a:schemeClr val="tx2"/>
                </a:solidFill>
                <a:latin typeface="Arial" charset="0"/>
                <a:ea typeface="MS Gothic" charset="-128"/>
              </a:defRPr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ctr" eaLnBrk="1" hangingPunct="1">
              <a:lnSpc>
                <a:spcPct val="47000"/>
              </a:lnSpc>
              <a:buClr>
                <a:srgbClr val="FFFF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E1B8FBAC-3AD9-463E-932B-B20A1BD4093E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2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2056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80 w 5184"/>
                <a:gd name="T3" fmla="*/ 3159 h 3159"/>
                <a:gd name="T4" fmla="*/ 5280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449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D6DAE4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endParaRPr>
            </a:p>
          </p:txBody>
        </p:sp>
        <p:sp>
          <p:nvSpPr>
            <p:cNvPr id="2057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68 w 556"/>
                <a:gd name="T5" fmla="*/ 3159 h 3159"/>
                <a:gd name="T6" fmla="*/ 568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449263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rgbClr val="D6DAE4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endParaRPr>
            </a:p>
          </p:txBody>
        </p:sp>
        <p:grpSp>
          <p:nvGrpSpPr>
            <p:cNvPr id="2058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2059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2060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2061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81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814 w 4724"/>
                  <a:gd name="T7" fmla="*/ 12 h 12"/>
                  <a:gd name="T8" fmla="*/ 4814 w 4724"/>
                  <a:gd name="T9" fmla="*/ 0 h 12"/>
                  <a:gd name="T10" fmla="*/ 481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2062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2063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110603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2065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1879 w 251"/>
                  <a:gd name="T5" fmla="*/ 12 h 12"/>
                  <a:gd name="T6" fmla="*/ 1879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2066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7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7 w 251"/>
                  <a:gd name="T7" fmla="*/ 12 h 12"/>
                  <a:gd name="T8" fmla="*/ 257 w 251"/>
                  <a:gd name="T9" fmla="*/ 0 h 12"/>
                  <a:gd name="T10" fmla="*/ 257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449263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D6DAE4"/>
                  </a:solidFill>
                  <a:effectLst/>
                  <a:uLnTx/>
                  <a:uFillTx/>
                  <a:latin typeface="Arial" panose="020B0604020202020204" pitchFamily="34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  <p:sp>
            <p:nvSpPr>
              <p:cNvPr id="110606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ahoma" charset="0"/>
                  <a:ea typeface="MS Gothic" panose="020B0609070205080204" pitchFamily="49" charset="-128"/>
                  <a:cs typeface="Arial" charset="0"/>
                </a:endParaRPr>
              </a:p>
            </p:txBody>
          </p:sp>
        </p:grpSp>
      </p:grpSp>
      <p:sp>
        <p:nvSpPr>
          <p:cNvPr id="11060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060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0609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defTabSz="914400" eaLnBrk="1" hangingPunct="1">
              <a:defRPr kumimoji="0" sz="1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110610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914400" eaLnBrk="1" hangingPunct="1">
              <a:defRPr kumimoji="0" sz="1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charset="0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charset="0"/>
              <a:ea typeface="+mn-ea"/>
              <a:cs typeface="Arial" charset="0"/>
            </a:endParaRPr>
          </a:p>
        </p:txBody>
      </p:sp>
      <p:sp>
        <p:nvSpPr>
          <p:cNvPr id="110611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914400" eaLnBrk="1" hangingPunct="1">
              <a:defRPr kumimoji="0" sz="1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anose="020B060403050404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50AE0C-0FBA-4F53-8AB7-20BBCA0FCCFB}" type="slidenum">
              <a:rPr kumimoji="0" lang="ru-RU" altLang="ru-RU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ahoma" panose="020B0604030504040204" pitchFamily="34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ahoma" panose="020B060403050404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38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30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564B3C"/>
                </a:solidFill>
                <a:latin typeface="Century Gothic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E66411-A03E-4742-B7B9-53246D149EBD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914400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564B3C"/>
                </a:solidFill>
                <a:latin typeface="Century Gothic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564B3C"/>
                </a:solidFill>
                <a:latin typeface="Century Gothic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F38B3C-7836-4A7A-848F-99ADFE2A6322}" type="slidenum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564B3C"/>
                </a:solidFill>
                <a:effectLst/>
                <a:uLnTx/>
                <a:uFillTx/>
                <a:latin typeface="Century Gothic"/>
                <a:ea typeface="+mn-ea"/>
                <a:cs typeface="Arial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564B3C"/>
              </a:solidFill>
              <a:effectLst/>
              <a:uLnTx/>
              <a:uFillTx/>
              <a:latin typeface="Century Gothic"/>
              <a:ea typeface="+mn-ea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940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anose="02040602050305030304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panose="020B0604020202020204" pitchFamily="34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2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0DDB8-C570-4AEF-825E-B9916E042961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605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lnSpc>
                <a:spcPct val="47000"/>
              </a:lnSpc>
              <a:buClr>
                <a:srgbClr val="FFFFFF"/>
              </a:buClr>
              <a:buSzPct val="100000"/>
              <a:buFont typeface="Arial" charset="0"/>
              <a:buNone/>
              <a:defRPr kumimoji="0" sz="1200">
                <a:solidFill>
                  <a:schemeClr val="tx2"/>
                </a:solidFill>
                <a:latin typeface="Arial" charset="0"/>
                <a:ea typeface="MS Gothic" charset="-128"/>
              </a:defRPr>
            </a:lvl1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fld id="{D95B9D40-034D-463F-AAD2-1F0A5DEE1604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charset="0"/>
                <a:ea typeface="MS Gothic" charset="-128"/>
                <a:cs typeface="Arial" charset="0"/>
              </a:rPr>
              <a:pPr marL="0" marR="0" lvl="0" indent="0" algn="l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charset="0"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lnSpc>
                <a:spcPct val="47000"/>
              </a:lnSpc>
              <a:buClr>
                <a:srgbClr val="FFFFFF"/>
              </a:buClr>
              <a:buSzPct val="100000"/>
              <a:buFont typeface="Arial" charset="0"/>
              <a:buNone/>
              <a:defRPr kumimoji="0" sz="1200">
                <a:solidFill>
                  <a:schemeClr val="tx2"/>
                </a:solidFill>
                <a:latin typeface="Arial" charset="0"/>
                <a:ea typeface="MS Gothic" charset="-128"/>
              </a:defRPr>
            </a:lvl1pPr>
          </a:lstStyle>
          <a:p>
            <a:pPr marL="0" marR="0" lvl="0" indent="0" algn="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charset="0"/>
              <a:ea typeface="MS Gothic" charset="-128"/>
              <a:cs typeface="Arial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ctr" eaLnBrk="1" hangingPunct="1">
              <a:lnSpc>
                <a:spcPct val="47000"/>
              </a:lnSpc>
              <a:buClr>
                <a:srgbClr val="FFFFFF"/>
              </a:buClr>
              <a:buSzPct val="100000"/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</a:lstStyle>
          <a:p>
            <a:pPr marL="0" marR="0" lvl="0" indent="0" algn="ctr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fld id="{E1B8FBAC-3AD9-463E-932B-B20A1BD4093E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FEFAC9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449263" rtl="0" eaLnBrk="1" fontAlgn="base" latinLnBrk="0" hangingPunct="1">
                <a:lnSpc>
                  <a:spcPct val="47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FFFF"/>
                </a:buClr>
                <a:buSzPct val="100000"/>
                <a:buFont typeface="Arial" panose="020B0604020202020204" pitchFamily="34" charset="0"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FEFAC9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868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384C36-0EEB-41AF-8DF4-AC153C22EDBB}" type="datetimeFigureOut"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prstClr val="black">
                    <a:tint val="75000"/>
                  </a:prstClr>
                </a:solidFill>
                <a:latin typeface="Arial" charset="0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68BE83F-6BE5-4031-A512-28E49BC4DBA3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915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med">
    <p:strips dir="ld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0E872FD-F24C-415C-BE86-6D9DE2F08D6D}" type="slidenum">
              <a:rPr kumimoji="0" lang="ru-RU" alt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01227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9.wmf"/><Relationship Id="rId4" Type="http://schemas.openxmlformats.org/officeDocument/2006/relationships/image" Target="../media/image16.wmf"/><Relationship Id="rId9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6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Прямоугольник 11"/>
          <p:cNvSpPr>
            <a:spLocks noChangeArrowheads="1"/>
          </p:cNvSpPr>
          <p:nvPr/>
        </p:nvSpPr>
        <p:spPr bwMode="auto">
          <a:xfrm>
            <a:off x="215008" y="260648"/>
            <a:ext cx="8928992" cy="547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300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2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300"/>
              </a:spcBef>
              <a:buClr>
                <a:srgbClr val="B37732"/>
              </a:buClr>
              <a:buSzPct val="85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ts val="300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9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338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40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Домашнее задание:</a:t>
            </a:r>
          </a:p>
          <a:p>
            <a:pPr marL="571500" marR="0" lvl="0" indent="-57150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Tx/>
              <a:buChar char="-"/>
              <a:tabLst/>
              <a:defRPr/>
            </a:pPr>
            <a:r>
              <a:rPr kumimoji="0" lang="ru-RU" alt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параграф 2, пересказ.</a:t>
            </a:r>
          </a:p>
          <a:p>
            <a:pPr marL="571500" marR="0" lvl="0" indent="-57150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Tx/>
              <a:buChar char="-"/>
              <a:tabLst/>
              <a:defRPr/>
            </a:pPr>
            <a:endParaRPr kumimoji="0" lang="ru-RU" alt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F3A447"/>
              </a:buClr>
              <a:buSzPct val="85000"/>
              <a:buFont typeface="Wingdings 2" panose="05020102010507070707" pitchFamily="18" charset="2"/>
              <a:buChar char=""/>
              <a:tabLst/>
              <a:defRPr/>
            </a:pPr>
            <a:r>
              <a:rPr kumimoji="0" lang="ru-RU" alt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Учим записи кластер-схемам и новые слова: 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F3A447"/>
              </a:buClr>
              <a:buSzPct val="85000"/>
              <a:buNone/>
              <a:tabLst/>
              <a:defRPr/>
            </a:pPr>
            <a:r>
              <a:rPr kumimoji="0" lang="ru-RU" alt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п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anose="02030602050306030303" pitchFamily="18" charset="0"/>
                <a:ea typeface="+mn-ea"/>
                <a:cs typeface="Arial" charset="0"/>
              </a:rPr>
              <a:t>равило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Arial" charset="0"/>
              </a:rPr>
              <a:t>, социальные нормы, привычка, обычай, ритуал, обряд, церемония, этикет, манеры</a:t>
            </a:r>
            <a:endParaRPr kumimoji="0" lang="ru-RU" alt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777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372518"/>
            <a:ext cx="9073008" cy="1203057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70C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Практикум. Найти </a:t>
            </a:r>
            <a:r>
              <a:rPr lang="ru-RU" b="1" dirty="0">
                <a:solidFill>
                  <a:srgbClr val="0070C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правильное соответствие:</a:t>
            </a:r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</a:b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57158" y="1643050"/>
            <a:ext cx="3527425" cy="792162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производство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357158" y="2928934"/>
            <a:ext cx="3598863" cy="792162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распределение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357158" y="4214818"/>
            <a:ext cx="3598863" cy="792163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обмен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357158" y="5429264"/>
            <a:ext cx="3670301" cy="792162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38100">
            <a:solidFill>
              <a:schemeClr val="accent2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потребление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000628" y="1285860"/>
            <a:ext cx="3786214" cy="576262"/>
          </a:xfrm>
          <a:prstGeom prst="rect">
            <a:avLst/>
          </a:prstGeom>
          <a:solidFill>
            <a:srgbClr val="DCCCC6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повар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5000628" y="2071678"/>
            <a:ext cx="3857652" cy="576263"/>
          </a:xfrm>
          <a:prstGeom prst="rect">
            <a:avLst/>
          </a:prstGeom>
          <a:solidFill>
            <a:srgbClr val="DCCCC6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продавец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000628" y="2786058"/>
            <a:ext cx="3857652" cy="576263"/>
          </a:xfrm>
          <a:prstGeom prst="rect">
            <a:avLst/>
          </a:prstGeom>
          <a:solidFill>
            <a:srgbClr val="DCCCC6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покупатель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5000628" y="3571876"/>
            <a:ext cx="3857652" cy="576263"/>
          </a:xfrm>
          <a:prstGeom prst="rect">
            <a:avLst/>
          </a:prstGeom>
          <a:solidFill>
            <a:srgbClr val="DCCCC6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посетитель кафе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5000628" y="4357694"/>
            <a:ext cx="3857652" cy="576262"/>
          </a:xfrm>
          <a:prstGeom prst="rect">
            <a:avLst/>
          </a:prstGeom>
          <a:solidFill>
            <a:srgbClr val="DCCCC6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портной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5000628" y="5143512"/>
            <a:ext cx="3857652" cy="576262"/>
          </a:xfrm>
          <a:prstGeom prst="rect">
            <a:avLst/>
          </a:prstGeom>
          <a:solidFill>
            <a:srgbClr val="DCCCC6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официант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5000628" y="5929330"/>
            <a:ext cx="4000528" cy="719139"/>
          </a:xfrm>
          <a:prstGeom prst="rect">
            <a:avLst/>
          </a:prstGeom>
          <a:solidFill>
            <a:srgbClr val="DCCCC6"/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кассир в магазине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V="1">
            <a:off x="3714744" y="1714488"/>
            <a:ext cx="1857388" cy="571504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 flipH="1" flipV="1">
            <a:off x="3286116" y="2571744"/>
            <a:ext cx="2000264" cy="171451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3571868" y="4143380"/>
            <a:ext cx="1643074" cy="135732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3143240" y="2571744"/>
            <a:ext cx="2357454" cy="178595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11275" idx="1"/>
          </p:cNvCxnSpPr>
          <p:nvPr/>
        </p:nvCxnSpPr>
        <p:spPr>
          <a:xfrm rot="16200000" flipH="1">
            <a:off x="3320646" y="3751660"/>
            <a:ext cx="1859767" cy="150019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1276" idx="1"/>
          </p:cNvCxnSpPr>
          <p:nvPr/>
        </p:nvCxnSpPr>
        <p:spPr>
          <a:xfrm rot="16200000" flipH="1">
            <a:off x="3427802" y="4716074"/>
            <a:ext cx="1645454" cy="150019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 flipH="1" flipV="1">
            <a:off x="3714744" y="3214686"/>
            <a:ext cx="1714512" cy="14287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611188" y="404813"/>
            <a:ext cx="8064500" cy="863600"/>
          </a:xfrm>
          <a:prstGeom prst="rect">
            <a:avLst/>
          </a:prstGeom>
          <a:solidFill>
            <a:srgbClr val="FFCC00"/>
          </a:solidFill>
          <a:ln w="3810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smtClean="0">
                <a:ln>
                  <a:noFill/>
                </a:ln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ЭКОНОМИЧЕСКИЕ  ПРОДУКТЫ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68313" y="2276475"/>
            <a:ext cx="3889375" cy="935038"/>
          </a:xfrm>
          <a:prstGeom prst="rect">
            <a:avLst/>
          </a:prstGeom>
          <a:solidFill>
            <a:srgbClr val="996633"/>
          </a:solidFill>
          <a:ln w="381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НАТУРАЛЬНОЕ</a:t>
            </a:r>
            <a:b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</a:b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ХОЗЯЙСТВО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859338" y="2276475"/>
            <a:ext cx="3889375" cy="935038"/>
          </a:xfrm>
          <a:prstGeom prst="rect">
            <a:avLst/>
          </a:prstGeom>
          <a:solidFill>
            <a:srgbClr val="CC6600"/>
          </a:solidFill>
          <a:ln w="3810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ТОВАРНОЕ</a:t>
            </a:r>
            <a:b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</a:br>
            <a:r>
              <a:rPr kumimoji="0" lang="ru-RU" sz="2800" b="1" i="1" u="none" strike="noStrike" cap="none" normalizeH="0" baseline="0" smtClean="0">
                <a:ln>
                  <a:noFill/>
                </a:ln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ХОЗЯЙСТВО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21" name="Line 5"/>
          <p:cNvSpPr>
            <a:spLocks noChangeShapeType="1"/>
          </p:cNvSpPr>
          <p:nvPr/>
        </p:nvSpPr>
        <p:spPr bwMode="auto">
          <a:xfrm flipV="1">
            <a:off x="2411413" y="1268413"/>
            <a:ext cx="720725" cy="1008062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 flipH="1" flipV="1">
            <a:off x="5364163" y="1268413"/>
            <a:ext cx="647700" cy="1008062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 type="triangl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6" name="Object 11"/>
          <p:cNvGraphicFramePr>
            <a:graphicFrameLocks noChangeAspect="1"/>
          </p:cNvGraphicFramePr>
          <p:nvPr/>
        </p:nvGraphicFramePr>
        <p:xfrm>
          <a:off x="2500298" y="3286124"/>
          <a:ext cx="1124393" cy="2017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3" name="Clip" r:id="rId3" imgW="2365200" imgH="2897280" progId="">
                  <p:embed/>
                </p:oleObj>
              </mc:Choice>
              <mc:Fallback>
                <p:oleObj name="Clip" r:id="rId3" imgW="2365200" imgH="2897280" progId="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298" y="3286124"/>
                        <a:ext cx="1124393" cy="20177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2"/>
          <p:cNvGraphicFramePr>
            <a:graphicFrameLocks noChangeAspect="1"/>
          </p:cNvGraphicFramePr>
          <p:nvPr/>
        </p:nvGraphicFramePr>
        <p:xfrm>
          <a:off x="987640" y="3286123"/>
          <a:ext cx="1087973" cy="20717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4" name="Clip" r:id="rId5" imgW="1995840" imgH="2594520" progId="">
                  <p:embed/>
                </p:oleObj>
              </mc:Choice>
              <mc:Fallback>
                <p:oleObj name="Clip" r:id="rId5" imgW="1995840" imgH="2594520" progId="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7640" y="3286123"/>
                        <a:ext cx="1087973" cy="20717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0"/>
          <p:cNvGraphicFramePr>
            <a:graphicFrameLocks noChangeAspect="1"/>
          </p:cNvGraphicFramePr>
          <p:nvPr/>
        </p:nvGraphicFramePr>
        <p:xfrm>
          <a:off x="5214942" y="3571876"/>
          <a:ext cx="763716" cy="10504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5" name="Clip" r:id="rId7" imgW="2109600" imgH="3147480" progId="">
                  <p:embed/>
                </p:oleObj>
              </mc:Choice>
              <mc:Fallback>
                <p:oleObj name="Clip" r:id="rId7" imgW="2109600" imgH="3147480" progId="">
                  <p:embed/>
                  <p:pic>
                    <p:nvPicPr>
                      <p:cNvPr id="0" name="Picture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3571876"/>
                        <a:ext cx="763716" cy="10504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19"/>
          <p:cNvGraphicFramePr>
            <a:graphicFrameLocks noChangeAspect="1"/>
          </p:cNvGraphicFramePr>
          <p:nvPr/>
        </p:nvGraphicFramePr>
        <p:xfrm>
          <a:off x="7500958" y="3429000"/>
          <a:ext cx="933871" cy="17105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6" name="Clip" r:id="rId9" imgW="1973160" imgH="3926880" progId="">
                  <p:embed/>
                </p:oleObj>
              </mc:Choice>
              <mc:Fallback>
                <p:oleObj name="Clip" r:id="rId9" imgW="1973160" imgH="3926880" progId="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0958" y="3429000"/>
                        <a:ext cx="933871" cy="17105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1"/>
          <p:cNvGraphicFramePr>
            <a:graphicFrameLocks noChangeAspect="1"/>
          </p:cNvGraphicFramePr>
          <p:nvPr/>
        </p:nvGraphicFramePr>
        <p:xfrm>
          <a:off x="6429388" y="4500570"/>
          <a:ext cx="767673" cy="678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7" name="Clip" r:id="rId11" imgW="615960" imgH="591480" progId="">
                  <p:embed/>
                </p:oleObj>
              </mc:Choice>
              <mc:Fallback>
                <p:oleObj name="Clip" r:id="rId11" imgW="615960" imgH="591480" progId="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388" y="4500570"/>
                        <a:ext cx="767673" cy="6783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AutoShape 22"/>
          <p:cNvSpPr>
            <a:spLocks noChangeArrowheads="1"/>
          </p:cNvSpPr>
          <p:nvPr/>
        </p:nvSpPr>
        <p:spPr bwMode="auto">
          <a:xfrm>
            <a:off x="6357950" y="3786190"/>
            <a:ext cx="854729" cy="350134"/>
          </a:xfrm>
          <a:prstGeom prst="leftRight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43" name="Rectangle 27"/>
          <p:cNvSpPr>
            <a:spLocks noChangeArrowheads="1"/>
          </p:cNvSpPr>
          <p:nvPr/>
        </p:nvSpPr>
        <p:spPr bwMode="auto">
          <a:xfrm>
            <a:off x="539750" y="5661025"/>
            <a:ext cx="8280400" cy="10080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A50021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В  чем  преимущество  товарного хозяйства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перед  натуральным ?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19" grpId="0" animBg="1"/>
      <p:bldP spid="9220" grpId="0" animBg="1"/>
      <p:bldP spid="9221" grpId="0" animBg="1"/>
      <p:bldP spid="9222" grpId="0" animBg="1"/>
      <p:bldP spid="92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3"/>
          <p:cNvGraphicFramePr>
            <a:graphicFrameLocks noChangeAspect="1"/>
          </p:cNvGraphicFramePr>
          <p:nvPr/>
        </p:nvGraphicFramePr>
        <p:xfrm>
          <a:off x="4000496" y="428604"/>
          <a:ext cx="801687" cy="153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2" name="Clip" r:id="rId3" imgW="802800" imgH="1537560" progId="">
                  <p:embed/>
                </p:oleObj>
              </mc:Choice>
              <mc:Fallback>
                <p:oleObj name="Clip" r:id="rId3" imgW="802800" imgH="153756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496" y="428604"/>
                        <a:ext cx="801687" cy="153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214678" y="2214554"/>
            <a:ext cx="2504212" cy="1815882"/>
          </a:xfrm>
          <a:prstGeom prst="rect">
            <a:avLst/>
          </a:prstGeom>
          <a:solidFill>
            <a:srgbClr val="FFCCFF"/>
          </a:solidFill>
          <a:ln w="2857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ЧЕЛОВЕК-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участник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экономических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отношений</a:t>
            </a:r>
            <a:endParaRPr kumimoji="0" lang="ru-RU" sz="2800" b="0" i="0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Narrow" pitchFamily="34" charset="0"/>
            </a:endParaRPr>
          </a:p>
        </p:txBody>
      </p:sp>
      <p:grpSp>
        <p:nvGrpSpPr>
          <p:cNvPr id="6150" name="Group 6"/>
          <p:cNvGrpSpPr>
            <a:grpSpLocks/>
          </p:cNvGrpSpPr>
          <p:nvPr/>
        </p:nvGrpSpPr>
        <p:grpSpPr bwMode="auto">
          <a:xfrm>
            <a:off x="500034" y="642918"/>
            <a:ext cx="2232025" cy="2565401"/>
            <a:chOff x="1450" y="672"/>
            <a:chExt cx="1406" cy="1616"/>
          </a:xfrm>
        </p:grpSpPr>
        <p:graphicFrame>
          <p:nvGraphicFramePr>
            <p:cNvPr id="6151" name="Object 7"/>
            <p:cNvGraphicFramePr>
              <a:graphicFrameLocks noChangeAspect="1"/>
            </p:cNvGraphicFramePr>
            <p:nvPr/>
          </p:nvGraphicFramePr>
          <p:xfrm>
            <a:off x="1717" y="672"/>
            <a:ext cx="926" cy="11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13" name="Clip" r:id="rId5" imgW="684720" imgH="852120" progId="">
                    <p:embed/>
                  </p:oleObj>
                </mc:Choice>
                <mc:Fallback>
                  <p:oleObj name="Clip" r:id="rId5" imgW="684720" imgH="852120" progId="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17" y="672"/>
                          <a:ext cx="926" cy="115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52" name="Text Box 8"/>
            <p:cNvSpPr txBox="1">
              <a:spLocks noChangeArrowheads="1"/>
            </p:cNvSpPr>
            <p:nvPr/>
          </p:nvSpPr>
          <p:spPr bwMode="auto">
            <a:xfrm>
              <a:off x="1450" y="1765"/>
              <a:ext cx="1406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itchFamily="34" charset="0"/>
                </a:rPr>
                <a:t>Производитель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itchFamily="34" charset="0"/>
                </a:rPr>
                <a:t>товаров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</a:endParaRPr>
            </a:p>
          </p:txBody>
        </p:sp>
      </p:grpSp>
      <p:grpSp>
        <p:nvGrpSpPr>
          <p:cNvPr id="6153" name="Group 9"/>
          <p:cNvGrpSpPr>
            <a:grpSpLocks/>
          </p:cNvGrpSpPr>
          <p:nvPr/>
        </p:nvGrpSpPr>
        <p:grpSpPr bwMode="auto">
          <a:xfrm>
            <a:off x="642938" y="3500436"/>
            <a:ext cx="2101851" cy="2176461"/>
            <a:chOff x="788" y="2269"/>
            <a:chExt cx="1324" cy="1371"/>
          </a:xfrm>
        </p:grpSpPr>
        <p:graphicFrame>
          <p:nvGraphicFramePr>
            <p:cNvPr id="6154" name="Object 10"/>
            <p:cNvGraphicFramePr>
              <a:graphicFrameLocks noChangeAspect="1"/>
            </p:cNvGraphicFramePr>
            <p:nvPr/>
          </p:nvGraphicFramePr>
          <p:xfrm>
            <a:off x="912" y="2269"/>
            <a:ext cx="1200" cy="11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14" name="Clip" r:id="rId7" imgW="810000" imgH="768960" progId="">
                    <p:embed/>
                  </p:oleObj>
                </mc:Choice>
                <mc:Fallback>
                  <p:oleObj name="Clip" r:id="rId7" imgW="810000" imgH="768960" progId="">
                    <p:embed/>
                    <p:pic>
                      <p:nvPicPr>
                        <p:cNvPr id="0" name="Picture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2" y="2269"/>
                          <a:ext cx="1200" cy="113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55" name="Text Box 11"/>
            <p:cNvSpPr txBox="1">
              <a:spLocks noChangeArrowheads="1"/>
            </p:cNvSpPr>
            <p:nvPr/>
          </p:nvSpPr>
          <p:spPr bwMode="auto">
            <a:xfrm>
              <a:off x="788" y="3349"/>
              <a:ext cx="119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itchFamily="34" charset="0"/>
                </a:rPr>
                <a:t>Собственник</a:t>
              </a: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CC66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6156" name="Group 12"/>
          <p:cNvGrpSpPr>
            <a:grpSpLocks/>
          </p:cNvGrpSpPr>
          <p:nvPr/>
        </p:nvGrpSpPr>
        <p:grpSpPr bwMode="auto">
          <a:xfrm>
            <a:off x="3571875" y="4581526"/>
            <a:ext cx="1768475" cy="2024063"/>
            <a:chOff x="2542" y="2976"/>
            <a:chExt cx="1114" cy="1275"/>
          </a:xfrm>
        </p:grpSpPr>
        <p:graphicFrame>
          <p:nvGraphicFramePr>
            <p:cNvPr id="6157" name="Object 13"/>
            <p:cNvGraphicFramePr>
              <a:graphicFrameLocks noChangeAspect="1"/>
            </p:cNvGraphicFramePr>
            <p:nvPr/>
          </p:nvGraphicFramePr>
          <p:xfrm>
            <a:off x="2671" y="2976"/>
            <a:ext cx="985" cy="10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15" name="Clip" r:id="rId9" imgW="891000" imgH="907560" progId="">
                    <p:embed/>
                  </p:oleObj>
                </mc:Choice>
                <mc:Fallback>
                  <p:oleObj name="Clip" r:id="rId9" imgW="891000" imgH="907560" progId="">
                    <p:embed/>
                    <p:pic>
                      <p:nvPicPr>
                        <p:cNvPr id="0" name="Picture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71" y="2976"/>
                          <a:ext cx="985" cy="100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58" name="Text Box 14"/>
            <p:cNvSpPr txBox="1">
              <a:spLocks noChangeArrowheads="1"/>
            </p:cNvSpPr>
            <p:nvPr/>
          </p:nvSpPr>
          <p:spPr bwMode="auto">
            <a:xfrm>
              <a:off x="2542" y="3960"/>
              <a:ext cx="1047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itchFamily="34" charset="0"/>
                </a:rPr>
                <a:t>Покупатель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</a:endParaRPr>
            </a:p>
          </p:txBody>
        </p:sp>
      </p:grpSp>
      <p:grpSp>
        <p:nvGrpSpPr>
          <p:cNvPr id="6159" name="Group 15"/>
          <p:cNvGrpSpPr>
            <a:grpSpLocks/>
          </p:cNvGrpSpPr>
          <p:nvPr/>
        </p:nvGrpSpPr>
        <p:grpSpPr bwMode="auto">
          <a:xfrm>
            <a:off x="7000878" y="3505202"/>
            <a:ext cx="1614488" cy="2457451"/>
            <a:chOff x="4410" y="2208"/>
            <a:chExt cx="1017" cy="1548"/>
          </a:xfrm>
        </p:grpSpPr>
        <p:graphicFrame>
          <p:nvGraphicFramePr>
            <p:cNvPr id="6160" name="Object 16"/>
            <p:cNvGraphicFramePr>
              <a:graphicFrameLocks noChangeAspect="1"/>
            </p:cNvGraphicFramePr>
            <p:nvPr/>
          </p:nvGraphicFramePr>
          <p:xfrm>
            <a:off x="4411" y="2208"/>
            <a:ext cx="1016" cy="11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16" name="Clip" r:id="rId11" imgW="1028520" imgH="1207800" progId="">
                    <p:embed/>
                  </p:oleObj>
                </mc:Choice>
                <mc:Fallback>
                  <p:oleObj name="Clip" r:id="rId11" imgW="1028520" imgH="1207800" progId="">
                    <p:embed/>
                    <p:pic>
                      <p:nvPicPr>
                        <p:cNvPr id="0" name="Picture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1" y="2208"/>
                          <a:ext cx="1016" cy="119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61" name="Text Box 17"/>
            <p:cNvSpPr txBox="1">
              <a:spLocks noChangeArrowheads="1"/>
            </p:cNvSpPr>
            <p:nvPr/>
          </p:nvSpPr>
          <p:spPr bwMode="auto">
            <a:xfrm>
              <a:off x="4410" y="3465"/>
              <a:ext cx="96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itchFamily="34" charset="0"/>
                </a:rPr>
                <a:t>Продавец</a:t>
              </a: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 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grpSp>
        <p:nvGrpSpPr>
          <p:cNvPr id="6162" name="Group 18"/>
          <p:cNvGrpSpPr>
            <a:grpSpLocks/>
          </p:cNvGrpSpPr>
          <p:nvPr/>
        </p:nvGrpSpPr>
        <p:grpSpPr bwMode="auto">
          <a:xfrm>
            <a:off x="6429388" y="785794"/>
            <a:ext cx="2232024" cy="2422526"/>
            <a:chOff x="3676" y="720"/>
            <a:chExt cx="1406" cy="1526"/>
          </a:xfrm>
        </p:grpSpPr>
        <p:graphicFrame>
          <p:nvGraphicFramePr>
            <p:cNvPr id="6163" name="Object 19"/>
            <p:cNvGraphicFramePr>
              <a:graphicFrameLocks noChangeAspect="1"/>
            </p:cNvGraphicFramePr>
            <p:nvPr/>
          </p:nvGraphicFramePr>
          <p:xfrm>
            <a:off x="3877" y="720"/>
            <a:ext cx="1023" cy="10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17" name="Clip" r:id="rId13" imgW="722160" imgH="734040" progId="">
                    <p:embed/>
                  </p:oleObj>
                </mc:Choice>
                <mc:Fallback>
                  <p:oleObj name="Clip" r:id="rId13" imgW="722160" imgH="734040" progId="">
                    <p:embed/>
                    <p:pic>
                      <p:nvPicPr>
                        <p:cNvPr id="0" name="Picture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77" y="720"/>
                          <a:ext cx="1023" cy="10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64" name="Text Box 20"/>
            <p:cNvSpPr txBox="1">
              <a:spLocks noChangeArrowheads="1"/>
            </p:cNvSpPr>
            <p:nvPr/>
          </p:nvSpPr>
          <p:spPr bwMode="auto">
            <a:xfrm>
              <a:off x="3676" y="1723"/>
              <a:ext cx="1406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itchFamily="34" charset="0"/>
                </a:rPr>
                <a:t>Производитель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itchFamily="34" charset="0"/>
                </a:rPr>
                <a:t>услуг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</a:endParaRPr>
            </a:p>
          </p:txBody>
        </p:sp>
      </p:grp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071810"/>
            <a:ext cx="8229600" cy="928694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назовите, что между ними общего, в чем различия</a:t>
            </a:r>
          </a:p>
          <a:p>
            <a:endParaRPr lang="ru-RU" dirty="0"/>
          </a:p>
        </p:txBody>
      </p:sp>
      <p:sp>
        <p:nvSpPr>
          <p:cNvPr id="6147" name="Скругленный прямоугольник 4"/>
          <p:cNvSpPr>
            <a:spLocks noChangeArrowheads="1"/>
          </p:cNvSpPr>
          <p:nvPr/>
        </p:nvSpPr>
        <p:spPr bwMode="auto">
          <a:xfrm>
            <a:off x="500034" y="500042"/>
            <a:ext cx="3571875" cy="2214562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3" name="TextBox 2"/>
          <p:cNvSpPr txBox="1">
            <a:spLocks noChangeArrowheads="1"/>
          </p:cNvSpPr>
          <p:nvPr/>
        </p:nvSpPr>
        <p:spPr bwMode="auto">
          <a:xfrm>
            <a:off x="785786" y="714356"/>
            <a:ext cx="2928937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производитель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тот, кто участвует в создании товаров или оказании услуг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146" name="Скругленный прямоугольник 5"/>
          <p:cNvSpPr>
            <a:spLocks noChangeArrowheads="1"/>
          </p:cNvSpPr>
          <p:nvPr/>
        </p:nvSpPr>
        <p:spPr bwMode="auto">
          <a:xfrm>
            <a:off x="4857752" y="500042"/>
            <a:ext cx="3643313" cy="2214562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177" name="TextBox 3"/>
          <p:cNvSpPr txBox="1">
            <a:spLocks noChangeArrowheads="1"/>
          </p:cNvSpPr>
          <p:nvPr/>
        </p:nvSpPr>
        <p:spPr bwMode="auto">
          <a:xfrm>
            <a:off x="5072066" y="571480"/>
            <a:ext cx="3286125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потребитель</a:t>
            </a: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тот, кто использует товары и услуги для удовлетворения своих потребностей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7178" name="Picture 3" descr="C:\Documents and Settings\Новый пользователь\Рабочий стол\клипарттж\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3929066"/>
            <a:ext cx="31273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" name="Picture 10" descr="C:\Documents and Settings\Новый пользователь\Рабочий стол\клипарттж\People\01 (174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143380"/>
            <a:ext cx="3016250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500034" y="214290"/>
            <a:ext cx="822960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УЧАСТНИКИ  ЭКОНОМИКИ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786050" y="1142984"/>
            <a:ext cx="3529013" cy="576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человек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786050" y="1857364"/>
            <a:ext cx="3529013" cy="576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группа лю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д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ей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786050" y="2571744"/>
            <a:ext cx="3529013" cy="576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предприятие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786050" y="3214686"/>
            <a:ext cx="3529013" cy="5762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государство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 rot="16200000">
            <a:off x="-1118422" y="1975623"/>
            <a:ext cx="3959225" cy="1008062"/>
          </a:xfrm>
          <a:prstGeom prst="rect">
            <a:avLst/>
          </a:prstGeom>
          <a:solidFill>
            <a:srgbClr val="E0BED9"/>
          </a:solidFill>
          <a:ln w="38100">
            <a:solidFill>
              <a:srgbClr val="990099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rgbClr val="99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ПРОИЗВОДИТЕЛЬ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 rot="5400000">
            <a:off x="6397633" y="1960556"/>
            <a:ext cx="3929091" cy="1008063"/>
          </a:xfrm>
          <a:prstGeom prst="rect">
            <a:avLst/>
          </a:prstGeom>
          <a:solidFill>
            <a:srgbClr val="DCCCC6"/>
          </a:solidFill>
          <a:ln w="38100">
            <a:solidFill>
              <a:srgbClr val="CC6600"/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rgbClr val="CC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ПОТРЕБИТЕЛЬ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49" name="AutoShape 9"/>
          <p:cNvSpPr>
            <a:spLocks/>
          </p:cNvSpPr>
          <p:nvPr/>
        </p:nvSpPr>
        <p:spPr bwMode="auto">
          <a:xfrm>
            <a:off x="1785918" y="1071546"/>
            <a:ext cx="1071570" cy="2786082"/>
          </a:xfrm>
          <a:prstGeom prst="leftBrace">
            <a:avLst>
              <a:gd name="adj1" fmla="val 41614"/>
              <a:gd name="adj2" fmla="val 50000"/>
            </a:avLst>
          </a:prstGeom>
          <a:noFill/>
          <a:ln w="38100">
            <a:solidFill>
              <a:srgbClr val="990099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50" name="AutoShape 10"/>
          <p:cNvSpPr>
            <a:spLocks/>
          </p:cNvSpPr>
          <p:nvPr/>
        </p:nvSpPr>
        <p:spPr bwMode="auto">
          <a:xfrm>
            <a:off x="6286512" y="1071546"/>
            <a:ext cx="1074742" cy="2786082"/>
          </a:xfrm>
          <a:prstGeom prst="rightBrace">
            <a:avLst>
              <a:gd name="adj1" fmla="val 48621"/>
              <a:gd name="adj2" fmla="val 50000"/>
            </a:avLst>
          </a:prstGeom>
          <a:noFill/>
          <a:ln w="38100">
            <a:solidFill>
              <a:srgbClr val="CC6600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4" descr="переплетчи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786322"/>
            <a:ext cx="2657674" cy="185738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2" name="Picture 5" descr="жатв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4786322"/>
            <a:ext cx="1994301" cy="184066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3" name="Picture 4" descr="переписчи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41834" y="4786322"/>
            <a:ext cx="2230694" cy="18201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animBg="1"/>
      <p:bldP spid="10248" grpId="0" animBg="1"/>
      <p:bldP spid="10249" grpId="0" animBg="1"/>
      <p:bldP spid="1025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85728"/>
            <a:ext cx="4572032" cy="1296974"/>
          </a:xfrm>
          <a:solidFill>
            <a:schemeClr val="accent6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Потребительские</a:t>
            </a:r>
            <a:b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мотивы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29124" y="3929066"/>
            <a:ext cx="4714876" cy="278608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Семья из 3-х человек. Мама, папа и двое детей-школьников. Мама с детьми в выходной день отправилась за покупками. Кроме продуктов к ужину, они купили школьный ранец для сына, джинсы для дочери, кофеварку и новые занавески для гостиной.</a:t>
            </a:r>
          </a:p>
          <a:p>
            <a:endParaRPr lang="ru-RU" sz="2400" b="1" dirty="0" smtClean="0"/>
          </a:p>
          <a:p>
            <a:endParaRPr lang="ru-RU" sz="2400" dirty="0"/>
          </a:p>
        </p:txBody>
      </p:sp>
      <p:sp>
        <p:nvSpPr>
          <p:cNvPr id="4" name="Выгнутая влево стрелка 3"/>
          <p:cNvSpPr/>
          <p:nvPr/>
        </p:nvSpPr>
        <p:spPr>
          <a:xfrm rot="1408571">
            <a:off x="1983043" y="809547"/>
            <a:ext cx="714380" cy="1138099"/>
          </a:xfrm>
          <a:prstGeom prst="curvedRigh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Выгнутая вправо стрелка 4"/>
          <p:cNvSpPr/>
          <p:nvPr/>
        </p:nvSpPr>
        <p:spPr>
          <a:xfrm rot="20714395">
            <a:off x="6480955" y="859338"/>
            <a:ext cx="714380" cy="1058131"/>
          </a:xfrm>
          <a:prstGeom prst="curvedLeftArrow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928934"/>
            <a:ext cx="4071966" cy="22860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чувство превосходства, желание отличиться от других, чувство комфорта, развлечение, благосостояние семьи </a:t>
            </a:r>
            <a:endParaRPr lang="ru-RU" sz="28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571472" y="2000240"/>
            <a:ext cx="3357586" cy="857256"/>
          </a:xfrm>
          <a:prstGeom prst="downArrowCallou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ЭМОЦИОНАЛЬНЫЕ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5214942" y="2000240"/>
            <a:ext cx="3357586" cy="857256"/>
          </a:xfrm>
          <a:prstGeom prst="downArrowCallout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РАЦИОНАЛЬНЫЕ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14942" y="2928934"/>
            <a:ext cx="3357586" cy="7143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Экономия, качество</a:t>
            </a:r>
            <a:endParaRPr lang="ru-RU" sz="32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5572140"/>
            <a:ext cx="4429156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Предположите, каковы  были мотивы  этих покупок ?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3071810"/>
            <a:ext cx="914400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ГДЕ  И  КАК  ВЫ </a:t>
            </a:r>
            <a:r>
              <a:rPr lang="ru-RU" sz="36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МОЖЕТЕ  СТАТЬ</a:t>
            </a:r>
            <a:r>
              <a:rPr lang="ru-RU" sz="36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УЧАСТНИКАМИ</a:t>
            </a:r>
            <a:r>
              <a:rPr kumimoji="0" lang="ru-RU" sz="3600" b="1" i="0" u="none" strike="noStrike" cap="none" normalizeH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ЭКОНОМИЧЕСКИХ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ОТНОШЕНИЙ?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pic>
        <p:nvPicPr>
          <p:cNvPr id="5" name="Picture 6" descr="C:\Documents and Settings\Новый пользователь\Рабочий стол\клипарттж\People\01 (97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2715510" cy="228601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6" name="Picture 7" descr="C:\Documents and Settings\Новый пользователь\Рабочий стол\клипарттж\People\01 (115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85728"/>
            <a:ext cx="1857357" cy="2542186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7" name="Picture 3" descr="врач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285728"/>
            <a:ext cx="1998660" cy="250505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</p:pic>
      <p:pic>
        <p:nvPicPr>
          <p:cNvPr id="8" name="Picture 5" descr="пекар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4406904"/>
            <a:ext cx="1857388" cy="219753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Picture 3" descr="торговля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500570"/>
            <a:ext cx="2714644" cy="2067774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П.2 §3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733576"/>
              </p:ext>
            </p:extLst>
          </p:nvPr>
        </p:nvGraphicFramePr>
        <p:xfrm>
          <a:off x="467544" y="836712"/>
          <a:ext cx="8496945" cy="5828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92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4613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Критерии сравнения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Натуральное хозяйство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Товарное хозяйство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18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007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возникновения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18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4613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Преимущества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18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Примеры </a:t>
                      </a:r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596437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00B050"/>
                </a:solidFill>
              </a:rPr>
              <a:t>Закрепление</a:t>
            </a:r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30799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Последовательность операций, необходимых для изготовления какого-либо продукта: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285992"/>
            <a:ext cx="7329510" cy="38401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1) технология</a:t>
            </a:r>
          </a:p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2) техника</a:t>
            </a:r>
          </a:p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3) производительные силы</a:t>
            </a:r>
          </a:p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4) ресурсы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1000100" y="2285992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ru-RU" dirty="0" smtClean="0">
                <a:solidFill>
                  <a:srgbClr val="990099"/>
                </a:solidFill>
              </a:rPr>
              <a:t>Новые понятия и термины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107504" y="1556792"/>
            <a:ext cx="9036496" cy="4968552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Правило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Социальные нормы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Привычка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Обычай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Ритуал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Обряд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Церемония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Этикет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Манеры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400" dirty="0" smtClean="0"/>
          </a:p>
          <a:p>
            <a:pPr eaLnBrk="1" hangingPunct="1">
              <a:lnSpc>
                <a:spcPct val="90000"/>
              </a:lnSpc>
            </a:pPr>
            <a:endParaRPr lang="ru-RU" sz="2400" dirty="0" smtClean="0"/>
          </a:p>
          <a:p>
            <a:pPr eaLnBrk="1" hangingPunct="1">
              <a:lnSpc>
                <a:spcPct val="90000"/>
              </a:lnSpc>
            </a:pP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val="153945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Количество продуктов, произведённых в единицу времени: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428868"/>
            <a:ext cx="7515220" cy="362585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1) натуральное хозяйство</a:t>
            </a:r>
          </a:p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2) товарное хозяйство</a:t>
            </a:r>
          </a:p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3) производительность труда</a:t>
            </a:r>
          </a:p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4) качество труда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642910" y="3786190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991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Что из перечисленного является главным недостатком натурального хозяйства?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214554"/>
            <a:ext cx="8229600" cy="391160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1) низкое качество производимой продукции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2) ручной труд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3) низкая производительность труда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4) передача секретов мастерства из поколения в поколение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500034" y="3857628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Одним из основных элементов экономики является: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285992"/>
            <a:ext cx="7329510" cy="38401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1) судопроизводство</a:t>
            </a:r>
          </a:p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2) гуманитарная помощь</a:t>
            </a:r>
          </a:p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3) потребление</a:t>
            </a:r>
          </a:p>
          <a:p>
            <a:pPr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4) общение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928662" y="3643314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72560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Верны ли суждения о товарном хозяйстве?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857364"/>
            <a:ext cx="8229600" cy="426879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А.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 товарном хозяйстве производится натуральный обмен одних товаров на другие.</a:t>
            </a:r>
          </a:p>
          <a:p>
            <a:pPr>
              <a:buNone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Б.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Наиболее выгодным в товарном хозяйстве становится стремление повысить качество товара за счёт сокращения производства.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3286116" y="1928802"/>
            <a:ext cx="1500198" cy="150019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3428992" y="2071678"/>
            <a:ext cx="1500198" cy="12144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5-конечная звезда 7"/>
          <p:cNvSpPr/>
          <p:nvPr/>
        </p:nvSpPr>
        <p:spPr>
          <a:xfrm>
            <a:off x="428596" y="4000504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Верны ли суждения о потребителе?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857364"/>
            <a:ext cx="8229600" cy="4268799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А.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Потребителем является тот, кто использует товары и услуги для удовлетворения своих потребностей.</a:t>
            </a:r>
          </a:p>
          <a:p>
            <a:pPr>
              <a:buNone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Б.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Потребитель – человек, приобретающий нужные ему товары в магазинах.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285720" y="4071942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285720" y="1928802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Верны ли суждения о натуральном хозяйстве?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071678"/>
            <a:ext cx="8229600" cy="405448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А.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Натуральное хозяйство существует только в экономически развитых странах.</a:t>
            </a:r>
          </a:p>
          <a:p>
            <a:pPr>
              <a:buNone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Б.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Натуральное хозяйство существует в современных странах Латинской Америки, Азии, Африки.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16200000" flipH="1">
            <a:off x="3357554" y="2071678"/>
            <a:ext cx="1500198" cy="121444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3357554" y="2143116"/>
            <a:ext cx="1571636" cy="100013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5-конечная звезда 7"/>
          <p:cNvSpPr/>
          <p:nvPr/>
        </p:nvSpPr>
        <p:spPr>
          <a:xfrm>
            <a:off x="357158" y="4286256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65416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Верны ли суждения об основных участниках экономики?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071678"/>
            <a:ext cx="8229600" cy="405448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А.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Потребителем может быть как отдельный человек, так и группа людей.</a:t>
            </a:r>
          </a:p>
          <a:p>
            <a:pPr>
              <a:buNone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Б. 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Основные участники экономики стремятся действовать наиболее рационально.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428596" y="4214818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357158" y="2214554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72560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Что из перечисленного характеризует товарное хозяйство?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1482" y="1428736"/>
            <a:ext cx="8472518" cy="54292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1) традиционный вид работы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2) изготовление предметов на продажу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3) стремление к разнообразию ассортимента производимой продукции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4) для успешного производства требуется труд всех членов семьи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5) максимальное удовлетворение потребностей людей</a:t>
            </a:r>
          </a:p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6) низкий жизненный уровень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357158" y="4786322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5-конечная звезда 4"/>
          <p:cNvSpPr/>
          <p:nvPr/>
        </p:nvSpPr>
        <p:spPr>
          <a:xfrm>
            <a:off x="285720" y="2428868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285720" y="1928802"/>
            <a:ext cx="500066" cy="500066"/>
          </a:xfrm>
          <a:prstGeom prst="star5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mtClean="0">
                <a:solidFill>
                  <a:srgbClr val="00B050"/>
                </a:solidFill>
              </a:rPr>
              <a:t>Закрепление</a:t>
            </a:r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47464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/>
            <a:r>
              <a:rPr lang="ru-RU" altLang="ru-RU" smtClean="0">
                <a:solidFill>
                  <a:srgbClr val="00B050"/>
                </a:solidFill>
              </a:rPr>
              <a:t>ПОДВЕДЁМ ИТОГИ 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4929188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sz="3600" dirty="0" smtClean="0"/>
              <a:t>стр. </a:t>
            </a:r>
            <a:r>
              <a:rPr lang="ru-RU" altLang="ru-RU" sz="3600" dirty="0" smtClean="0"/>
              <a:t>31</a:t>
            </a:r>
            <a:endParaRPr lang="ru-RU" altLang="ru-RU" sz="3600" dirty="0" smtClean="0"/>
          </a:p>
          <a:p>
            <a:pPr marL="0" indent="0" algn="ctr" eaLnBrk="1" hangingPunct="1">
              <a:buFontTx/>
              <a:buNone/>
            </a:pPr>
            <a:r>
              <a:rPr lang="ru-RU" altLang="ru-RU" sz="3600" dirty="0" smtClean="0"/>
              <a:t>Рубрика </a:t>
            </a:r>
            <a:r>
              <a:rPr lang="ru-RU" altLang="ru-RU" sz="3600" dirty="0" smtClean="0"/>
              <a:t>«Проверим себя»</a:t>
            </a:r>
            <a:endParaRPr lang="ru-RU" altLang="ru-RU" sz="3600" dirty="0" smtClean="0"/>
          </a:p>
          <a:p>
            <a:pPr marL="0" indent="0" algn="ctr" eaLnBrk="1" hangingPunct="1">
              <a:buFontTx/>
              <a:buNone/>
            </a:pPr>
            <a:r>
              <a:rPr lang="ru-RU" altLang="ru-RU" sz="3600" dirty="0" smtClean="0"/>
              <a:t>Вопросы 1-4</a:t>
            </a:r>
            <a:endParaRPr lang="ru-RU" altLang="ru-RU" sz="3600" dirty="0" smtClean="0"/>
          </a:p>
        </p:txBody>
      </p:sp>
    </p:spTree>
    <p:extLst>
      <p:ext uri="{BB962C8B-B14F-4D97-AF65-F5344CB8AC3E}">
        <p14:creationId xmlns:p14="http://schemas.microsoft.com/office/powerpoint/2010/main" val="116132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Актуализация…</a:t>
            </a:r>
            <a:endParaRPr lang="ru-RU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3212976"/>
            <a:ext cx="9145016" cy="2562076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Возникло в древности. </a:t>
            </a:r>
          </a:p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Сегодня это наука и хозяйство. </a:t>
            </a:r>
          </a:p>
          <a:p>
            <a:pPr algn="ctr"/>
            <a:r>
              <a:rPr lang="ru-RU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завтра будет обязательно существовать</a:t>
            </a:r>
            <a:r>
              <a:rPr lang="ru-RU" sz="4800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478" y="0"/>
            <a:ext cx="2423372" cy="18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3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Прямоугольник 6"/>
          <p:cNvSpPr>
            <a:spLocks noChangeArrowheads="1"/>
          </p:cNvSpPr>
          <p:nvPr/>
        </p:nvSpPr>
        <p:spPr bwMode="auto">
          <a:xfrm>
            <a:off x="539750" y="549275"/>
            <a:ext cx="83534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300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2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300"/>
              </a:spcBef>
              <a:buClr>
                <a:srgbClr val="B37732"/>
              </a:buClr>
              <a:buSzPct val="85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ts val="300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9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338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4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Спасибо за работу на уроке!</a:t>
            </a:r>
            <a:endParaRPr kumimoji="0" lang="ru-RU" altLang="ru-RU" sz="48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75779" name="Прямоугольник 7"/>
          <p:cNvSpPr>
            <a:spLocks noChangeArrowheads="1"/>
          </p:cNvSpPr>
          <p:nvPr/>
        </p:nvSpPr>
        <p:spPr bwMode="auto">
          <a:xfrm>
            <a:off x="684213" y="1341438"/>
            <a:ext cx="78628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300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2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300"/>
              </a:spcBef>
              <a:buClr>
                <a:srgbClr val="B37732"/>
              </a:buClr>
              <a:buSzPct val="85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ts val="300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9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338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marL="0" marR="0" lvl="0" indent="0" algn="l" defTabSz="449263" rtl="0" eaLnBrk="1" fontAlgn="base" latinLnBrk="0" hangingPunct="1">
              <a:lnSpc>
                <a:spcPct val="47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40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До встречи на следующем уроке</a:t>
            </a:r>
            <a:r>
              <a:rPr kumimoji="0" lang="ru-RU" altLang="ru-RU" sz="44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!</a:t>
            </a:r>
            <a:endParaRPr kumimoji="0" lang="ru-RU" altLang="ru-RU" sz="4400" b="0" i="0" u="none" strike="noStrike" kern="120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23557" name="Прямоугольник 11"/>
          <p:cNvSpPr>
            <a:spLocks noChangeArrowheads="1"/>
          </p:cNvSpPr>
          <p:nvPr/>
        </p:nvSpPr>
        <p:spPr bwMode="auto">
          <a:xfrm>
            <a:off x="107504" y="1803400"/>
            <a:ext cx="8928992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600"/>
              </a:spcBef>
              <a:buClr>
                <a:schemeClr val="accent2"/>
              </a:buClr>
              <a:buSzPct val="8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ts val="300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2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ts val="300"/>
              </a:spcBef>
              <a:buClr>
                <a:srgbClr val="B37732"/>
              </a:buClr>
              <a:buSzPct val="85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ts val="300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9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ts val="338"/>
              </a:spcBef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defTabSz="449263" eaLnBrk="0" fontAlgn="base" hangingPunct="0">
              <a:spcBef>
                <a:spcPts val="338"/>
              </a:spcBef>
              <a:spcAft>
                <a:spcPct val="0"/>
              </a:spcAft>
              <a:buClr>
                <a:srgbClr val="D6903D"/>
              </a:buClr>
              <a:buSzPct val="85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40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Домашнее задание:</a:t>
            </a:r>
          </a:p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ru-RU" alt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- параграф 3, пересказ.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F3A447"/>
              </a:buClr>
              <a:buSzPct val="85000"/>
              <a:buFont typeface="Wingdings 2" panose="05020102010507070707" pitchFamily="18" charset="2"/>
              <a:buChar char=""/>
              <a:tabLst/>
              <a:defRPr/>
            </a:pPr>
            <a:endParaRPr kumimoji="0" lang="ru-RU" alt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F3A447"/>
              </a:buClr>
              <a:buSzPct val="85000"/>
              <a:buNone/>
              <a:tabLst/>
              <a:defRPr/>
            </a:pPr>
            <a:r>
              <a:rPr kumimoji="0" lang="ru-RU" alt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MS Gothic" panose="020B0609070205080204" pitchFamily="49" charset="-128"/>
                <a:cs typeface="Times New Roman" panose="02020603050405020304" pitchFamily="18" charset="0"/>
              </a:rPr>
              <a:t>- Учим записи кластер-схемам и новые слова.</a:t>
            </a:r>
          </a:p>
        </p:txBody>
      </p:sp>
    </p:spTree>
    <p:extLst>
      <p:ext uri="{BB962C8B-B14F-4D97-AF65-F5344CB8AC3E}">
        <p14:creationId xmlns:p14="http://schemas.microsoft.com/office/powerpoint/2010/main" val="255516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6" y="8032"/>
            <a:ext cx="9001125" cy="108086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Актуализация </a:t>
            </a:r>
            <a:endParaRPr lang="ru-RU" sz="5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s://yandex.ru/images/_crpd/ko8KIP057/448ee1TcEQ/C4ZFLqp4VfLOo7KZOmQUx8yvp3w4OslJ9yBM4tBGYU2mLepynGoV7FTDUYsM85-oMv3WDNx2GCDaXyQHfxSEVhqXSTHmLhCmj_Ci2Es8FNDX46QraT7SVfp0C_-FEyBV7X3iHs0qBaAElwPsDfOct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4664"/>
            <a:ext cx="885698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s03.infourok.ru/uploads/ex/0034/00040b5b-a35f38d1/img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4664"/>
            <a:ext cx="8856984" cy="6398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iki.mininuniver.ru/images/2/2b/%D0%9F%D0%BE%D1%82%D1%80%D0%B5%D0%B1%D0%BD%D0%BE%D1%81%D1%82%D0%B8_%D0%91%D0%B0%D0%B7%D1%83%D0%BB%D0%B8%D0%B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31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701996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8" y="617538"/>
            <a:ext cx="879360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Экономика и её участники.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4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</p:txBody>
      </p:sp>
      <p:sp>
        <p:nvSpPr>
          <p:cNvPr id="113667" name="TextBox 2"/>
          <p:cNvSpPr txBox="1">
            <a:spLocks noChangeArrowheads="1"/>
          </p:cNvSpPr>
          <p:nvPr/>
        </p:nvSpPr>
        <p:spPr bwMode="auto">
          <a:xfrm>
            <a:off x="5724128" y="166688"/>
            <a:ext cx="32706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CEDD1">
                    <a:lumMod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Обществознание</a:t>
            </a:r>
          </a:p>
        </p:txBody>
      </p:sp>
      <p:sp>
        <p:nvSpPr>
          <p:cNvPr id="113668" name="Дата 1"/>
          <p:cNvSpPr txBox="1">
            <a:spLocks/>
          </p:cNvSpPr>
          <p:nvPr/>
        </p:nvSpPr>
        <p:spPr bwMode="auto">
          <a:xfrm>
            <a:off x="28575" y="152400"/>
            <a:ext cx="24590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>
                <a:solidFill>
                  <a:schemeClr val="tx2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B5AE53"/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848058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2CBBDD-670A-4DF1-BE53-4E28F68B6432}" type="datetime1">
              <a:rPr kumimoji="0" lang="ru-RU" alt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09.10.2023</a:t>
            </a:fld>
            <a:r>
              <a:rPr kumimoji="0" lang="ru-RU" alt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charset="0"/>
              </a:rPr>
              <a:t>г.</a:t>
            </a:r>
          </a:p>
        </p:txBody>
      </p:sp>
      <p:sp>
        <p:nvSpPr>
          <p:cNvPr id="113669" name="Rectangle 7"/>
          <p:cNvSpPr>
            <a:spLocks noChangeArrowheads="1"/>
          </p:cNvSpPr>
          <p:nvPr/>
        </p:nvSpPr>
        <p:spPr bwMode="auto">
          <a:xfrm>
            <a:off x="101763" y="6525344"/>
            <a:ext cx="8839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240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2000">
                <a:solidFill>
                  <a:schemeClr val="tx2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B5AE53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>
                <a:solidFill>
                  <a:schemeClr val="tx2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848058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panose="020B0604020202020204" pitchFamily="34" charset="0"/>
              <a:buChar char="•"/>
              <a:tabLst>
                <a:tab pos="2970213" algn="ctr"/>
                <a:tab pos="5940425" algn="r"/>
              </a:tabLst>
              <a:defRPr sz="1600">
                <a:solidFill>
                  <a:schemeClr val="tx2"/>
                </a:solidFill>
                <a:latin typeface="Century Gothic" panose="020B0502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970213" algn="ctr"/>
                <a:tab pos="5940425" algn="r"/>
              </a:tabLst>
              <a:defRPr/>
            </a:pPr>
            <a:r>
              <a:rPr kumimoji="0" lang="ru-RU" alt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Arial" panose="020B0604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МАОУ г. Калининграда СОШ № 57, параграф 3, стр. 25, 7аб классы, учитель истории и обществознания Занин М.А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363" y="1484784"/>
            <a:ext cx="6096000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37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1. Что такое экономика.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2.  Проявления экономики.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3. Роль экономики в жизни общества.</a:t>
            </a:r>
          </a:p>
          <a:p>
            <a:pPr algn="ctr">
              <a:buNone/>
            </a:pPr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4.  Участники экономических отношений.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0186" y="188640"/>
            <a:ext cx="3903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Narrow" pitchFamily="34" charset="0"/>
              </a:rPr>
              <a:t>ПЛАН УРОКА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071538" y="214290"/>
            <a:ext cx="6858048" cy="1143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ЭКОНОМИКА – искусство ведения домашнего хозяйства (греч.)</a:t>
            </a: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1000100" y="1857364"/>
            <a:ext cx="2952750" cy="1223963"/>
          </a:xfrm>
          <a:prstGeom prst="ellipse">
            <a:avLst/>
          </a:prstGeom>
          <a:gradFill rotWithShape="1">
            <a:gsLst>
              <a:gs pos="0">
                <a:srgbClr val="E0BED9"/>
              </a:gs>
              <a:gs pos="50000">
                <a:schemeClr val="bg1"/>
              </a:gs>
              <a:gs pos="100000">
                <a:srgbClr val="E0BED9"/>
              </a:gs>
            </a:gsLst>
            <a:lin ang="5400000" scaled="1"/>
          </a:gra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НАУКА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3078" name="Oval 6"/>
          <p:cNvSpPr>
            <a:spLocks noChangeArrowheads="1"/>
          </p:cNvSpPr>
          <p:nvPr/>
        </p:nvSpPr>
        <p:spPr bwMode="auto">
          <a:xfrm>
            <a:off x="5143504" y="1857364"/>
            <a:ext cx="2952750" cy="1223962"/>
          </a:xfrm>
          <a:prstGeom prst="ellipse">
            <a:avLst/>
          </a:prstGeom>
          <a:gradFill rotWithShape="1">
            <a:gsLst>
              <a:gs pos="0">
                <a:srgbClr val="DCCCC6"/>
              </a:gs>
              <a:gs pos="50000">
                <a:schemeClr val="bg1"/>
              </a:gs>
              <a:gs pos="100000">
                <a:srgbClr val="DCCCC6"/>
              </a:gs>
            </a:gsLst>
            <a:lin ang="5400000" scaled="1"/>
          </a:gra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lgerian" pitchFamily="82" charset="0"/>
              </a:rPr>
              <a:t>ХОЗЯЙСТВО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714348" y="3143249"/>
            <a:ext cx="3357586" cy="2000264"/>
          </a:xfrm>
          <a:prstGeom prst="rect">
            <a:avLst/>
          </a:prstGeom>
          <a:solidFill>
            <a:srgbClr val="FFCCFF"/>
          </a:solidFill>
          <a:ln w="952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000100" y="3143248"/>
            <a:ext cx="271462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наука о хозяйстве, способах его ведения людьми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4929190" y="3143248"/>
            <a:ext cx="3500462" cy="2071702"/>
          </a:xfrm>
          <a:prstGeom prst="rect">
            <a:avLst/>
          </a:prstGeom>
          <a:solidFill>
            <a:srgbClr val="DDDDDD"/>
          </a:solidFill>
          <a:ln w="9525" algn="ctr">
            <a:solidFill>
              <a:schemeClr val="tx1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Box 8"/>
          <p:cNvSpPr txBox="1">
            <a:spLocks noChangeArrowheads="1"/>
          </p:cNvSpPr>
          <p:nvPr/>
        </p:nvSpPr>
        <p:spPr bwMode="auto">
          <a:xfrm>
            <a:off x="4929190" y="3143248"/>
            <a:ext cx="335758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отношения  между людьми в процессе производства и обмена товаров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 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2214546" y="1357298"/>
            <a:ext cx="428628" cy="428628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357950" y="1357298"/>
            <a:ext cx="428628" cy="428628"/>
          </a:xfrm>
          <a:prstGeom prst="downArrow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7" grpId="0" animBg="1"/>
      <p:bldP spid="307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5546800"/>
              </p:ext>
            </p:extLst>
          </p:nvPr>
        </p:nvGraphicFramePr>
        <p:xfrm>
          <a:off x="107504" y="0"/>
          <a:ext cx="8928992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2707210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2786050" y="2571744"/>
            <a:ext cx="3643338" cy="1584325"/>
          </a:xfrm>
          <a:prstGeom prst="ellipse">
            <a:avLst/>
          </a:prstGeom>
          <a:solidFill>
            <a:srgbClr val="C00000"/>
          </a:solidFill>
          <a:ln w="38100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ПРОЯВЛЕНИЯ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ЭКОНОМИКИ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itchFamily="34" charset="0"/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428596" y="2285992"/>
            <a:ext cx="2928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ПРОИЗВОДСТВО</a:t>
            </a:r>
          </a:p>
        </p:txBody>
      </p:sp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5857884" y="2357430"/>
            <a:ext cx="2928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РАСПРЕДЕЛЕНИЕ</a:t>
            </a: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214282" y="3643314"/>
            <a:ext cx="29289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ОБМЕН</a:t>
            </a:r>
          </a:p>
        </p:txBody>
      </p:sp>
      <p:sp>
        <p:nvSpPr>
          <p:cNvPr id="4102" name="TextBox 5"/>
          <p:cNvSpPr txBox="1">
            <a:spLocks noChangeArrowheads="1"/>
          </p:cNvSpPr>
          <p:nvPr/>
        </p:nvSpPr>
        <p:spPr bwMode="auto">
          <a:xfrm>
            <a:off x="6215062" y="3714752"/>
            <a:ext cx="2928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ПОТРЕБЛЕНИЕ</a:t>
            </a: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85728"/>
            <a:ext cx="3000396" cy="196245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105" name="Picture 9" descr="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1" y="329801"/>
            <a:ext cx="3000396" cy="198498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106" name="Picture 10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4143380"/>
            <a:ext cx="2214578" cy="239887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4107" name="Picture 11" descr="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4357694"/>
            <a:ext cx="2500330" cy="213920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100" grpId="0"/>
      <p:bldP spid="4101" grpId="0"/>
      <p:bldP spid="4102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Сумерки">
  <a:themeElements>
    <a:clrScheme name="Сумерки 8">
      <a:dk1>
        <a:srgbClr val="000000"/>
      </a:dk1>
      <a:lt1>
        <a:srgbClr val="D6DAE4"/>
      </a:lt1>
      <a:dk2>
        <a:srgbClr val="000099"/>
      </a:dk2>
      <a:lt2>
        <a:srgbClr val="FFFFFF"/>
      </a:lt2>
      <a:accent1>
        <a:srgbClr val="BFDEE3"/>
      </a:accent1>
      <a:accent2>
        <a:srgbClr val="C0C0C0"/>
      </a:accent2>
      <a:accent3>
        <a:srgbClr val="E8EAEF"/>
      </a:accent3>
      <a:accent4>
        <a:srgbClr val="000000"/>
      </a:accent4>
      <a:accent5>
        <a:srgbClr val="DCECEF"/>
      </a:accent5>
      <a:accent6>
        <a:srgbClr val="AEAEAE"/>
      </a:accent6>
      <a:hlink>
        <a:srgbClr val="3333CC"/>
      </a:hlink>
      <a:folHlink>
        <a:srgbClr val="5E93C9"/>
      </a:folHlink>
    </a:clrScheme>
    <a:fontScheme name="Сумерки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умерки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умерки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умерки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38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692</Words>
  <Application>Microsoft Office PowerPoint</Application>
  <PresentationFormat>Экран (4:3)</PresentationFormat>
  <Paragraphs>163</Paragraphs>
  <Slides>30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8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52" baseType="lpstr">
      <vt:lpstr>MS Gothic</vt:lpstr>
      <vt:lpstr>Algerian</vt:lpstr>
      <vt:lpstr>Arial</vt:lpstr>
      <vt:lpstr>Arial Narrow</vt:lpstr>
      <vt:lpstr>Book Antiqua</vt:lpstr>
      <vt:lpstr>Bookman Old Style</vt:lpstr>
      <vt:lpstr>Calibri</vt:lpstr>
      <vt:lpstr>Century Gothic</vt:lpstr>
      <vt:lpstr>Constantia</vt:lpstr>
      <vt:lpstr>Tahoma</vt:lpstr>
      <vt:lpstr>Times New Roman</vt:lpstr>
      <vt:lpstr>Wingdings</vt:lpstr>
      <vt:lpstr>Wingdings 2</vt:lpstr>
      <vt:lpstr>Тема Office</vt:lpstr>
      <vt:lpstr>Бумажная</vt:lpstr>
      <vt:lpstr>5_Сумерки</vt:lpstr>
      <vt:lpstr>Аптека</vt:lpstr>
      <vt:lpstr>Тема38</vt:lpstr>
      <vt:lpstr>1_Бумажная</vt:lpstr>
      <vt:lpstr>1_Тема Office</vt:lpstr>
      <vt:lpstr>2_Оформление по умолчанию</vt:lpstr>
      <vt:lpstr>Clip</vt:lpstr>
      <vt:lpstr>Презентация PowerPoint</vt:lpstr>
      <vt:lpstr>Новые понятия и термины</vt:lpstr>
      <vt:lpstr>Актуализация…</vt:lpstr>
      <vt:lpstr>Актуализация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Практикум. Найти правильное соответствие: </vt:lpstr>
      <vt:lpstr>Презентация PowerPoint</vt:lpstr>
      <vt:lpstr>Презентация PowerPoint</vt:lpstr>
      <vt:lpstr>Презентация PowerPoint</vt:lpstr>
      <vt:lpstr>Презентация PowerPoint</vt:lpstr>
      <vt:lpstr>Потребительские мотивы</vt:lpstr>
      <vt:lpstr>Презентация PowerPoint</vt:lpstr>
      <vt:lpstr>П.2 §3</vt:lpstr>
      <vt:lpstr>Закрепление</vt:lpstr>
      <vt:lpstr>Последовательность операций, необходимых для изготовления какого-либо продукта:</vt:lpstr>
      <vt:lpstr>Количество продуктов, произведённых в единицу времени:</vt:lpstr>
      <vt:lpstr>Что из перечисленного является главным недостатком натурального хозяйства?</vt:lpstr>
      <vt:lpstr>Одним из основных элементов экономики является:</vt:lpstr>
      <vt:lpstr>Верны ли суждения о товарном хозяйстве?</vt:lpstr>
      <vt:lpstr>Верны ли суждения о потребителе?</vt:lpstr>
      <vt:lpstr>Верны ли суждения о натуральном хозяйстве?</vt:lpstr>
      <vt:lpstr>Верны ли суждения об основных участниках экономики?</vt:lpstr>
      <vt:lpstr>Что из перечисленного характеризует товарное хозяйство?</vt:lpstr>
      <vt:lpstr>Закрепление</vt:lpstr>
      <vt:lpstr>ПОДВЕДЁМ ИТОГИ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Максим Александрович Занин</cp:lastModifiedBy>
  <cp:revision>37</cp:revision>
  <dcterms:created xsi:type="dcterms:W3CDTF">2016-01-10T19:53:16Z</dcterms:created>
  <dcterms:modified xsi:type="dcterms:W3CDTF">2023-10-09T08:36:13Z</dcterms:modified>
</cp:coreProperties>
</file>