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4" r:id="rId7"/>
    <p:sldId id="269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tiff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17" Type="http://schemas.openxmlformats.org/officeDocument/2006/relationships/image" Target="../media/image19.tiff"/><Relationship Id="rId2" Type="http://schemas.openxmlformats.org/officeDocument/2006/relationships/image" Target="../media/image1.png"/><Relationship Id="rId16" Type="http://schemas.openxmlformats.org/officeDocument/2006/relationships/image" Target="../media/image18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tiff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50" y="11088"/>
            <a:ext cx="9184450" cy="688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088232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УЧРЕЖДЕНИЕ РЕСПУБЛИКИ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КРЫМ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«КЕРЧЕНСКАЯ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СПЕЦИАЛЬНАЯ  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ШКОЛА-ИНТЕРНАТ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САМОПРЕЗЕНТАЦИЯ</a:t>
            </a:r>
            <a:b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 И МОЯ ПРОФЕССИЯ»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599" y="2780928"/>
            <a:ext cx="3580175" cy="338437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Аблязимов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Эдем </a:t>
            </a:r>
            <a:r>
              <a:rPr lang="ru-RU" sz="1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Деляверович</a:t>
            </a: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01.01.1965  года рождения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физической культуры,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руководитель школьного спортивного клуба</a:t>
            </a:r>
          </a:p>
          <a:p>
            <a:pPr>
              <a:lnSpc>
                <a:spcPct val="11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«Поверь в себя»</a:t>
            </a:r>
          </a:p>
          <a:p>
            <a:pPr>
              <a:lnSpc>
                <a:spcPct val="110000"/>
              </a:lnSpc>
            </a:pP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бразование высшее, </a:t>
            </a:r>
          </a:p>
          <a:p>
            <a:pPr>
              <a:lnSpc>
                <a:spcPct val="11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категория высшая, </a:t>
            </a:r>
          </a:p>
          <a:p>
            <a:pPr>
              <a:lnSpc>
                <a:spcPct val="11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педагогический стаж - 32 года,</a:t>
            </a:r>
          </a:p>
          <a:p>
            <a:pPr>
              <a:lnSpc>
                <a:spcPct val="110000"/>
              </a:lnSpc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данной организации -14 лет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C:\Users\User\Desktop\фото ЭД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83115"/>
            <a:ext cx="3475299" cy="324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99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836712"/>
            <a:ext cx="7704856" cy="1944216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МОЁ КРЕДО: 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Принять любого ребёнка таким, какой он есть, понять его и помочь ему достичь высот,  на которые он способен.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МОЙ ДЕВИЗ: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работе – творчески, к детям -  с любовью.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МИССИЯ:</a:t>
            </a:r>
            <a:b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Посеять в души детей с ОВЗ надёжное зерно добра и человечности.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452" y="2420888"/>
            <a:ext cx="6264696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53" y="-1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04856" cy="2520280"/>
          </a:xfrm>
        </p:spPr>
        <p:txBody>
          <a:bodyPr>
            <a:noAutofit/>
          </a:bodyPr>
          <a:lstStyle/>
          <a:p>
            <a:pPr algn="l"/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ГЛАВНАЯ ЦЕЛЬ</a:t>
            </a:r>
            <a:b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устойчивой мотивации и потребности к бережному отношению обучающихся к своему здоровью, целостного развития физических и психических качеств, творческого использования средств физической культуры в организации здорового образа жизни.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ОСНАВНАЯ ЗАДАЧА:</a:t>
            </a:r>
            <a:b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Воспитать потребность в двигательной активности и формировать навыки для последующей реализации в повседневной жизни современного общества.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Успех обучения, воспитания и развития обучающегося с ОВЗ во многом зависит от того, на сколько я как педагог смогу заинтересовать воспитанника, увлечь идеалом физического совершенства, как будет построена система работы, какие средства, методы и формы будут использованы при этом.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225" y="4000473"/>
            <a:ext cx="4556091" cy="2740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44777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МОИ  НАГРАДЫ  И  ДОСТИЖЕНИЯ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124744"/>
            <a:ext cx="7848872" cy="5184576"/>
          </a:xfrm>
        </p:spPr>
        <p:txBody>
          <a:bodyPr>
            <a:norm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pic>
        <p:nvPicPr>
          <p:cNvPr id="1026" name="Picture 2" descr="C:\Users\User\Desktop\сертификаты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413" y="1439838"/>
            <a:ext cx="1447581" cy="218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User\Desktop\Снимок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1" y="1412776"/>
            <a:ext cx="1409301" cy="219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366406 (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269" y="3732262"/>
            <a:ext cx="1361180" cy="209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C:\Users\User\Desktop\Новая папка (5)\Снимок1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93470"/>
            <a:ext cx="1385316" cy="212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Новая папка (5)\Снимок1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32263"/>
            <a:ext cx="1385690" cy="218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Новая папка (5)\Снимок1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2" y="4658206"/>
            <a:ext cx="1503228" cy="2154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Новая папка (5)\Снимок1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4700011"/>
            <a:ext cx="1440160" cy="211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User\Desktop\Новая папка (5)\Снимок1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879" y="3702149"/>
            <a:ext cx="1497309" cy="2201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:\Users\User\Downloads\c1d45628b7d0e0bb141333e187151809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457" y="3763485"/>
            <a:ext cx="1404405" cy="2037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F:\МОИ НАГРАДЫ\28b85a056d6ae2e1c96832ae7e6dd38d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381908" y="4677624"/>
            <a:ext cx="1422226" cy="2115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грамоты\1.T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38" y="1094894"/>
            <a:ext cx="1494325" cy="219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User\Desktop\грамоты\2.TI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8409" y="1068463"/>
            <a:ext cx="1398912" cy="219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User\Desktop\грамоты\3.TI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149" y="1436798"/>
            <a:ext cx="1357952" cy="216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esktop\грамоты\5.TIF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269" y="1412776"/>
            <a:ext cx="1356169" cy="213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User\Desktop\грамоты\6.TIF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917" y="1142432"/>
            <a:ext cx="1393320" cy="209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9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9046" y="908720"/>
            <a:ext cx="7558608" cy="56706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ШКОЛЬНЫЙ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СПОРТИВНЫЙ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КЛУБ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«ПОВЕРЬ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СЕБЯ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4221088"/>
            <a:ext cx="7488832" cy="201622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реализации программы дополнительного образования физкультурно-спортивной направленности организована секция спортивных игр по 5 видам спорта</a:t>
            </a:r>
            <a:r>
              <a:rPr lang="ru-RU" sz="1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(футбол</a:t>
            </a:r>
            <a:r>
              <a:rPr lang="ru-RU" sz="17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</a:t>
            </a:r>
            <a:r>
              <a:rPr lang="ru-RU" sz="1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аскетбол, </a:t>
            </a:r>
            <a:r>
              <a:rPr lang="ru-RU" sz="17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олейбол</a:t>
            </a:r>
            <a:r>
              <a:rPr lang="ru-RU" sz="17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н</a:t>
            </a:r>
            <a:r>
              <a:rPr lang="ru-RU" sz="1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астольный </a:t>
            </a:r>
            <a:r>
              <a:rPr lang="ru-RU" sz="17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теннис</a:t>
            </a:r>
            <a:r>
              <a:rPr lang="ru-RU" sz="17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бадминтон).</a:t>
            </a:r>
          </a:p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позволяет работать с детьми разного возраста и пола, объединяя их по физическим данным и подготовленности.</a:t>
            </a:r>
          </a:p>
          <a:p>
            <a:pPr algn="just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Сформированы  3 группы, в которых занимаются дети с ограниченными возможностями здоровья, большинство из которых дети инвалиды.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/>
          </a:p>
        </p:txBody>
      </p:sp>
      <p:pic>
        <p:nvPicPr>
          <p:cNvPr id="5" name="Picture 2" descr="C:\Users\User\Desktop\2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94" y="1648836"/>
            <a:ext cx="3240359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683568" y="2924944"/>
            <a:ext cx="3456384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244334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115616" y="3244334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861542" y="1709809"/>
            <a:ext cx="39984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Наш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девиз:</a:t>
            </a:r>
            <a:b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НАМИ,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ДЕЛАЙ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 МЫ,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ДЕЛАЙ ЛУЧШЕ НАС!»</a:t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32048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ДЕЯТЕЛЬНОСТЬ    ШСК  «ПОВЕРЬ В СЕБЯ»</a:t>
            </a:r>
            <a:endParaRPr lang="ru-RU" sz="1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980728"/>
            <a:ext cx="7704856" cy="1800200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Обеспечение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систематического проведения внеклассных физкультурно-спортивных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мероприятий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обучающимися;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Организация  постоянно  действующей 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спортивной секции для обучающихся;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 Проведение 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внутришкольной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спартакиады по видам спорта;</a:t>
            </a:r>
          </a:p>
          <a:p>
            <a:pPr algn="just">
              <a:lnSpc>
                <a:spcPct val="15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Проведение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традиционных спортивных праздников приуроченных знаменательным датам.</a:t>
            </a:r>
          </a:p>
          <a:p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80928"/>
            <a:ext cx="2308195" cy="175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80927"/>
            <a:ext cx="2336619" cy="1752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650418"/>
            <a:ext cx="2211486" cy="165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2336618" cy="175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668221"/>
            <a:ext cx="2211486" cy="165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658009"/>
            <a:ext cx="2225104" cy="166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4824536" cy="2304256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ПРИМЕНЯЕМЫЕ 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Здоровьесберегающая технология;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игровые технологии;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проблемного обучения;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информационные технологии;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технология  разноуровневого  обучения;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технология дифференцированного обучения 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технологии компенсирующего обучения;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технологии  коллективного способа обучения;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личностно-ориентированные технологии;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86200" y="3933056"/>
            <a:ext cx="4430216" cy="2016224"/>
          </a:xfrm>
        </p:spPr>
        <p:txBody>
          <a:bodyPr>
            <a:normAutofit fontScale="92500" lnSpcReduction="20000"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АТМОСФЕРА  НА ТРЕНИРОВКЕ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разумная требовательность;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благоприятная обстановка;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постановка конкретных целей;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объективный подход;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позитивное настроение;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- мотивация на личностные достижения;</a:t>
            </a:r>
          </a:p>
          <a:p>
            <a:pPr algn="l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08" y="3861048"/>
            <a:ext cx="2723456" cy="204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52736"/>
            <a:ext cx="2088232" cy="255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49" y="0"/>
            <a:ext cx="914744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056784" cy="1008112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НЕ ОСТАНАВЛИВАТЬСЯ НА ДОСТИГНУТОМ</a:t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Курсы повышения квалификации;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-работа над методической темой;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-участие в конкурсах различного уровня;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участие в семинарах, вебинарах, конференциях;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публикация методических разработок на сайте;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-мастер классы;</a:t>
            </a:r>
            <a:b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-повышение спортивного мастерства обучающимися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3429000"/>
            <a:ext cx="4608512" cy="2376264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Школа даёт мне возможность ежедневно вместе с детьми совершать открытия, творить и профессионально расти.</a:t>
            </a:r>
          </a:p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Выполняя свою работу, ы стараемся воспитать естественную потребность наших детей в формировании жизненных компетенций – одного из параметров целостного гармоничного бытия человека.</a:t>
            </a:r>
          </a:p>
          <a:p>
            <a:pPr algn="l"/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5" y="5661248"/>
            <a:ext cx="59046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СПАСИБО   ЗА   ВНИМАНИЕ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3136167" cy="187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0768"/>
            <a:ext cx="2662369" cy="1996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55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252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ГОСУДАРСТВЕННОЕ БЮДЖЕТНОЕ ОБЩЕОБРАЗОВАТЕЛЬНОЕ УЧРЕЖДЕНИЕ РЕСПУБЛИКИ КРЫМ «КЕРЧЕНСКАЯ  СПЕЦИАЛЬНАЯ  ШКОЛА-ИНТЕРНАТ»  САМОПРЕЗЕНТАЦИЯ «Я И МОЯ ПРОФЕССИЯ» </vt:lpstr>
      <vt:lpstr>    МОЁ КРЕДО:  Принять любого ребёнка таким, какой он есть, понять его и помочь ему достичь высот,  на которые он способен. МОЙ ДЕВИЗ: К работе – творчески, к детям -  с любовью. МОЯ МИССИЯ: Посеять в души детей с ОВЗ надёжное зерно добра и человечности.      </vt:lpstr>
      <vt:lpstr>ГЛАВНАЯ ЦЕЛЬ Формирование устойчивой мотивации и потребности к бережному отношению обучающихся к своему здоровью, целостного развития физических и психических качеств, творческого использования средств физической культуры в организации здорового образа жизни. ОСНАВНАЯ ЗАДАЧА: Воспитать потребность в двигательной активности и формировать навыки для последующей реализации в повседневной жизни современного общества.  Успех обучения, воспитания и развития обучающегося с ОВЗ во многом зависит от того, на сколько я как педагог смогу заинтересовать воспитанника, увлечь идеалом физического совершенства, как будет построена система работы, какие средства, методы и формы будут использованы при этом. </vt:lpstr>
      <vt:lpstr>МОИ  НАГРАДЫ  И  ДОСТИЖЕНИЯ</vt:lpstr>
      <vt:lpstr>                         ШКОЛЬНЫЙ СПОРТИВНЫЙ КЛУБ    «ПОВЕРЬ В СЕБЯ»    </vt:lpstr>
      <vt:lpstr>ДЕЯТЕЛЬНОСТЬ    ШСК  «ПОВЕРЬ В СЕБЯ»</vt:lpstr>
      <vt:lpstr>          ПРИМЕНЯЕМЫЕ  ТЕХНОЛОГИИ - Здоровьесберегающая технология;  - игровые технологии;  - технология проблемного обучения;  - информационные технологии;  - технология  разноуровневого  обучения;  - технология дифференцированного обучения ;  - технологии компенсирующего обучения;  - технологии  коллективного способа обучения;  - личностно-ориентированные технологии;  </vt:lpstr>
      <vt:lpstr>                       НЕ ОСТАНАВЛИВАТЬСЯ НА ДОСТИГНУТОМ  -Курсы повышения квалификации; -работа над методической темой; -участие в конкурсах различного уровня; - участие в семинарах, вебинарах, конференциях; - публикация методических разработок на сайте; -мастер классы; -повышение спортивного мастерства обучающимися.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54</cp:revision>
  <dcterms:created xsi:type="dcterms:W3CDTF">2023-06-20T16:48:16Z</dcterms:created>
  <dcterms:modified xsi:type="dcterms:W3CDTF">2023-06-24T17:26:12Z</dcterms:modified>
</cp:coreProperties>
</file>