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6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13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BA57788-0CE7-4E68-B2F6-0A00188430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601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587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0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03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1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795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21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238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4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F3F6424-6698-4A6B-8994-32CD73D14BB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23F39-EC35-4852-9802-8AA7F7E90A25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52F15-A8CD-4544-A893-83AA82AF39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9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B159A-2047-40DF-95C9-BC9FA6ABA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073" y="138546"/>
            <a:ext cx="8141277" cy="54249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Верно- неверно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D59FC8-E356-4C86-81A0-241A031A7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3235" y="789709"/>
            <a:ext cx="8603673" cy="5527964"/>
          </a:xfrm>
        </p:spPr>
        <p:txBody>
          <a:bodyPr/>
          <a:lstStyle/>
          <a:p>
            <a:r>
              <a:rPr lang="ru-RU" b="1" dirty="0"/>
              <a:t>Охотское море относится к бассейну Северного Ледовитого океана</a:t>
            </a:r>
          </a:p>
          <a:p>
            <a:r>
              <a:rPr lang="ru-RU" b="1" dirty="0"/>
              <a:t>Самый большой по площади океан – Тихий</a:t>
            </a:r>
          </a:p>
          <a:p>
            <a:r>
              <a:rPr lang="ru-RU" b="1" dirty="0"/>
              <a:t>Новая Земля разделяет Баренцево и Восточно-Сибирское моря</a:t>
            </a:r>
          </a:p>
          <a:p>
            <a:r>
              <a:rPr lang="ru-RU" b="1" dirty="0"/>
              <a:t>Максимальная глубина Тихого океана – 11022м</a:t>
            </a:r>
          </a:p>
          <a:p>
            <a:r>
              <a:rPr lang="ru-RU" b="1" dirty="0"/>
              <a:t>Течение Куросио – расположено в северной части Тихого океана</a:t>
            </a:r>
          </a:p>
          <a:p>
            <a:r>
              <a:rPr lang="ru-RU" b="1" dirty="0"/>
              <a:t>Пролив Дрейка соединяет Тихий и Северный Ледовитый океаны</a:t>
            </a:r>
          </a:p>
          <a:p>
            <a:r>
              <a:rPr lang="ru-RU" b="1" dirty="0"/>
              <a:t>Тихий океан с востока омывает берега Северной и Южной Америки</a:t>
            </a:r>
          </a:p>
        </p:txBody>
      </p:sp>
    </p:spTree>
    <p:extLst>
      <p:ext uri="{BB962C8B-B14F-4D97-AF65-F5344CB8AC3E}">
        <p14:creationId xmlns:p14="http://schemas.microsoft.com/office/powerpoint/2010/main" val="409754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D77BFB-7C22-46D7-B02E-6487F7032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Определите объект, его название, к какому океану относится.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C17C095-86DF-46CC-AFE5-017985F5C85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046" y="2558998"/>
            <a:ext cx="2556098" cy="33229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2CECAAE-E7D9-4992-A262-AA67EE964E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875" t="7435" r="31213" b="976"/>
          <a:stretch/>
        </p:blipFill>
        <p:spPr>
          <a:xfrm>
            <a:off x="2953767" y="1592863"/>
            <a:ext cx="2563091" cy="247664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0074EC-63FC-44BD-92E9-71D59D7E6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45" t="6970" r="9091" b="14000"/>
          <a:stretch/>
        </p:blipFill>
        <p:spPr>
          <a:xfrm>
            <a:off x="3678381" y="4220462"/>
            <a:ext cx="4059382" cy="24643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05EE5E3-9E67-4E51-BF85-4788FC93646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481" y="1347173"/>
            <a:ext cx="3355242" cy="237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45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CEBA0B-DF20-42FB-8096-232E834BA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6636" y="429636"/>
            <a:ext cx="7772400" cy="2387600"/>
          </a:xfrm>
        </p:spPr>
        <p:txBody>
          <a:bodyPr/>
          <a:lstStyle/>
          <a:p>
            <a:pPr algn="l"/>
            <a:r>
              <a:rPr lang="ru-RU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n-lt"/>
              </a:rPr>
              <a:t>Атлантический и Индийский океаны.</a:t>
            </a:r>
            <a:endParaRPr lang="en-US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67CA4DD-88EA-4EBA-8A45-F5D4DD20B1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6636" y="2927783"/>
            <a:ext cx="6858000" cy="1655762"/>
          </a:xfrm>
        </p:spPr>
        <p:txBody>
          <a:bodyPr/>
          <a:lstStyle/>
          <a:p>
            <a:pPr algn="l"/>
            <a:r>
              <a:rPr lang="ru-RU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029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89EE0F-BA3B-4D32-AD05-D43446FE0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2938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Установите соответствие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BF6F8F1-6B44-4E5D-A33F-B44FC1DAEA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3236" y="1246909"/>
            <a:ext cx="4251614" cy="4930054"/>
          </a:xfrm>
        </p:spPr>
        <p:txBody>
          <a:bodyPr/>
          <a:lstStyle/>
          <a:p>
            <a:r>
              <a:rPr lang="ru-RU" b="1" dirty="0"/>
              <a:t>Океан</a:t>
            </a:r>
          </a:p>
          <a:p>
            <a:pPr marL="514350" indent="-514350">
              <a:buAutoNum type="arabicPeriod"/>
            </a:pPr>
            <a:r>
              <a:rPr lang="ru-RU" b="1" dirty="0"/>
              <a:t>Тихий океан</a:t>
            </a:r>
          </a:p>
          <a:p>
            <a:pPr marL="514350" indent="-514350">
              <a:buAutoNum type="arabicPeriod"/>
            </a:pPr>
            <a:r>
              <a:rPr lang="ru-RU" b="1" dirty="0"/>
              <a:t>Индийский океан</a:t>
            </a:r>
          </a:p>
          <a:p>
            <a:pPr marL="514350" indent="-514350">
              <a:buAutoNum type="arabicPeriod"/>
            </a:pPr>
            <a:r>
              <a:rPr lang="ru-RU" b="1" dirty="0"/>
              <a:t>Атлантический океан</a:t>
            </a:r>
          </a:p>
          <a:p>
            <a:pPr marL="514350" indent="-514350">
              <a:buAutoNum type="arabicPeriod"/>
            </a:pPr>
            <a:r>
              <a:rPr lang="ru-RU" b="1" dirty="0"/>
              <a:t>Северный Ледовитый океан</a:t>
            </a:r>
          </a:p>
          <a:p>
            <a:pPr marL="514350" indent="-514350">
              <a:buAutoNum type="arabicPeriod"/>
            </a:pPr>
            <a:endParaRPr lang="ru-RU" b="1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31D972A-4C95-4DD2-B92D-B4A81BCF8B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49" y="1246909"/>
            <a:ext cx="4251613" cy="4930054"/>
          </a:xfrm>
        </p:spPr>
        <p:txBody>
          <a:bodyPr/>
          <a:lstStyle/>
          <a:p>
            <a:r>
              <a:rPr lang="ru-RU" b="1" dirty="0"/>
              <a:t>Характеристика океана</a:t>
            </a:r>
          </a:p>
          <a:p>
            <a:pPr marL="0" indent="0">
              <a:buNone/>
            </a:pPr>
            <a:r>
              <a:rPr lang="ru-RU" b="1" dirty="0"/>
              <a:t>А) Второй по величине</a:t>
            </a:r>
          </a:p>
          <a:p>
            <a:pPr marL="0" indent="0">
              <a:buNone/>
            </a:pPr>
            <a:r>
              <a:rPr lang="ru-RU" b="1" dirty="0"/>
              <a:t>Б) Самый маленький и неглубокий</a:t>
            </a:r>
          </a:p>
          <a:p>
            <a:pPr marL="0" indent="0">
              <a:buNone/>
            </a:pPr>
            <a:r>
              <a:rPr lang="ru-RU" b="1" dirty="0"/>
              <a:t>В) Максимальная глубина – 7729м</a:t>
            </a:r>
          </a:p>
          <a:p>
            <a:pPr marL="0" indent="0">
              <a:buNone/>
            </a:pPr>
            <a:r>
              <a:rPr lang="ru-RU" b="1" dirty="0"/>
              <a:t>Г) Самый большой и самый глубокий</a:t>
            </a:r>
          </a:p>
        </p:txBody>
      </p:sp>
    </p:spTree>
    <p:extLst>
      <p:ext uri="{BB962C8B-B14F-4D97-AF65-F5344CB8AC3E}">
        <p14:creationId xmlns:p14="http://schemas.microsoft.com/office/powerpoint/2010/main" val="3541730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14460A6-B11A-431E-8EC5-82216B28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091" y="96983"/>
            <a:ext cx="8238259" cy="1565998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Arial Black" panose="020B0A04020102020204" pitchFamily="34" charset="0"/>
                <a:cs typeface="Adobe Devanagari" panose="02040503050201020203" pitchFamily="18" charset="0"/>
              </a:rPr>
              <a:t>Используя физическую карту и инфографику океана, дайте характеристику ГП Атлантического океана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5EA78F37-729C-4CA9-A78B-5838A5B582E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6365" y="3571297"/>
            <a:ext cx="2376824" cy="3286703"/>
          </a:xfrm>
          <a:prstGeom prst="rect">
            <a:avLst/>
          </a:prstGeom>
        </p:spPr>
      </p:pic>
      <p:sp>
        <p:nvSpPr>
          <p:cNvPr id="8" name="Объект 7">
            <a:extLst>
              <a:ext uri="{FF2B5EF4-FFF2-40B4-BE49-F238E27FC236}">
                <a16:creationId xmlns:a16="http://schemas.microsoft.com/office/drawing/2014/main" id="{FBEBE393-55AA-46D4-927E-F7BEC4B931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4691" y="1825625"/>
            <a:ext cx="4447309" cy="435133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Между какими материками расположен океан?</a:t>
            </a:r>
          </a:p>
          <a:p>
            <a:r>
              <a:rPr lang="ru-RU" b="1" dirty="0"/>
              <a:t>Положение по отношению к экватору, тропикам.</a:t>
            </a:r>
          </a:p>
          <a:p>
            <a:r>
              <a:rPr lang="ru-RU" b="1" dirty="0"/>
              <a:t>С какими океанами имеет связь?</a:t>
            </a:r>
          </a:p>
          <a:p>
            <a:r>
              <a:rPr lang="ru-RU" b="1" dirty="0"/>
              <a:t>Характер береговой линии</a:t>
            </a:r>
          </a:p>
          <a:p>
            <a:r>
              <a:rPr lang="ru-RU" b="1" dirty="0"/>
              <a:t>В каких климатических поясах расположен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EE1147-FC47-4890-95C6-E58D2752B4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635" y="1263504"/>
            <a:ext cx="3455365" cy="24910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8BE53EE-11CD-4959-829B-7C112E2A10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913" y="3768495"/>
            <a:ext cx="1584614" cy="309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04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91D13-61EF-422D-A432-8213FA3B00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Arial Black" panose="020B0A04020102020204" pitchFamily="34" charset="0"/>
              </a:rPr>
              <a:t>Используя текст учебника, выпишите особенности природы Индийского океана (стр. 88-89)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4E9B5B-5B75-4A7F-A883-8F993D16BA4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DAABF4C-1317-4F87-888F-30626BBCBB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58344" y="1825625"/>
            <a:ext cx="2826328" cy="4351338"/>
          </a:xfrm>
        </p:spPr>
        <p:txBody>
          <a:bodyPr>
            <a:normAutofit fontScale="92500"/>
          </a:bodyPr>
          <a:lstStyle/>
          <a:p>
            <a:r>
              <a:rPr lang="ru-RU" b="1" dirty="0"/>
              <a:t>Назовите моря, относящиеся к бассейну Индийского океана.</a:t>
            </a:r>
          </a:p>
          <a:p>
            <a:r>
              <a:rPr lang="ru-RU" b="1" dirty="0"/>
              <a:t>Какие полуострова омывает океан?</a:t>
            </a:r>
          </a:p>
          <a:p>
            <a:r>
              <a:rPr lang="ru-RU" b="1" dirty="0"/>
              <a:t>Назовите заливы этого океана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A61F75-E922-4C95-B29D-DEF2930BFB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28" y="1743516"/>
            <a:ext cx="5999017" cy="474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61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7845DB-0B5C-4206-B66F-B1AC901D78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Arial Black" panose="020B0A04020102020204" pitchFamily="34" charset="0"/>
              </a:rPr>
              <a:t>По инфографике «Индийский океан» составьте по 3 тонких и 3 толстых вопроса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FCFCE5E-F315-4F2F-B0AB-0592FF1B5FE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3613" y="1690688"/>
            <a:ext cx="4301405" cy="5113617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1B641FD2-DEBE-4135-A0A3-E8FAA2CE47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1720" t="23438" r="9135"/>
          <a:stretch/>
        </p:blipFill>
        <p:spPr>
          <a:xfrm>
            <a:off x="4308763" y="1902546"/>
            <a:ext cx="4678392" cy="338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91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D910C-7113-44BF-87A6-1FF9A57C2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 Black" panose="020B0A04020102020204" pitchFamily="34" charset="0"/>
              </a:rPr>
              <a:t>Рефлексия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6F3868CA-5245-46CE-AA67-3257A0A000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55" t="22679" r="20628" b="25422"/>
          <a:stretch/>
        </p:blipFill>
        <p:spPr>
          <a:xfrm>
            <a:off x="789708" y="1565564"/>
            <a:ext cx="7649408" cy="412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821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B5F4C9-8FE5-4C6F-AE6C-AC4C0BC4C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Arial Black" panose="020B0A04020102020204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95A9FA-5992-4836-9685-94C33808E7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Параграф 23</a:t>
            </a:r>
          </a:p>
        </p:txBody>
      </p:sp>
    </p:spTree>
    <p:extLst>
      <p:ext uri="{BB962C8B-B14F-4D97-AF65-F5344CB8AC3E}">
        <p14:creationId xmlns:p14="http://schemas.microsoft.com/office/powerpoint/2010/main" val="19852803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204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Adobe Devanagari</vt:lpstr>
      <vt:lpstr>Arial</vt:lpstr>
      <vt:lpstr>Arial Black</vt:lpstr>
      <vt:lpstr>Calibri</vt:lpstr>
      <vt:lpstr>Calibri Light</vt:lpstr>
      <vt:lpstr>Тема Office</vt:lpstr>
      <vt:lpstr>Верно- неверно</vt:lpstr>
      <vt:lpstr>Определите объект, его название, к какому океану относится.</vt:lpstr>
      <vt:lpstr>Атлантический и Индийский океаны.</vt:lpstr>
      <vt:lpstr>Установите соответствие</vt:lpstr>
      <vt:lpstr>Используя физическую карту и инфографику океана, дайте характеристику ГП Атлантического океана</vt:lpstr>
      <vt:lpstr>Используя текст учебника, выпишите особенности природы Индийского океана (стр. 88-89)</vt:lpstr>
      <vt:lpstr>По инфографике «Индийский океан» составьте по 3 тонких и 3 толстых вопроса</vt:lpstr>
      <vt:lpstr>Рефлексия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8</cp:revision>
  <dcterms:created xsi:type="dcterms:W3CDTF">2020-10-04T10:55:30Z</dcterms:created>
  <dcterms:modified xsi:type="dcterms:W3CDTF">2023-11-13T14:57:51Z</dcterms:modified>
</cp:coreProperties>
</file>