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8" r:id="rId7"/>
    <p:sldId id="269" r:id="rId8"/>
    <p:sldId id="276" r:id="rId9"/>
    <p:sldId id="275" r:id="rId10"/>
    <p:sldId id="270" r:id="rId11"/>
    <p:sldId id="277" r:id="rId12"/>
    <p:sldId id="278" r:id="rId13"/>
    <p:sldId id="271" r:id="rId14"/>
    <p:sldId id="272" r:id="rId15"/>
    <p:sldId id="273" r:id="rId16"/>
    <p:sldId id="261" r:id="rId17"/>
    <p:sldId id="265" r:id="rId18"/>
    <p:sldId id="260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D71B-1943-4166-80C9-35655889A9A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8607-4C2E-4019-845B-B11E239C0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97CF0-5A05-4899-8C27-E8C4AC905B6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DE94A-55C9-449D-9174-D0BE689CB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D7696-E9BD-4B6D-A03B-5213F37E9CD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8569-A20B-4D7F-8A4B-AEEA5CB27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8C1B0-DD1A-4773-8306-262EC46DEC3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467C0-5EA1-4D8A-A216-5EDA04BA2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1B1ED-EA62-4818-AA1C-D5D8D7D30F0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CA02E-6F41-4939-980D-EEEC4AE53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5B841-2139-4906-A020-43725D6A06DC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98328-7E3F-498F-8756-76F702DE2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B57B9-EB5C-4E8D-9DF0-19250F7AF08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1D898-8982-4E15-BC7B-2E4E65FA1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25BE0-A271-4919-A607-CB897B71B06D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83FC1-68DF-4C0A-A5A7-0E7EEBD83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78F8C-FA66-4F3B-82F7-53A6D2D1D49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3ADF4-6F88-41C5-AD5A-B216DF7DB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5330-8930-4103-8AFF-125BABDD89B8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01206-EF3F-4B2E-B68F-3C542BF14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234B2-647E-4320-BBBD-66CF4C384E6B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CB4E7-3F92-4DDD-8658-EF62F10D9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A230C8-AD04-43B9-89BA-0E61A22AEF9A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06630B-19AF-4957-9BFD-BD475C8F9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630616" cy="3456384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Наваринская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НОШ им. Прокопьева С.Н.»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апреля – день местного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самоуправления»</a:t>
            </a: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Минеева Л.Н.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учитель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Учитель\Рабочий стол\картинки\анимашки\предметы\8920821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5453"/>
            <a:ext cx="1714512" cy="1217303"/>
          </a:xfrm>
          <a:prstGeom prst="rect">
            <a:avLst/>
          </a:prstGeom>
          <a:noFill/>
        </p:spPr>
      </p:pic>
      <p:sp>
        <p:nvSpPr>
          <p:cNvPr id="8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00166" y="5643821"/>
            <a:ext cx="6500858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endParaRPr lang="ru-RU" sz="1100" dirty="0" smtClean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11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" name="Picture 2" descr="C:\Documents and Settings\Учитель\Рабочий стол\картинки\анимашки\предметы\8920821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5452"/>
            <a:ext cx="1714512" cy="1217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357950" y="4581128"/>
            <a:ext cx="242889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Глава </a:t>
            </a:r>
            <a:r>
              <a:rPr lang="ru-RU" dirty="0" err="1"/>
              <a:t>Агаповского</a:t>
            </a:r>
            <a:r>
              <a:rPr lang="ru-RU" dirty="0"/>
              <a:t> муниципального района </a:t>
            </a:r>
            <a:endParaRPr lang="ru-RU" dirty="0" smtClean="0"/>
          </a:p>
          <a:p>
            <a:r>
              <a:rPr lang="ru-RU" dirty="0" err="1" smtClean="0"/>
              <a:t>Байдавлет</a:t>
            </a:r>
            <a:r>
              <a:rPr lang="ru-RU" dirty="0" smtClean="0"/>
              <a:t> </a:t>
            </a:r>
            <a:r>
              <a:rPr lang="ru-RU" dirty="0"/>
              <a:t>Николаевич </a:t>
            </a:r>
            <a:r>
              <a:rPr lang="ru-RU" dirty="0" err="1"/>
              <a:t>Тайбергенов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1714488"/>
            <a:ext cx="257176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лава района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00430" y="1714488"/>
            <a:ext cx="278608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правительство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3071810"/>
            <a:ext cx="257176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депутаты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28992" y="3000372"/>
            <a:ext cx="2857520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рокуратура, суд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71604" y="4286256"/>
            <a:ext cx="3857652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сполнительная  власть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Глава Агаповского муниципального района Тайбергенов Байдавлет Николае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429097"/>
            <a:ext cx="21369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Первомайского поселения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/>
              <a:t>"В облаковидно пересеченном в одно полное облако вниз золотом и зеленью поле поверх сечения сообразно ему - узкий черный пояс ; в сердце щита в золоте – червленый цветок гвоздики на червленом стебле с пятью червлеными же листьями</a:t>
            </a:r>
            <a:endParaRPr lang="ru-RU" sz="2400" dirty="0"/>
          </a:p>
        </p:txBody>
      </p:sp>
      <p:pic>
        <p:nvPicPr>
          <p:cNvPr id="4098" name="Picture 2" descr="герб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62" y="1124744"/>
            <a:ext cx="4090445" cy="50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8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9552" y="1196753"/>
            <a:ext cx="3816424" cy="492941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/>
              <a:t>Глава поселения</a:t>
            </a:r>
            <a:r>
              <a:rPr lang="ru-RU" dirty="0"/>
              <a:t> – Набиева Марина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5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558" y="0"/>
            <a:ext cx="8229600" cy="1143000"/>
          </a:xfrm>
        </p:spPr>
        <p:txBody>
          <a:bodyPr/>
          <a:lstStyle/>
          <a:p>
            <a:r>
              <a:rPr lang="ru-RU" dirty="0" smtClean="0"/>
              <a:t>Районные депутаты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7708" y="1017007"/>
            <a:ext cx="2965897" cy="3995909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10894" y="908719"/>
            <a:ext cx="3001465" cy="45134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15074" y="3105835"/>
            <a:ext cx="19331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Карсакбаев</a:t>
            </a:r>
            <a:endParaRPr lang="ru-RU" dirty="0"/>
          </a:p>
          <a:p>
            <a:r>
              <a:rPr lang="ru-RU" dirty="0" err="1"/>
              <a:t>Азат</a:t>
            </a:r>
            <a:r>
              <a:rPr lang="ru-RU" dirty="0"/>
              <a:t> </a:t>
            </a:r>
            <a:r>
              <a:rPr lang="ru-RU" dirty="0" err="1"/>
              <a:t>Айдарханович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3105834"/>
            <a:ext cx="2520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 smtClean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 smtClean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 smtClean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endParaRPr lang="ru-RU" b="1" dirty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r>
              <a:rPr lang="ru-RU" b="1" dirty="0" smtClean="0">
                <a:solidFill>
                  <a:srgbClr val="666666"/>
                </a:solidFill>
                <a:latin typeface="Tahoma" panose="020B0604030504040204" pitchFamily="34" charset="0"/>
              </a:rPr>
              <a:t>Козлов</a:t>
            </a:r>
            <a:endParaRPr lang="ru-RU" dirty="0">
              <a:solidFill>
                <a:srgbClr val="666666"/>
              </a:solidFill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666666"/>
                </a:solidFill>
                <a:latin typeface="Tahoma" panose="020B0604030504040204" pitchFamily="34" charset="0"/>
              </a:rPr>
              <a:t>Леонид </a:t>
            </a:r>
            <a:r>
              <a:rPr lang="ru-RU" b="1" dirty="0" err="1">
                <a:solidFill>
                  <a:srgbClr val="666666"/>
                </a:solidFill>
                <a:latin typeface="Tahoma" panose="020B0604030504040204" pitchFamily="34" charset="0"/>
              </a:rPr>
              <a:t>Пиманович</a:t>
            </a:r>
            <a:endParaRPr lang="ru-RU" b="0" i="0" dirty="0">
              <a:solidFill>
                <a:srgbClr val="666666"/>
              </a:solidFill>
              <a:effectLst/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Documents and Settings\Учитель\Рабочий стол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429684" cy="55955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142984"/>
            <a:ext cx="5640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могут  жители  села?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avitelstvo.kbr.ru/upload/iblock/464/sxakyvqilj%20llphdbegrdey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03658" cy="564360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7158" y="100010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чем польза местного самоуправления для граждан, для общества?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100" name="Picture 4" descr="http://fedpress.ru/sites/fedpress/files/albalaev/news/11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13144">
            <a:off x="877783" y="4172395"/>
            <a:ext cx="3429024" cy="228601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02" name="Picture 6" descr="http://robinzon.tv/images/news/5ebae0c75ac3b89e82f1275e3e53cf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8322">
            <a:off x="4624468" y="4249598"/>
            <a:ext cx="2944877" cy="221298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http://img0.liveinternet.ru/images/attach/c/1/60/448/60448101_35382132_Fedor_Rokotov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3571900" cy="464347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1714488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 апреля 1785 года,  государыня Екатерина Великая подписала важный документ – Жалованную грамоту городам России, и это стало первым шагом в развитии местного самоуправления и соответствующего законодательства.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cdn.topwar.ru/uploads/posts/2016-01/1452631972_gramota1_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3774">
            <a:off x="7243323" y="4309538"/>
            <a:ext cx="1693798" cy="2413662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72157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J:\день самоуправления\zasedanie-730x4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857232"/>
            <a:ext cx="8450189" cy="5572164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642910" y="28572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21 апреля 2012 года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 bwMode="auto">
          <a:xfrm>
            <a:off x="642910" y="4396049"/>
            <a:ext cx="5786478" cy="246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Президент  России, Владимир   Владимирович    Путин,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 июня 2012 года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подписал  Указ об учреждении нового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праздника — Дня местного самоуправления .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Новая  дата вводится в календарь «в целях повышения роли  и значения института местного самоуправления, развития демократии  и гражданского общества». </a:t>
            </a:r>
            <a:b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день самоуправления\news_162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8617035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7909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J:\день самоуправления\news379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J:\день самоуправления\1st%20project%20meeting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214290"/>
            <a:ext cx="207167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428728" y="500042"/>
            <a:ext cx="2071702" cy="7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 ЧЕГО?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357554" y="214290"/>
            <a:ext cx="2071702" cy="7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6643702" y="428604"/>
            <a:ext cx="2071702" cy="7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ПОЧЕМУ 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4714876" y="214290"/>
            <a:ext cx="2071702" cy="7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КТО?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928794" y="2071678"/>
            <a:ext cx="540068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День  местного  самоуправления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8329642" cy="42687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Что  такое  местное самоуправление?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Для  чего   нужно   местное самоуправление?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Как  устроено   местное   самоуправление?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Для  чего  нужны  депутаты  поселения?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Что могут  жители  села?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 В   чём польза местного самоуправления    для граждан, для   общества?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Почему    отмечают   день    местного самоуправления  21  апреля?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www.chitai-gorod.ru/upload/iblock/8c1/8c140282f87728eb497aea5f6ad320a3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www.chitai-gorod.ru/upload/iblock/8c1/8c140282f87728eb497aea5f6ad320a3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Documents and Settings\Учитель\Рабочий стол\8c140282f87728eb497aea5f6ad320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57854">
            <a:off x="1065753" y="1960770"/>
            <a:ext cx="2184590" cy="3219749"/>
          </a:xfrm>
          <a:prstGeom prst="rect">
            <a:avLst/>
          </a:prstGeom>
          <a:noFill/>
        </p:spPr>
      </p:pic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4071934" y="1285860"/>
            <a:ext cx="457203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Местное самоуправление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— форма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осуществления народом своей власти.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Местное самоуправление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осуществляется гражданами путем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референдума, выборов, других форм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прямого волеизъявления, через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выборные и другие органы местного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самоуправления.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Территориальную основу местного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самоуправления составляют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муниципальные образования.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857892"/>
            <a:ext cx="6722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 такое  местное самоуправление?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yakutsk.bezformata.ru/content/image97534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8529373" cy="621510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57158" y="285728"/>
            <a:ext cx="8291264" cy="1643074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Зачем нужно самоуправление?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Чтобы решать местные проблемы.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Чтобы был демократический орган,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способный выражать интересы жителей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Documents and Settings\Учитель\Рабочий стол\картинки\карта\fizicheskaja-karta-ros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8572561" cy="6357982"/>
          </a:xfrm>
          <a:prstGeom prst="rect">
            <a:avLst/>
          </a:prstGeom>
          <a:noFill/>
        </p:spPr>
      </p:pic>
      <p:pic>
        <p:nvPicPr>
          <p:cNvPr id="25604" name="Picture 4" descr="C:\Documents and Settings\Учитель\Рабочий стол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563256" cy="621510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857356" y="1000108"/>
            <a:ext cx="528641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Губернатор, правительство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071678"/>
            <a:ext cx="2571768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депутаты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86446" y="1928802"/>
            <a:ext cx="2857520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рокуратура, суд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488" y="3071810"/>
            <a:ext cx="3857652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сполнительная  власть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57166"/>
            <a:ext cx="8597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 устроено местное самоуправление?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6" y="0"/>
            <a:ext cx="7938048" cy="128586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Челяб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8200" y="260312"/>
            <a:ext cx="4067204" cy="10255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Челябинская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область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3968" y="5020996"/>
            <a:ext cx="4860032" cy="182788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/>
              <a:t>Текслер Алексей Леонидович</a:t>
            </a:r>
          </a:p>
          <a:p>
            <a:r>
              <a:rPr lang="ru-RU"/>
              <a:t>Губернатор Челябинской области – председатель Правительства Челябинской области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zen_doc/5335957/pub_60f868ca97e0ae3369011b31_60f86cb70c14cd3ca91d5d76/scale_1200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1" t="23" r="9802" b="-23"/>
          <a:stretch/>
        </p:blipFill>
        <p:spPr bwMode="auto">
          <a:xfrm>
            <a:off x="242936" y="179522"/>
            <a:ext cx="4176464" cy="648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Текслер Алексей Леонидович Губернатор Челябинской области – председатель Правительства Челябинской област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264" y="128586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Челябинской области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5554" y="1124744"/>
            <a:ext cx="3501892" cy="500141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05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Агаповский</a:t>
            </a:r>
            <a:r>
              <a:rPr lang="ru-RU" dirty="0" smtClean="0"/>
              <a:t> район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1560" y="1124744"/>
            <a:ext cx="3816424" cy="5256583"/>
          </a:xfrm>
          <a:prstGeom prst="rect">
            <a:avLst/>
          </a:prstGeom>
        </p:spPr>
      </p:pic>
      <p:pic>
        <p:nvPicPr>
          <p:cNvPr id="3074" name="Picture 2" descr="Герб Агаповского муниципального район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477" y="980728"/>
            <a:ext cx="4104455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1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самоуправлен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самоуправления</Template>
  <TotalTime>164</TotalTime>
  <Words>313</Words>
  <Application>Microsoft Office PowerPoint</Application>
  <PresentationFormat>Экран (4:3)</PresentationFormat>
  <Paragraphs>78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Monotype Corsiva</vt:lpstr>
      <vt:lpstr>Tahoma</vt:lpstr>
      <vt:lpstr>Times New Roman</vt:lpstr>
      <vt:lpstr>день самоуправления</vt:lpstr>
      <vt:lpstr>МОУ «Наваринская НОШ им. Прокопьева С.Н.» Классный час «21  апреля – день местного  самоуправления»                                    Составила Минеева Л.Н.                                                 учитель начальных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Челяб</vt:lpstr>
      <vt:lpstr>Герб Челябинской области</vt:lpstr>
      <vt:lpstr>Агаповский район</vt:lpstr>
      <vt:lpstr>Презентация PowerPoint</vt:lpstr>
      <vt:lpstr>Герб Первомайского поселения</vt:lpstr>
      <vt:lpstr>Презентация PowerPoint</vt:lpstr>
      <vt:lpstr>Районные депутаты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Ваховская школа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«22  апреля – день местного  самоуправления»</dc:title>
  <dc:creator>Учитель</dc:creator>
  <cp:lastModifiedBy>User</cp:lastModifiedBy>
  <cp:revision>19</cp:revision>
  <dcterms:created xsi:type="dcterms:W3CDTF">2016-04-20T22:05:09Z</dcterms:created>
  <dcterms:modified xsi:type="dcterms:W3CDTF">2022-04-20T16:47:44Z</dcterms:modified>
</cp:coreProperties>
</file>