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emf"/><Relationship Id="rId7" Type="http://schemas.openxmlformats.org/officeDocument/2006/relationships/image" Target="../media/image21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5044C-D35D-412A-AC4F-50BFBA2901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2a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4D7B42-E8B0-412E-AC15-316029B6A8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241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0146CF-88F2-4E9B-BC60-AE4449544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514E95-614D-45D3-BBF4-48DF3E31E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D82B22-67B1-47ED-BDA3-A7E45D47E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901" y="-4572"/>
            <a:ext cx="100025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014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96C208-A8B1-42EF-A4FF-4F4521735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8A981F-4B0E-4999-86AB-0675DE638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062CE9-1CCC-4E4D-B829-B105546AA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923" y="0"/>
            <a:ext cx="4538662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0B2FD5-253B-4D8F-83A3-B50560C6A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989749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95727A-D41D-495E-9DCE-6F4284018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14275">
            <a:off x="5660642" y="1344774"/>
            <a:ext cx="1643690" cy="13881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4D6823-5C89-49FD-AE52-4DD82D4AB4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78538">
            <a:off x="5711371" y="3925758"/>
            <a:ext cx="1542233" cy="80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5013CDD2-7CA0-4F26-AFDC-815E1B648C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>
            <a:extLst>
              <a:ext uri="{FF2B5EF4-FFF2-40B4-BE49-F238E27FC236}">
                <a16:creationId xmlns:a16="http://schemas.microsoft.com/office/drawing/2014/main" id="{DB616561-F506-4949-9BC6-978399CC64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0DC2D6-541B-4785-A057-208C158D2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7106" y="0"/>
            <a:ext cx="439397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6D18F7-8B70-4651-AD9E-78E47F3B9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49" y="137668"/>
            <a:ext cx="3975652" cy="14528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CF781F-6426-48AD-BF2F-0E1F0D8BE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72" y="1744010"/>
            <a:ext cx="3617843" cy="53848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08E9B3C-12B1-4DC9-AE0C-F410871F09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634" y="2373966"/>
            <a:ext cx="3419061" cy="812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577A240-B970-43D3-A97A-F87D120D69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96" y="3220102"/>
            <a:ext cx="3379304" cy="8737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4CD2B36-D4EF-4ABC-9404-5F4CE993F6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9649" y="4115215"/>
            <a:ext cx="3339548" cy="53848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A9F8B8C-3D43-47B8-9104-49CCF8E30C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919" y="4696402"/>
            <a:ext cx="3299791" cy="5588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3C89939-917F-4D32-8ED9-7E8D8E4428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3532" y="5253482"/>
            <a:ext cx="3299791" cy="124968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78F56F9-8580-4084-B7E6-22C1402E2F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0885" y="1945851"/>
            <a:ext cx="3617843" cy="53848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CAC2DE8-8EB1-4D28-A0DE-FE015CE7B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5445" y="3107384"/>
            <a:ext cx="3419061" cy="4064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94E2F31-4A7D-4B6D-98A6-5804AAC06A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5324" y="4136837"/>
            <a:ext cx="3379304" cy="4064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B115A9E-68C8-4FD3-A932-1F6657F63F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9939" y="6319520"/>
            <a:ext cx="3339548" cy="53848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C3FABEC-D3B5-4E30-906F-92BED15B51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5079" y="5319522"/>
            <a:ext cx="3299791" cy="4064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ACD36C2-36F2-4D64-A1E4-5AA61D31BF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5079" y="719509"/>
            <a:ext cx="3299791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7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991974E-A16F-472B-99DD-5234B54817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FF0360E8-D79F-4B8F-AAD7-C12731B1E5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CEEF606-8D59-4037-A638-18B1EE28C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13465"/>
            <a:ext cx="9251022" cy="27694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691577-449D-454C-B57F-5E121CF52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72" y="218459"/>
            <a:ext cx="7431030" cy="215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85CF008-F467-46E4-BB7E-D3AEB37FF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id="{180AAC67-09B3-47EE-965C-91687550B50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40BDDA5-4626-4851-AC12-76883210E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10B804-0111-4488-8E2D-04079875E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637" y="92279"/>
            <a:ext cx="6162261" cy="216493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9043C1F-3302-4B80-81AD-9BA93A350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050" y="1889040"/>
            <a:ext cx="4224829" cy="48027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EF71543-D330-455F-87C4-D7D7BB530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143" y="873149"/>
            <a:ext cx="646975" cy="42251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8EFD785-C8BC-49D0-A00E-C69A96DC4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1336" y="1556502"/>
            <a:ext cx="742601" cy="42251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A8D188B-0CEF-4BCA-9FDE-585FEF7F3A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1592" y="2000379"/>
            <a:ext cx="1239316" cy="39494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BDD3248-2DA1-40D0-82F4-6F4EC060C1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3075" y="2649033"/>
            <a:ext cx="819150" cy="39494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5A65911-6EA9-4867-949E-F4F9D8BCB0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6019" y="3761615"/>
            <a:ext cx="1100795" cy="31943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A0B9508-2777-4C11-A192-2D947DF2FF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9395" y="4899172"/>
            <a:ext cx="721689" cy="31943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E3E0B16-0E80-46A6-88FA-FAAFF7554F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1086" y="6401354"/>
            <a:ext cx="645864" cy="28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5EA4864E-295F-40E2-A2F3-D6E24E2B7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3488" y="2508307"/>
            <a:ext cx="7315200" cy="422805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accent5">
                    <a:lumMod val="75000"/>
                  </a:schemeClr>
                </a:solidFill>
              </a:rPr>
              <a:t>How much money do you get,……..?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4000" dirty="0">
                <a:latin typeface="Castellar" panose="020A0402060406010301" pitchFamily="18" charset="0"/>
              </a:rPr>
              <a:t>I get…….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accent5">
                    <a:lumMod val="75000"/>
                  </a:schemeClr>
                </a:solidFill>
              </a:rPr>
              <a:t>What do you spend it on?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4000" dirty="0">
                <a:latin typeface="Castellar" panose="020A0402060406010301" pitchFamily="18" charset="0"/>
              </a:rPr>
              <a:t>I spend my money on……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FCDBDA-FFB5-42F7-8614-5DC8D53E0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965" y="201987"/>
            <a:ext cx="3263317" cy="23063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7A16EE2-BF01-4814-ACB7-F3F2C9FF0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12" y="0"/>
            <a:ext cx="43958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276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B39EA34-35E8-46ED-9D5E-97A0B43370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DE2D0D3B-A532-4DB3-96A4-90A03289E0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065CC6-8BFC-4562-8552-AC398305B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765" y="773575"/>
            <a:ext cx="6507366" cy="531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9170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27</TotalTime>
  <Words>24</Words>
  <Application>Microsoft Office PowerPoint</Application>
  <PresentationFormat>Широкоэкранный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Castellar</vt:lpstr>
      <vt:lpstr>Corbel</vt:lpstr>
      <vt:lpstr>Wingdings</vt:lpstr>
      <vt:lpstr>Wingdings 2</vt:lpstr>
      <vt:lpstr>Рамка</vt:lpstr>
      <vt:lpstr>2a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2a</dc:title>
  <dc:creator>hamster73</dc:creator>
  <cp:lastModifiedBy>hamster73</cp:lastModifiedBy>
  <cp:revision>1</cp:revision>
  <dcterms:created xsi:type="dcterms:W3CDTF">2023-11-13T14:40:18Z</dcterms:created>
  <dcterms:modified xsi:type="dcterms:W3CDTF">2023-11-13T15:08:02Z</dcterms:modified>
</cp:coreProperties>
</file>