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71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IZ\Desktop\5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1152"/>
            <a:ext cx="9154291" cy="686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32656"/>
            <a:ext cx="7488832" cy="5760641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ГОСУДАРСТВЕННОЕ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БЮДЖЕТНОЕ ОБЩЕОБРАЗОВАТЕЛЬНОЕ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УЧРЕЖДЕНИЕ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РЕСПУБЛИКИ КРЫМ</a:t>
            </a:r>
            <a:endPara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КЕРЧЕНСКАЯ СПЕЦИАЛЬНАЯ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ШКОЛА-ИНТЕРНАТ»</a:t>
            </a:r>
            <a:endParaRPr lang="ru-RU" sz="36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1187624" y="3789040"/>
            <a:ext cx="7270576" cy="187220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НОМИНАЦИЯ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«СПОРТ БЕЗ ГРАНИЦ»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280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FIZ\Desktop\7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0"/>
            <a:ext cx="7164288" cy="131050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УЧЕБНО-ТРЕНИРОВОЧНЫЕ ЗАНЯТИЯ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 descr="C:\Users\User\Desktop\huc3zJhuYP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222" y="1310502"/>
            <a:ext cx="3466473" cy="3008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User\Desktop\o9sz1CK7B6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693" y="1310502"/>
            <a:ext cx="3470262" cy="2942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User\Desktop\IMG-b5b898827400b3b525b7dde59f082c72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933056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434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FIZ\Desktop\7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6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A80L8Jg5fj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604" y="3431544"/>
            <a:ext cx="2736304" cy="3363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SwlcY4x4Xq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7973"/>
            <a:ext cx="4327716" cy="324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C:\Users\User\Desktop\IMG-03a671d431daf33fc74e5998aa5956b9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98" y="117973"/>
            <a:ext cx="4327717" cy="324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IMG_20170511_11123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687" y="3525713"/>
            <a:ext cx="432048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46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FIZ\Desktop\7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6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74638"/>
            <a:ext cx="7056784" cy="1138138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СПОРТИВНО-МАССОВЫЕ МЕРОПРИЯТИЯ</a:t>
            </a:r>
          </a:p>
        </p:txBody>
      </p:sp>
      <p:pic>
        <p:nvPicPr>
          <p:cNvPr id="6146" name="Picture 2" descr="C:\Users\User\Desktop\IMG_20181011_1210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18" y="1412776"/>
            <a:ext cx="6816757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975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FIZ\Desktop\7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6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85" y="54768"/>
            <a:ext cx="4395215" cy="329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4768"/>
            <a:ext cx="4320480" cy="3296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39486"/>
            <a:ext cx="4367879" cy="3340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85" y="3439486"/>
            <a:ext cx="4460915" cy="3327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37945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FIZ\Desktop\7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6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840760" cy="114300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ТРАДИЦИОННЫЕ СПОРТИВНЫЕ ПРАЗДНИКИ</a:t>
            </a:r>
            <a:endParaRPr lang="ru-RU" sz="3200" dirty="0"/>
          </a:p>
        </p:txBody>
      </p:sp>
      <p:pic>
        <p:nvPicPr>
          <p:cNvPr id="7170" name="Picture 2" descr="C:\Users\User\Desktop\IMG-39499e8c6d4efc594467f27aa7b17f6b-V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84784"/>
            <a:ext cx="725667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252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FIZ\Desktop\7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6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User\Desktop\IMG_28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97700"/>
            <a:ext cx="4269185" cy="3201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User\Desktop\День инвалидов\IMG-a34f43ac5da0bb5b3c34bae418de18b8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348" y="221983"/>
            <a:ext cx="4236808" cy="3177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User\Desktop\IMG_47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510292"/>
            <a:ext cx="4269184" cy="320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Users\User\Desktop\IQtZuDCpF8o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347" y="3510292"/>
            <a:ext cx="4269183" cy="3201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343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FIZ\Desktop\5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1152"/>
            <a:ext cx="9154291" cy="6869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24744"/>
            <a:ext cx="8003232" cy="500141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pPr marL="0" indent="0" algn="ctr">
              <a:buNone/>
            </a:pP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ЗА</a:t>
            </a:r>
          </a:p>
          <a:p>
            <a:pPr marL="0" indent="0" algn="ctr">
              <a:buNone/>
            </a:pPr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ВНИМАНИЕ!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12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IZ\Desktop\7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6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92211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ШКОЛЬНЫЙ СПОРТИВНЫЙ КЛУБ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«ПОВЕРЬ В СЕБЯ»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268760"/>
            <a:ext cx="7056784" cy="4857403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Руководитель ШСК :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Аблязимов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Э.Д.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ШСК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«Поверь в себя» функционирует на базе ГБОУРК «Керченская специальная школа-интернат» с 01 сентября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года.</a:t>
            </a:r>
          </a:p>
          <a:p>
            <a:pPr algn="just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рамках реализации программы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ШСК « Поверь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себя»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организованы 3 группы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физкультурно-спортивной направленности  «Спортивные игры»</a:t>
            </a: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Футбол, </a:t>
            </a: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Баскетбол,</a:t>
            </a: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Волейбол, </a:t>
            </a:r>
          </a:p>
          <a:p>
            <a:pPr marL="0" indent="0" algn="ctr">
              <a:buNone/>
            </a:pP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астольный теннис,</a:t>
            </a:r>
          </a:p>
          <a:p>
            <a:pPr marL="0" indent="0" algn="ctr"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Бадминтон</a:t>
            </a: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84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FIZ\Desktop\7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0"/>
            <a:ext cx="6840760" cy="119675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ДЕВИЗ  И  ЭМБЛЕМА  ШСК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1124744"/>
            <a:ext cx="7452320" cy="5001419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«ДЕЛАЙ С НАМИ, ДЕЛАЙ КАК МЫ, ДЕЛАЙ ЛУЧШЕ НАС»</a:t>
            </a:r>
          </a:p>
          <a:p>
            <a:pPr marL="0" indent="0" algn="ctr">
              <a:buNone/>
            </a:pP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2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440453"/>
            <a:ext cx="5772133" cy="432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527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FIZ\Desktop\7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9"/>
            <a:ext cx="9144000" cy="686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-3123"/>
            <a:ext cx="6573416" cy="130100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ЦЕЛИ  И  ЗАДАЧИ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1124744"/>
            <a:ext cx="7056784" cy="5544616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Активизация физкультурно-спортивной работы и участие всех обучающихся в спортивной жизни школы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Укрепление здоровья и физического совершенствования обучающихся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Закрепление и совершенствование умений и навыков обучающихся  полученных на уроках физической культуры, формирование жизненно необходимых физических качеств.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Воспитание у  школьников общественной активности и трудолюбия, творчества и организаторских способностей.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Привлечение к спортивно-массовой работе в клубе родителей обучающихся школы.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Профилактика асоциальных проявлений в детской и подростковой среде, выработке потребности в здоровом образе жизни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8985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FIZ\Desktop\7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6" y="6147"/>
            <a:ext cx="9144000" cy="686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116632"/>
            <a:ext cx="6203032" cy="64807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ФУНКЦИИ КЛУБА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83768" y="836712"/>
            <a:ext cx="6552728" cy="5289452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Обеспечение систематического проведения внеклассных физкультурно-спортивных мероприятий с обучающимися;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Организация постоянно действующей спортивной секции для обучающихся;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Проведение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внутришкольной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спартакиады по видам спорта;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Проведение традиционных спортивных праздников приуроченных знаменательным датам.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46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FIZ\Desktop\7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6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6923112" cy="69269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УЧЕТ И ОТЧЕТНОСТЬ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7744" y="692696"/>
            <a:ext cx="6779274" cy="5976664"/>
          </a:xfrm>
        </p:spPr>
        <p:txBody>
          <a:bodyPr>
            <a:normAutofit fontScale="92500" lnSpcReduction="20000"/>
          </a:bodyPr>
          <a:lstStyle/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Положение о ШСК</a:t>
            </a:r>
          </a:p>
          <a:p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Календарь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спортивно-массовых мероприятий на учебный год;</a:t>
            </a:r>
          </a:p>
          <a:p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Журнал учета занятий в спортивной секции с инструктажами по технике безопасности;</a:t>
            </a:r>
          </a:p>
          <a:p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Программа, расписание занятий спортивной секции;</a:t>
            </a:r>
          </a:p>
          <a:p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Должностная инструкция педагога дополнительного образования;</a:t>
            </a:r>
          </a:p>
          <a:p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Положение о проводимых соревнованиях;</a:t>
            </a:r>
          </a:p>
          <a:p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Протоколы соревнований.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33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FIZ\Desktop\7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0"/>
            <a:ext cx="9144000" cy="686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332656"/>
            <a:ext cx="6912768" cy="108498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МАТЕРИАЛЬНО-ТЕХНИЧЕСКАЯ БАЗА КЛУБА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1720" y="1340768"/>
            <a:ext cx="6984776" cy="4785395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Комплексная спортивная площадка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IMG_20220902_1112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01811" y="1577260"/>
            <a:ext cx="4772626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338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FIZ\Desktop\7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686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188640"/>
            <a:ext cx="6923112" cy="64807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Спортивный зал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User\Desktop\IMG_20220902_14245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807804" y="1160748"/>
            <a:ext cx="5760639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53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FIZ\Desktop\7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65"/>
            <a:ext cx="9144000" cy="686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77809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Тренажерный зал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User\Desktop\IMG_20220902_1046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875589" y="1580796"/>
            <a:ext cx="4800533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IMG_20220902_1045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692014" y="2372882"/>
            <a:ext cx="4800532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14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350</TotalTime>
  <Words>277</Words>
  <Application>Microsoft Office PowerPoint</Application>
  <PresentationFormat>Экран (4:3)</PresentationFormat>
  <Paragraphs>56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НОМИНАЦИЯ «СПОРТ БЕЗ ГРАНИЦ»</vt:lpstr>
      <vt:lpstr>ШКОЛЬНЫЙ СПОРТИВНЫЙ КЛУБ «ПОВЕРЬ В СЕБЯ»</vt:lpstr>
      <vt:lpstr>ДЕВИЗ  И  ЭМБЛЕМА  ШСК</vt:lpstr>
      <vt:lpstr>ЦЕЛИ  И  ЗАДАЧИ</vt:lpstr>
      <vt:lpstr>ФУНКЦИИ КЛУБА</vt:lpstr>
      <vt:lpstr>УЧЕТ И ОТЧЕТНОСТЬ</vt:lpstr>
      <vt:lpstr>МАТЕРИАЛЬНО-ТЕХНИЧЕСКАЯ БАЗА КЛУБА</vt:lpstr>
      <vt:lpstr>Спортивный зал</vt:lpstr>
      <vt:lpstr>Тренажерный зал</vt:lpstr>
      <vt:lpstr>УЧЕБНО-ТРЕНИРОВОЧНЫЕ ЗАНЯТИЯ</vt:lpstr>
      <vt:lpstr>Презентация PowerPoint</vt:lpstr>
      <vt:lpstr>СПОРТИВНО-МАССОВЫЕ МЕРОПРИЯТИЯ</vt:lpstr>
      <vt:lpstr>Презентация PowerPoint</vt:lpstr>
      <vt:lpstr>ТРАДИЦИОННЫЕ СПОРТИВНЫЕ ПРАЗДНИКИ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«СПОРТ БЕЗ ГРАНИЦ»</dc:title>
  <dc:creator>FIZ</dc:creator>
  <cp:lastModifiedBy>User</cp:lastModifiedBy>
  <cp:revision>53</cp:revision>
  <dcterms:created xsi:type="dcterms:W3CDTF">2022-08-23T07:59:49Z</dcterms:created>
  <dcterms:modified xsi:type="dcterms:W3CDTF">2022-09-13T16:38:45Z</dcterms:modified>
</cp:coreProperties>
</file>