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6" r:id="rId3"/>
    <p:sldId id="256" r:id="rId4"/>
    <p:sldId id="267" r:id="rId5"/>
    <p:sldId id="270" r:id="rId6"/>
    <p:sldId id="268" r:id="rId7"/>
    <p:sldId id="257" r:id="rId8"/>
    <p:sldId id="258" r:id="rId9"/>
    <p:sldId id="259" r:id="rId10"/>
    <p:sldId id="260" r:id="rId11"/>
    <p:sldId id="273" r:id="rId12"/>
    <p:sldId id="261" r:id="rId13"/>
    <p:sldId id="262" r:id="rId14"/>
    <p:sldId id="269" r:id="rId15"/>
    <p:sldId id="271" r:id="rId16"/>
    <p:sldId id="272" r:id="rId17"/>
    <p:sldId id="263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3;&#1080;&#1082;&#1086;&#1085;&#1086;&#1088;\Desktop\&#1057;&#1090;&#1072;&#1083;&#1080;&#1085;&#1075;&#1088;&#1072;&#1076;\Muzyka_voennyh_let_-_Aranzhirovka_pesni_Zemlyanka_(xMusic.me)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3225800"/>
          </a:xfrm>
        </p:spPr>
        <p:txBody>
          <a:bodyPr>
            <a:normAutofit fontScale="90000"/>
          </a:bodyPr>
          <a:lstStyle/>
          <a:p>
            <a:b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79 лет со дня начала Сталинградской битвы</a:t>
            </a:r>
            <a:b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Выполнил: Сурнин Валерий Анатольевич</a:t>
            </a:r>
            <a:b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МОУ «Зашижемская СОШ»</a:t>
            </a:r>
            <a:b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Название: Память о Сталинграде.</a:t>
            </a:r>
          </a:p>
        </p:txBody>
      </p:sp>
      <p:pic>
        <p:nvPicPr>
          <p:cNvPr id="3" name="Muzyka_voennyh_let_-_Aranzhirovka_pesni_Zemlyanka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6143636" cy="128588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Музей-панорама «Сталинградская битва»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57950" y="785794"/>
            <a:ext cx="2786050" cy="542928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Ежегодно это место посещают порядка 500 тысяч посетителей со всего земного шара. </a:t>
            </a:r>
          </a:p>
        </p:txBody>
      </p:sp>
      <p:pic>
        <p:nvPicPr>
          <p:cNvPr id="17411" name="Picture 3" descr="C:\Users\Никонор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500174"/>
            <a:ext cx="6715140" cy="503635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43626" cy="101122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Панорама «Сталинградская битва»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8" y="500042"/>
            <a:ext cx="2571768" cy="57150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Самое большое живописное полотно России, на котором изображен заключительный этап Сталинградской битвы.</a:t>
            </a:r>
          </a:p>
        </p:txBody>
      </p:sp>
      <p:pic>
        <p:nvPicPr>
          <p:cNvPr id="29698" name="Picture 2" descr="C:\Users\Никонор\Desktop\bcc0678cd1aedf053e91ce4179ee47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6715140" cy="469299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6429420" cy="64294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Центральный универмаг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72330" y="714356"/>
            <a:ext cx="2071670" cy="578647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endParaRPr lang="ru-RU" sz="33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3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В подвале здания </a:t>
            </a:r>
            <a:r>
              <a:rPr lang="ru-RU" sz="33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распола-гался</a:t>
            </a:r>
            <a:r>
              <a:rPr lang="ru-RU" sz="33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штаб Фридриха Паулюса. Сегодня в </a:t>
            </a:r>
            <a:r>
              <a:rPr lang="ru-RU" sz="33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униве-рмаге</a:t>
            </a:r>
            <a:r>
              <a:rPr lang="ru-RU" sz="33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действует музей «Память»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8434" name="Picture 2" descr="C:\Users\Никонор\Desktop\4fc74648e8c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7261827" cy="4824408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643702" cy="654032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Дом Павлова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16" y="1071546"/>
            <a:ext cx="2285984" cy="578645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Немцы атаковали дом по несколько раз в сутки.</a:t>
            </a:r>
          </a:p>
          <a:p>
            <a:pPr algn="ctr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Оборона дома велась в течение двух месяцев.</a:t>
            </a:r>
          </a:p>
        </p:txBody>
      </p:sp>
      <p:pic>
        <p:nvPicPr>
          <p:cNvPr id="19458" name="Picture 2" descr="C:\Users\Никонор\Desktop\__2013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7322363" cy="488157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929454" cy="122553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Многофигурная скульптура «Память поколений»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00892" y="1142984"/>
            <a:ext cx="2143108" cy="571501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Неотъемлемая часть всенародного шествия, людского потока с цветами, венками, приспущенными знаменами в память тех, кто отстоял жизнь и свободу.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5602" name="Picture 2" descr="C:\Users\Никонор\Desktop\p12_mk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7008160" cy="4418864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6286544" cy="72547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Площадь Скорби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15140" y="785794"/>
            <a:ext cx="2428860" cy="5572164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Высота композиции - 11 м, у основания - небольшой бассейн, в спокойной воде которого отражается композиция.</a:t>
            </a:r>
          </a:p>
        </p:txBody>
      </p:sp>
      <p:pic>
        <p:nvPicPr>
          <p:cNvPr id="27650" name="Picture 2" descr="C:\Users\Никонор\Desktop\IMG_96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7072041" cy="4717051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7072362" cy="868346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Могила </a:t>
            </a:r>
            <a:b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Василия Ивановича Чуйкова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86578" y="1428736"/>
            <a:ext cx="2357422" cy="5214974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33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Могила Дважды Героя Советского Союза, Маршала Советского Союза, командарма 62-й Армии Василия Ивановича Чуйкова.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8674" name="Picture 2" descr="C:\Users\Никонор\Desktop\p12_mk2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7168179" cy="4445435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6858048" cy="64294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Медаль </a:t>
            </a:r>
            <a:b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«За оборону Сталинграда»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00826" y="1500174"/>
            <a:ext cx="2643174" cy="5357826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Медалью «За оборону Сталинграда» награждено приблизительно 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759 561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человек.</a:t>
            </a:r>
          </a:p>
        </p:txBody>
      </p:sp>
      <p:pic>
        <p:nvPicPr>
          <p:cNvPr id="23555" name="Picture 3" descr="C:\Users\Никонор\Desktop\medal-za-oboronu-stalingrad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6858000" cy="39624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Список источников и литературы: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7"/>
            <a:ext cx="8858312" cy="48577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7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 https://travel.rambler.ru/article/501/</a:t>
            </a:r>
          </a:p>
          <a:p>
            <a:pPr>
              <a:buNone/>
            </a:pPr>
            <a:r>
              <a:rPr lang="ru-RU" sz="27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http://studbooks.net/535167/istoriya/nagrady</a:t>
            </a:r>
          </a:p>
          <a:p>
            <a:pPr>
              <a:buNone/>
            </a:pPr>
            <a:r>
              <a:rPr lang="ru-RU" sz="27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https://yandex.ru/images/</a:t>
            </a:r>
          </a:p>
          <a:p>
            <a:pPr>
              <a:buNone/>
            </a:pPr>
            <a:r>
              <a:rPr lang="ru-RU" sz="27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 http://putevod.h16.ru/p12aa1.html</a:t>
            </a:r>
          </a:p>
          <a:p>
            <a:pPr>
              <a:buNone/>
            </a:pPr>
            <a:r>
              <a:rPr lang="ru-RU" sz="27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 http://xn--h1apebdc.xn--p1ai/attractions/volgograd/muzey-panorama-stalingradskaya-bitva/</a:t>
            </a:r>
          </a:p>
          <a:p>
            <a:pPr>
              <a:buNone/>
            </a:pPr>
            <a:r>
              <a:rPr lang="ru-RU" sz="27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6.https://ru.wikipedia.org/wiki/%D0%9F%D0%B0%D0%BC%D1%8F%D1%82%D0%BD%D0%B8%D0%BA%D0%B8_%D0%A1%D1%82%D0%B0%D0%BB%D0%B8%D0%BD%D0%B3%D1%80%D0%B0%D0%B4%D1%81%D0%BA%D0%BE%D0%B9_%D0%B1%D0%B8%D1%82%D0%B2%D1%8B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1428737"/>
            <a:ext cx="8983495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ransition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6000792" cy="654032"/>
          </a:xfrm>
        </p:spPr>
        <p:txBody>
          <a:bodyPr>
            <a:normAutofit fontScale="90000"/>
          </a:bodyPr>
          <a:lstStyle/>
          <a:p>
            <a:br>
              <a:rPr lang="ru-RU" sz="3000" b="1" dirty="0">
                <a:solidFill>
                  <a:schemeClr val="tx2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b="1" dirty="0">
                <a:solidFill>
                  <a:schemeClr val="tx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Мамаев курган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43625" y="500063"/>
            <a:ext cx="3000375" cy="56435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>
                <a:solidFill>
                  <a:schemeClr val="tx2"/>
                </a:solidFill>
              </a:rPr>
              <a:t>     Главным символом Сталинградской победы стала «высота 102» — Мамаев курган, в ходе битвы не раз переходивший от советских войск к немцам и обратно.</a:t>
            </a:r>
            <a:r>
              <a:rPr lang="ru-RU" dirty="0">
                <a:solidFill>
                  <a:schemeClr val="tx2"/>
                </a:solidFill>
              </a:rPr>
              <a:t> </a:t>
            </a:r>
          </a:p>
        </p:txBody>
      </p:sp>
      <p:pic>
        <p:nvPicPr>
          <p:cNvPr id="20482" name="Picture 2" descr="C:\Users\Никонор\Desktop\depositphotos_95532104_l-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6364236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-357214"/>
            <a:ext cx="3071802" cy="7215214"/>
          </a:xfrm>
        </p:spPr>
        <p:txBody>
          <a:bodyPr>
            <a:normAutofit/>
          </a:bodyPr>
          <a:lstStyle/>
          <a:p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Статуя «Родина-мать зовёт!» на Мамаевом кургане. Скульптор Е. Вучетич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одна из самых высоких (на момент постройки — высочайшая) статуй в мире. </a:t>
            </a:r>
          </a:p>
          <a:p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img-5.photosight.ru/801/5871052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6317661" cy="435771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00100" y="214290"/>
            <a:ext cx="47863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Родина-мать зовёт!</a:t>
            </a:r>
            <a:endParaRPr lang="ru-RU" sz="4000" b="1" dirty="0"/>
          </a:p>
        </p:txBody>
      </p:sp>
    </p:spTree>
  </p:cSld>
  <p:clrMapOvr>
    <a:masterClrMapping/>
  </p:clrMapOvr>
  <p:transition>
    <p:wipe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72198" y="214290"/>
            <a:ext cx="3071802" cy="664371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/>
              <a:t>    </a:t>
            </a:r>
            <a:r>
              <a:rPr lang="ru-RU" sz="3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Левая стена посвящена клятвам </a:t>
            </a:r>
            <a:r>
              <a:rPr lang="ru-RU" sz="30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воинов‑защитни-ков</a:t>
            </a:r>
            <a:r>
              <a:rPr lang="ru-RU" sz="3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Сталинграда: «Ни шагу назад!», «В наступление, товарищи!», «На Берлин!». На правой стене изображены реальные сцены боя, среди которых защита Дома Павлова и героическая гибель Михаила </a:t>
            </a:r>
            <a:r>
              <a:rPr lang="ru-RU" sz="30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Паникахе</a:t>
            </a:r>
            <a:r>
              <a:rPr lang="ru-RU" sz="3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21506" name="Picture 2" descr="C:\Users\Никонор\Desktop\depositphotos_94130840_l-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6414856" cy="48577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214290"/>
            <a:ext cx="40075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Стены - руины</a:t>
            </a:r>
            <a:endParaRPr lang="ru-RU" sz="4000" b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29322" y="142852"/>
            <a:ext cx="3214678" cy="6643734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Зал Воинской Славы посвящен павшим защитникам Сталинграда. На смену ликованию и торжеству победы приходит настроение скорби, ощущение утраты.</a:t>
            </a:r>
          </a:p>
        </p:txBody>
      </p:sp>
      <p:pic>
        <p:nvPicPr>
          <p:cNvPr id="26626" name="Picture 2" descr="C:\Users\Никонор\Desktop\p12_mk2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6094429" cy="40719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214290"/>
            <a:ext cx="55007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Зал Воинской Славы</a:t>
            </a:r>
            <a:endParaRPr lang="ru-RU" sz="4000" b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15074" y="571480"/>
            <a:ext cx="2857520" cy="58579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 стенах Зала мозаикой выложены 34 траурных знамени, на которых перечислены имена и фамилии бойцов, погибших при защите Сталинграда</a:t>
            </a:r>
          </a:p>
        </p:txBody>
      </p:sp>
      <p:pic>
        <p:nvPicPr>
          <p:cNvPr id="22530" name="Picture 2" descr="C:\Users\Никонор\Desktop\depositphotos_15599207_l-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996862"/>
            <a:ext cx="6357950" cy="42312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6143667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Зал Воинской Славы. Вид изнутри.</a:t>
            </a:r>
            <a:endParaRPr lang="ru-RU" sz="2900" b="1" dirty="0"/>
          </a:p>
        </p:txBody>
      </p:sp>
    </p:spTree>
  </p:cSld>
  <p:clrMapOvr>
    <a:masterClrMapping/>
  </p:clrMapOvr>
  <p:transition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12" y="0"/>
            <a:ext cx="2857488" cy="6858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«Да, мы были простыми смертными, и мало кто уцелел из нас, но все мы выполнили свой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патриотиче-ский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долг перед 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священ-ной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матерью‑Роди-ной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!»</a:t>
            </a:r>
          </a:p>
        </p:txBody>
      </p:sp>
      <p:pic>
        <p:nvPicPr>
          <p:cNvPr id="14338" name="Picture 2" descr="C:\Users\Никонор\Desktop\Vechnii_ogon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6669767" cy="44291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214289"/>
            <a:ext cx="65008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Вечный огонь в Зале Воинской Славы</a:t>
            </a:r>
          </a:p>
        </p:txBody>
      </p:sp>
    </p:spTree>
  </p:cSld>
  <p:clrMapOvr>
    <a:masterClrMapping/>
  </p:clrMapOvr>
  <p:transition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5472122" cy="78581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Мельница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Гергардта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43702" y="857232"/>
            <a:ext cx="2357454" cy="55007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Мука на 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пре-дприятии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мололась вплоть 14 сентября 1942 года, пока в него не попали фугасные бомбы. </a:t>
            </a:r>
          </a:p>
        </p:txBody>
      </p:sp>
      <p:pic>
        <p:nvPicPr>
          <p:cNvPr id="15362" name="Picture 2" descr="C:\Users\Никонор\Desktop\Мельница_Гергардта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166926"/>
            <a:ext cx="6715141" cy="447501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500042"/>
            <a:ext cx="6215106" cy="928694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Волгоградский тракторный завод</a:t>
            </a:r>
            <a:b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072330" y="785794"/>
            <a:ext cx="2071670" cy="557216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После начала войны работа на заводе не останавливалась ни на секунду.</a:t>
            </a:r>
          </a:p>
        </p:txBody>
      </p:sp>
      <p:pic>
        <p:nvPicPr>
          <p:cNvPr id="16388" name="Picture 4" descr="C:\Users\Никонор\Desktop\IMG_0989-so-vol-gps-800x5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214422"/>
            <a:ext cx="7465105" cy="498295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152</TotalTime>
  <Words>630</Words>
  <Application>Microsoft Office PowerPoint</Application>
  <PresentationFormat>Экран (4:3)</PresentationFormat>
  <Paragraphs>55</Paragraphs>
  <Slides>19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     79 лет со дня начала Сталинградской битвы Выполнил: Сурнин Валерий Анатольевич МОУ «Зашижемская СОШ»  Название: Память о Сталинграде.</vt:lpstr>
      <vt:lpstr> Мамаев курган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Мельница Гергардта </vt:lpstr>
      <vt:lpstr>Волгоградский тракторный завод </vt:lpstr>
      <vt:lpstr>Музей-панорама «Сталинградская битва» </vt:lpstr>
      <vt:lpstr>Панорама «Сталинградская битва»</vt:lpstr>
      <vt:lpstr>Центральный универмаг </vt:lpstr>
      <vt:lpstr>Дом Павлова</vt:lpstr>
      <vt:lpstr>Многофигурная скульптура «Память поколений»</vt:lpstr>
      <vt:lpstr>Площадь Скорби</vt:lpstr>
      <vt:lpstr>Могила  Василия Ивановича Чуйкова</vt:lpstr>
      <vt:lpstr>Медаль  «За оборону Сталинграда»  </vt:lpstr>
      <vt:lpstr>Список источников и литературы: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Nikonor</dc:creator>
  <cp:lastModifiedBy>Никонор Русский</cp:lastModifiedBy>
  <cp:revision>29</cp:revision>
  <dcterms:created xsi:type="dcterms:W3CDTF">2017-03-31T10:39:42Z</dcterms:created>
  <dcterms:modified xsi:type="dcterms:W3CDTF">2023-11-13T15:18:01Z</dcterms:modified>
</cp:coreProperties>
</file>