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66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15C84-5D96-4B8D-B70D-5CC58A5E7673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6B457-327D-43A6-8EC4-6856241B1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9852-F768-432E-A59F-DA84DFB3503B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5E6A7-1577-43CF-AC46-C7CB5CC9E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DCB01-3750-4E08-AB4F-0F3C891978E3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52AA6-75BD-4F3B-96CD-9961FC798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392A5-CA56-4AC1-8C59-5E5D8A4E1E21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5B7DF-626B-49BF-AA1E-F695A7DA8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B2DC5-F4B1-4D76-8A88-8DF05E169A78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36A28-D912-4CB2-A24C-9AB2AB833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591CD-800E-4696-BA3F-CC2AD0FCB65E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847C0-3A98-479F-92F7-EABD82F3F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46C8D-59DA-40F0-9968-C2F79606D522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D11C3-EAF7-43C9-98EE-35F3AB9FDD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F13DC-1FD2-42F1-9C73-148088110B94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10976-B644-40F5-8E23-DF3335AFF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B46A9-8124-4494-A4E5-512B3CBD35BF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E253E-7E1A-40BF-ABDE-30FB073DB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86D89-1A77-4C09-B1F0-A70984590363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73C15-1513-45A6-92DF-385A0CCC5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BAF00-1914-449A-AF1C-CEEB54146E0E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55104-4B17-4306-AD0C-6111A8E2C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FD784D-275C-4DE2-B26F-6214C001F56E}" type="datetimeFigureOut">
              <a:rPr lang="ru-RU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0CD53B-BAC7-4591-8EAE-444EC7188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l3pol3po\Downloads\&#1084;&#1080;&#1085;&#1091;&#1089;-&#1089;&#1087;&#1086;&#1082;&#1086;&#1081;&#1085;&#1099;&#1081;-kissvk.com.mp3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Картинки по запросу победа де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Картинки по запросу письмо с вой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0"/>
            <a:ext cx="571500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Картинки по запросу минута молчания в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3f6e4739a0195c9a3eeb1b86d5f7ba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Картинки по запросу годы вов начало и конец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0"/>
            <a:ext cx="4929187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Картинки по запросу начало в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Картинки по запросу тыл в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Картинки по запросу тыл в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0"/>
            <a:ext cx="513080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4" descr="Картинки по запросу тыл вов"/>
          <p:cNvPicPr>
            <a:picLocks noChangeAspect="1" noChangeArrowheads="1"/>
          </p:cNvPicPr>
          <p:nvPr/>
        </p:nvPicPr>
        <p:blipFill>
          <a:blip r:embed="rId3"/>
          <a:srcRect b="9056"/>
          <a:stretch>
            <a:fillRect/>
          </a:stretch>
        </p:blipFill>
        <p:spPr bwMode="auto">
          <a:xfrm>
            <a:off x="1643063" y="3657600"/>
            <a:ext cx="55721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Картинки по запросу дети войны"/>
          <p:cNvPicPr>
            <a:picLocks noChangeAspect="1" noChangeArrowheads="1"/>
          </p:cNvPicPr>
          <p:nvPr/>
        </p:nvPicPr>
        <p:blipFill>
          <a:blip r:embed="rId2"/>
          <a:srcRect b="629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img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минус-спокойный-kissvk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072438" y="600075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71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Картинки по запросу письмо с вой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Экран (4:3)</PresentationFormat>
  <Paragraphs>0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l3pol3po</dc:creator>
  <cp:lastModifiedBy>Алексей Шепелев</cp:lastModifiedBy>
  <cp:revision>6</cp:revision>
  <dcterms:created xsi:type="dcterms:W3CDTF">2019-10-24T17:55:49Z</dcterms:created>
  <dcterms:modified xsi:type="dcterms:W3CDTF">2023-11-13T14:46:14Z</dcterms:modified>
</cp:coreProperties>
</file>