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8" r:id="rId19"/>
    <p:sldId id="275" r:id="rId20"/>
    <p:sldId id="276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427" autoAdjust="0"/>
  </p:normalViewPr>
  <p:slideViewPr>
    <p:cSldViewPr snapToGrid="0">
      <p:cViewPr varScale="1">
        <p:scale>
          <a:sx n="85" d="100"/>
          <a:sy n="85" d="100"/>
        </p:scale>
        <p:origin x="5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100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55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22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424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57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109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784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829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7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9845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37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81E581-3576-46C0-A4D0-22879CA3F6DE}" type="datetimeFigureOut">
              <a:rPr lang="ru-RU" smtClean="0"/>
              <a:t>11.01.2019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A7920-35F0-476B-91D7-A71E19BC97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376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720" y="157432"/>
            <a:ext cx="9756475" cy="660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20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141" y="224118"/>
            <a:ext cx="9422704" cy="627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91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69" y="394447"/>
            <a:ext cx="11840398" cy="607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326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04800"/>
            <a:ext cx="114300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93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0203" y="268940"/>
            <a:ext cx="4574280" cy="59973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804" y="344741"/>
            <a:ext cx="5469031" cy="584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30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709" y="204507"/>
            <a:ext cx="4823438" cy="31931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256" y="112620"/>
            <a:ext cx="3884826" cy="63690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224" y="2879912"/>
            <a:ext cx="5077012" cy="380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618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291" y="266978"/>
            <a:ext cx="5974297" cy="36741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236" y="1864886"/>
            <a:ext cx="5780741" cy="477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56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991" y="429272"/>
            <a:ext cx="4925643" cy="56989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604" y="535563"/>
            <a:ext cx="27813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75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188" y="164332"/>
            <a:ext cx="6376077" cy="55192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4640" y="2572871"/>
            <a:ext cx="5793409" cy="386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68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897" y="211511"/>
            <a:ext cx="6654354" cy="44411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4877" y="2822481"/>
            <a:ext cx="5466280" cy="36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688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270" y="277625"/>
            <a:ext cx="4876800" cy="33623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2541" y="356567"/>
            <a:ext cx="4661647" cy="60680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7117" y="3852022"/>
            <a:ext cx="38100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45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679" y="98737"/>
            <a:ext cx="8816196" cy="660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3929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305" y="111640"/>
            <a:ext cx="5844987" cy="44750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318" y="1543162"/>
            <a:ext cx="7467600" cy="4947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78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99" y="223558"/>
            <a:ext cx="4286250" cy="3219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2254" y="331693"/>
            <a:ext cx="6097370" cy="37394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0422" y="2762084"/>
            <a:ext cx="5925671" cy="399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75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974" y="92494"/>
            <a:ext cx="10008080" cy="667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11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33" y="276044"/>
            <a:ext cx="10688591" cy="625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95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498" y="153838"/>
            <a:ext cx="4695192" cy="27877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35" y="319368"/>
            <a:ext cx="5762445" cy="38435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3453" y="3140015"/>
            <a:ext cx="4544237" cy="34103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6324" y="3611593"/>
            <a:ext cx="4397049" cy="293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89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498" y="147852"/>
            <a:ext cx="10972799" cy="639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9606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7811" y="369201"/>
            <a:ext cx="8471140" cy="617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93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105" y="288436"/>
            <a:ext cx="8391471" cy="62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970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1" y="295274"/>
            <a:ext cx="9754720" cy="609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821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Широкоэкранный</PresentationFormat>
  <Paragraphs>0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2019-01-11T10:27:22Z</dcterms:created>
  <dcterms:modified xsi:type="dcterms:W3CDTF">2019-01-11T12:12:43Z</dcterms:modified>
</cp:coreProperties>
</file>