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74" r:id="rId2"/>
    <p:sldId id="275" r:id="rId3"/>
    <p:sldId id="256" r:id="rId4"/>
    <p:sldId id="276" r:id="rId5"/>
    <p:sldId id="283" r:id="rId6"/>
    <p:sldId id="260" r:id="rId7"/>
    <p:sldId id="261" r:id="rId8"/>
    <p:sldId id="282" r:id="rId9"/>
    <p:sldId id="284" r:id="rId10"/>
    <p:sldId id="278" r:id="rId11"/>
    <p:sldId id="281" r:id="rId12"/>
    <p:sldId id="271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6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289DC-EC23-4997-96B0-F2F77A5EBEE3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43560-BE21-4D75-B0D6-A4519D192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68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826DE9-B956-45B6-BA72-56ED0A025F0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A02E0F-CAB3-404D-BE39-96DC5ED38AF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A02E0F-CAB3-404D-BE39-96DC5ED38AF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826DE9-B956-45B6-BA72-56ED0A025F0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1926-1EF5-4517-8C42-8504FBE2D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451C22-E2BC-45D1-95A5-82DFFCCF30A2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BE5F79-AA9E-4DDF-AF14-5F1F45D9B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4099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4106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08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09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0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1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2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3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4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5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6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7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8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9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0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1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2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3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4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5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6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7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8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9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0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1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2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3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4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5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6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7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8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9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0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1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2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3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4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5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6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7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8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9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0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1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2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3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4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5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6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7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8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9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0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1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2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3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4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5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6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7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8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9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0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1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2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3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4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5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6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7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8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9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0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1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2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3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4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5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6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7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8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9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0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1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2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3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4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5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6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7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8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9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33" name="Заголовок 132"/>
          <p:cNvSpPr>
            <a:spLocks noGrp="1"/>
          </p:cNvSpPr>
          <p:nvPr>
            <p:ph type="title"/>
          </p:nvPr>
        </p:nvSpPr>
        <p:spPr>
          <a:xfrm>
            <a:off x="1835696" y="1412776"/>
            <a:ext cx="7174366" cy="1858608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счет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мы знаем – будем повторять,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забыли – будем вспоминать.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математике любая работа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обходится без устного счета.</a:t>
            </a:r>
            <a:endParaRPr lang="ru-RU" sz="3200" b="1" dirty="0">
              <a:solidFill>
                <a:srgbClr val="008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71938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39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4340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4361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3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4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5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6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7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8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9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0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1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2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3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4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5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6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7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8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9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0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1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2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3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4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5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6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7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8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9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0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1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2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3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4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5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6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7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8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9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0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1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2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3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4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5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6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7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8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9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0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1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2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3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4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5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6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7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8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9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0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1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2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3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4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5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6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7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8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9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0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1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2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3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4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5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6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7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8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9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0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1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2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3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4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5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6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7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8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9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0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1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2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3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4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4341" name="Rectangle 3"/>
          <p:cNvSpPr txBox="1">
            <a:spLocks noChangeArrowheads="1"/>
          </p:cNvSpPr>
          <p:nvPr/>
        </p:nvSpPr>
        <p:spPr bwMode="auto">
          <a:xfrm>
            <a:off x="1447800" y="1322387"/>
            <a:ext cx="76962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3200" b="1" i="1">
                <a:solidFill>
                  <a:schemeClr val="tx2"/>
                </a:solidFill>
                <a:latin typeface="Comic Sans MS" pitchFamily="66" charset="0"/>
              </a:rPr>
              <a:t>	</a:t>
            </a:r>
            <a:endParaRPr lang="ru-RU" sz="3200">
              <a:latin typeface="Comic Sans MS" pitchFamily="66" charset="0"/>
            </a:endParaRPr>
          </a:p>
        </p:txBody>
      </p:sp>
      <p:sp>
        <p:nvSpPr>
          <p:cNvPr id="130" name="Заголовок 132"/>
          <p:cNvSpPr>
            <a:spLocks noGrp="1"/>
          </p:cNvSpPr>
          <p:nvPr>
            <p:ph type="title"/>
          </p:nvPr>
        </p:nvSpPr>
        <p:spPr>
          <a:xfrm>
            <a:off x="1628775" y="214313"/>
            <a:ext cx="7372350" cy="12858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№4 (стр57) </a:t>
            </a:r>
            <a:endParaRPr lang="ru-RU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6" name="Прямая соединительная линия 105"/>
          <p:cNvCxnSpPr/>
          <p:nvPr/>
        </p:nvCxnSpPr>
        <p:spPr>
          <a:xfrm>
            <a:off x="1928813" y="2071688"/>
            <a:ext cx="3786187" cy="158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5715000" y="2071688"/>
            <a:ext cx="2143125" cy="158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Правая фигурная скобка 108"/>
          <p:cNvSpPr/>
          <p:nvPr/>
        </p:nvSpPr>
        <p:spPr>
          <a:xfrm rot="5400000">
            <a:off x="4679156" y="-464343"/>
            <a:ext cx="428625" cy="5929312"/>
          </a:xfrm>
          <a:prstGeom prst="rightBrace">
            <a:avLst>
              <a:gd name="adj1" fmla="val 81269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0" name="TextBox 109"/>
          <p:cNvSpPr txBox="1">
            <a:spLocks noChangeArrowheads="1"/>
          </p:cNvSpPr>
          <p:nvPr/>
        </p:nvSpPr>
        <p:spPr bwMode="auto">
          <a:xfrm>
            <a:off x="4500563" y="2857500"/>
            <a:ext cx="1000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     8 метров</a:t>
            </a:r>
          </a:p>
        </p:txBody>
      </p:sp>
      <p:sp>
        <p:nvSpPr>
          <p:cNvPr id="111" name="Правая фигурная скобка 110"/>
          <p:cNvSpPr/>
          <p:nvPr/>
        </p:nvSpPr>
        <p:spPr>
          <a:xfrm rot="5400000">
            <a:off x="2857500" y="3643313"/>
            <a:ext cx="428625" cy="2143125"/>
          </a:xfrm>
          <a:prstGeom prst="rightBrace">
            <a:avLst>
              <a:gd name="adj1" fmla="val 81269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" name="TextBox 111"/>
          <p:cNvSpPr txBox="1">
            <a:spLocks noChangeArrowheads="1"/>
          </p:cNvSpPr>
          <p:nvPr/>
        </p:nvSpPr>
        <p:spPr bwMode="auto">
          <a:xfrm>
            <a:off x="2643188" y="5000625"/>
            <a:ext cx="1000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     2 метра</a:t>
            </a:r>
          </a:p>
        </p:txBody>
      </p:sp>
      <p:sp>
        <p:nvSpPr>
          <p:cNvPr id="113" name="Правая круглая скобка 112"/>
          <p:cNvSpPr/>
          <p:nvPr/>
        </p:nvSpPr>
        <p:spPr>
          <a:xfrm>
            <a:off x="7881711" y="2003425"/>
            <a:ext cx="500063" cy="3714750"/>
          </a:xfrm>
          <a:prstGeom prst="rightBracket">
            <a:avLst>
              <a:gd name="adj" fmla="val 137163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4" name="TextBox 113"/>
          <p:cNvSpPr txBox="1">
            <a:spLocks noChangeArrowheads="1"/>
          </p:cNvSpPr>
          <p:nvPr/>
        </p:nvSpPr>
        <p:spPr bwMode="auto">
          <a:xfrm>
            <a:off x="8381774" y="3500438"/>
            <a:ext cx="571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 dirty="0" smtClean="0"/>
              <a:t>Во </a:t>
            </a:r>
            <a:r>
              <a:rPr lang="ru-RU" dirty="0" smtClean="0"/>
              <a:t> </a:t>
            </a:r>
            <a:r>
              <a:rPr lang="ru-RU" b="1" dirty="0" smtClean="0"/>
              <a:t>? раз</a:t>
            </a:r>
            <a:endParaRPr lang="ru-RU" b="1" dirty="0"/>
          </a:p>
        </p:txBody>
      </p:sp>
      <p:sp>
        <p:nvSpPr>
          <p:cNvPr id="115" name="Правая фигурная скобка 114"/>
          <p:cNvSpPr/>
          <p:nvPr/>
        </p:nvSpPr>
        <p:spPr>
          <a:xfrm rot="16200000">
            <a:off x="3643313" y="-214312"/>
            <a:ext cx="428625" cy="3857625"/>
          </a:xfrm>
          <a:prstGeom prst="rightBrace">
            <a:avLst>
              <a:gd name="adj1" fmla="val 81269"/>
              <a:gd name="adj2" fmla="val 50000"/>
            </a:avLst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>
            <a:spLocks noChangeArrowheads="1"/>
          </p:cNvSpPr>
          <p:nvPr/>
        </p:nvSpPr>
        <p:spPr bwMode="auto">
          <a:xfrm>
            <a:off x="3643313" y="1143000"/>
            <a:ext cx="500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 </a:t>
            </a:r>
            <a:r>
              <a:rPr lang="ru-RU" b="1"/>
              <a:t>?</a:t>
            </a:r>
          </a:p>
        </p:txBody>
      </p:sp>
      <p:cxnSp>
        <p:nvCxnSpPr>
          <p:cNvPr id="118" name="Прямая соединительная линия 117"/>
          <p:cNvCxnSpPr/>
          <p:nvPr/>
        </p:nvCxnSpPr>
        <p:spPr>
          <a:xfrm>
            <a:off x="3643313" y="1143000"/>
            <a:ext cx="50006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16200000" flipH="1">
            <a:off x="3964781" y="1321594"/>
            <a:ext cx="358775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rot="16200000" flipH="1">
            <a:off x="3464719" y="1321594"/>
            <a:ext cx="358775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3643313" y="1500188"/>
            <a:ext cx="500062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2571750" y="5072063"/>
            <a:ext cx="1000125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 rot="5400000">
            <a:off x="3248819" y="5395119"/>
            <a:ext cx="644525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rot="5400000">
            <a:off x="2250281" y="5393532"/>
            <a:ext cx="644525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2571750" y="5715000"/>
            <a:ext cx="1000125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15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96 -0.0331 C -0.0658 0.11783 -0.33038 0.26875 -0.43195 0.32732 C -0.53351 0.38588 -0.47205 0.35186 -0.41059 0.31783 " pathEditMode="relative" rAng="0" ptsTypes="aaA">
                                      <p:cBhvr>
                                        <p:cTn id="35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2" y="2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09" grpId="0" animBg="1"/>
      <p:bldP spid="110" grpId="0"/>
      <p:bldP spid="111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39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4340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4361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3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4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5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6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7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8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69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0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1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2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3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4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5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6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7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8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79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0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1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2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3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4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5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6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7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8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89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0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1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2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3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4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5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6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7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8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99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0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1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2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3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4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5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6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7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8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09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0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1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2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3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4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5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6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7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8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19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0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1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2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3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4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5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6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7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8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29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0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1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2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3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4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5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6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7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8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39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0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1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2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3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4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5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6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7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8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49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0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1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2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3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54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30" name="Заголовок 132"/>
          <p:cNvSpPr>
            <a:spLocks noGrp="1"/>
          </p:cNvSpPr>
          <p:nvPr>
            <p:ph type="title"/>
          </p:nvPr>
        </p:nvSpPr>
        <p:spPr>
          <a:xfrm>
            <a:off x="1628775" y="214313"/>
            <a:ext cx="7372350" cy="12858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№4 (стр57) </a:t>
            </a:r>
            <a:endParaRPr lang="ru-RU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993513"/>
            <a:ext cx="6336704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Решение: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1)8-2=6 (м)- осталось после отпила;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2)6:2=3(р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.)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Ответ: в 3 раза оставшаяся часть доски больше, чем отпиленная. </a:t>
            </a:r>
          </a:p>
        </p:txBody>
      </p:sp>
    </p:spTree>
    <p:extLst>
      <p:ext uri="{BB962C8B-B14F-4D97-AF65-F5344CB8AC3E}">
        <p14:creationId xmlns:p14="http://schemas.microsoft.com/office/powerpoint/2010/main" val="313565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099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4106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08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09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0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1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2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3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4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5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6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7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8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19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0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1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2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3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4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5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6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7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8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29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0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1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2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3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4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5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6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7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8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39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0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1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2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3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4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5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6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7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8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49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0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1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2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3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4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5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6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7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8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59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0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1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2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3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4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5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6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7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8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69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0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1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2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3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4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5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6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7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8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79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0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1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2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3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4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5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6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7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8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89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0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1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2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3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4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5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6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7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8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99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33" name="Заголовок 132"/>
          <p:cNvSpPr>
            <a:spLocks noGrp="1"/>
          </p:cNvSpPr>
          <p:nvPr>
            <p:ph type="title"/>
          </p:nvPr>
        </p:nvSpPr>
        <p:spPr>
          <a:xfrm>
            <a:off x="1587275" y="219529"/>
            <a:ext cx="6127998" cy="1265255"/>
          </a:xfrm>
        </p:spPr>
        <p:txBody>
          <a:bodyPr rtlCol="0">
            <a:noAutofit/>
          </a:bodyPr>
          <a:lstStyle/>
          <a:p>
            <a:pPr marL="0" indent="0" algn="l" eaLnBrk="1" fontAlgn="auto" hangingPunct="1">
              <a:spcAft>
                <a:spcPts val="0"/>
              </a:spcAft>
              <a:buNone/>
              <a:defRPr/>
            </a:pP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№5 стр.57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Узнай, площадь какой фигуры больше?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" name="Содержимое 3" descr="табель 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719935" y="1550963"/>
            <a:ext cx="6934869" cy="3592549"/>
          </a:xfrm>
        </p:spPr>
      </p:pic>
      <p:sp>
        <p:nvSpPr>
          <p:cNvPr id="111" name="Заголовок 132"/>
          <p:cNvSpPr txBox="1">
            <a:spLocks/>
          </p:cNvSpPr>
          <p:nvPr/>
        </p:nvSpPr>
        <p:spPr>
          <a:xfrm>
            <a:off x="2144125" y="3321490"/>
            <a:ext cx="3043245" cy="1686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5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Заголовок 132"/>
          <p:cNvSpPr txBox="1">
            <a:spLocks/>
          </p:cNvSpPr>
          <p:nvPr/>
        </p:nvSpPr>
        <p:spPr>
          <a:xfrm>
            <a:off x="2557214" y="3392488"/>
            <a:ext cx="1996505" cy="1619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5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endParaRPr lang="ru-RU" sz="5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3" name="Заголовок 132"/>
          <p:cNvSpPr txBox="1">
            <a:spLocks/>
          </p:cNvSpPr>
          <p:nvPr/>
        </p:nvSpPr>
        <p:spPr>
          <a:xfrm>
            <a:off x="2719201" y="3664735"/>
            <a:ext cx="1542376" cy="1265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42 </a:t>
            </a:r>
            <a:r>
              <a:rPr lang="ru-RU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Заголовок 132"/>
          <p:cNvSpPr txBox="1">
            <a:spLocks/>
          </p:cNvSpPr>
          <p:nvPr/>
        </p:nvSpPr>
        <p:spPr>
          <a:xfrm>
            <a:off x="6172896" y="2887635"/>
            <a:ext cx="1542376" cy="1265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48 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6793" y="2255838"/>
            <a:ext cx="7772400" cy="1470025"/>
          </a:xfrm>
        </p:spPr>
        <p:txBody>
          <a:bodyPr>
            <a:normAutofit fontScale="90000"/>
          </a:bodyPr>
          <a:lstStyle/>
          <a:p>
            <a:pPr marL="182880" lvl="0" indent="0" algn="ctr">
              <a:buNone/>
            </a:pPr>
            <a:r>
              <a:rPr lang="ru-RU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Стр. 57 № 2, № 5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7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8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77228"/>
            <a:ext cx="1847850" cy="1847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08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1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22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8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9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0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1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4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5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16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07803"/>
            <a:ext cx="6984776" cy="1848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488" y="1601401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</a:t>
            </a:r>
            <a:r>
              <a:rPr lang="ru-RU" sz="2800" dirty="0"/>
              <a:t>)</a:t>
            </a:r>
            <a:r>
              <a:rPr lang="ru-RU" sz="2800" dirty="0" smtClean="0"/>
              <a:t> 48:(16:2)</a:t>
            </a:r>
            <a:r>
              <a:rPr lang="en-US" sz="2800" dirty="0" smtClean="0"/>
              <a:t> =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488" y="2295863"/>
            <a:ext cx="2840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2) 15:3-(</a:t>
            </a:r>
            <a:r>
              <a:rPr lang="ru-RU" sz="2800" dirty="0"/>
              <a:t>30:6</a:t>
            </a:r>
            <a:r>
              <a:rPr lang="ru-RU" sz="2800" dirty="0" smtClean="0"/>
              <a:t>)</a:t>
            </a:r>
            <a:r>
              <a:rPr lang="en-US" sz="2800" dirty="0" smtClean="0"/>
              <a:t> =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62893" y="3047376"/>
            <a:ext cx="2983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3) 31-</a:t>
            </a:r>
            <a:r>
              <a:rPr lang="ru-RU" sz="2800" dirty="0"/>
              <a:t>(</a:t>
            </a:r>
            <a:r>
              <a:rPr lang="ru-RU" sz="2800" dirty="0" smtClean="0"/>
              <a:t>45:5</a:t>
            </a:r>
            <a:r>
              <a:rPr lang="ru-RU" sz="2800" dirty="0"/>
              <a:t>)-</a:t>
            </a:r>
            <a:r>
              <a:rPr lang="ru-RU" sz="2800" dirty="0" smtClean="0"/>
              <a:t>18</a:t>
            </a:r>
            <a:r>
              <a:rPr lang="en-US" sz="2800" dirty="0" smtClean="0"/>
              <a:t> =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3618706"/>
            <a:ext cx="27207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1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9552" y="3611050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2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99328" y="3620893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3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3625973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4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3618707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5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9028" y="3640932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6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12360" y="3625973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7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316416" y="3619147"/>
            <a:ext cx="30168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8</a:t>
            </a: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596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714356"/>
            <a:ext cx="5072098" cy="3286148"/>
          </a:xfrm>
        </p:spPr>
        <p:txBody>
          <a:bodyPr/>
          <a:lstStyle/>
          <a:p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Площадь.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Сравнение площадей фигур.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9586_html_1c717105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20"/>
          </a:xfrm>
        </p:spPr>
      </p:pic>
      <p:sp>
        <p:nvSpPr>
          <p:cNvPr id="2" name="Прямоугольник 1"/>
          <p:cNvSpPr/>
          <p:nvPr/>
        </p:nvSpPr>
        <p:spPr>
          <a:xfrm>
            <a:off x="1043608" y="1268760"/>
            <a:ext cx="4932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Тема урока: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Площадь. Сравнение площадей фигур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2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23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8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9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0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1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4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5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6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979712" y="908720"/>
            <a:ext cx="66247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Цель урока: научиться сравнивать площади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Задачи урока: узнать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, что такое площадь, понять, как сравнивать площади фигур, научиться сравнению площадей.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705941"/>
            <a:ext cx="1512168" cy="17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937919"/>
            <a:ext cx="2183844" cy="15882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32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2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23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8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9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0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1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4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5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6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979712" y="908720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792805"/>
            <a:ext cx="6480720" cy="3863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Правила работы в группе: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1. Понять задание и подумать о решении самостоятельно.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2. Выслушать мнение каждого.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3. Работаем тихо и дружно.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4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. Найти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общее решение.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5</a:t>
            </a:r>
            <a:r>
              <a:rPr lang="ru-RU" sz="2400" b="1" i="1" smtClean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.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Выбрать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выступающего.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29216"/>
            <a:ext cx="2517487" cy="1888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18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50484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 фигуры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0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1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3" name="Овал 2"/>
          <p:cNvSpPr/>
          <p:nvPr/>
        </p:nvSpPr>
        <p:spPr>
          <a:xfrm>
            <a:off x="5440177" y="3275240"/>
            <a:ext cx="3384376" cy="328295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1763688" y="3224666"/>
            <a:ext cx="3384376" cy="3282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778651"/>
            <a:ext cx="1446015" cy="1446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6.35838E-7 L -0.40607 -0.006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 фигуры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2051720" y="2564904"/>
            <a:ext cx="3754760" cy="3517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6032342" y="2564904"/>
            <a:ext cx="2900354" cy="3471874"/>
          </a:xfrm>
          <a:prstGeom prst="triangle">
            <a:avLst>
              <a:gd name="adj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None/>
            </a:pPr>
            <a:endParaRPr lang="ru-RU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0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1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3" name="AutoShape 4" descr="https://a.d-cd.net/nMAAAgEJkeA-192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a.d-cd.net/nMAAAgEJkeA-1920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440111"/>
            <a:ext cx="1164977" cy="1164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34462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 фигуры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0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1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3" name="AutoShape 4" descr="https://a.d-cd.net/nMAAAgEJkeA-192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a.d-cd.net/nMAAAgEJkeA-1920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376611"/>
            <a:ext cx="1164977" cy="1164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135" y="1793081"/>
            <a:ext cx="2750233" cy="260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43836"/>
            <a:ext cx="1749747" cy="154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67225"/>
            <a:ext cx="35353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46405">
            <a:off x="1176884" y="2217679"/>
            <a:ext cx="3530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63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0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1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>
                <a:gd name="T0" fmla="*/ 10 w 693"/>
                <a:gd name="T1" fmla="*/ 39 h 318"/>
                <a:gd name="T2" fmla="*/ 1 w 693"/>
                <a:gd name="T3" fmla="*/ 49 h 318"/>
                <a:gd name="T4" fmla="*/ 0 w 693"/>
                <a:gd name="T5" fmla="*/ 64 h 318"/>
                <a:gd name="T6" fmla="*/ 2 w 693"/>
                <a:gd name="T7" fmla="*/ 73 h 318"/>
                <a:gd name="T8" fmla="*/ 2 w 693"/>
                <a:gd name="T9" fmla="*/ 79 h 318"/>
                <a:gd name="T10" fmla="*/ 173 w 693"/>
                <a:gd name="T11" fmla="*/ 35 h 318"/>
                <a:gd name="T12" fmla="*/ 174 w 693"/>
                <a:gd name="T13" fmla="*/ 0 h 318"/>
                <a:gd name="T14" fmla="*/ 10 w 693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3"/>
                <a:gd name="T25" fmla="*/ 0 h 318"/>
                <a:gd name="T26" fmla="*/ 693 w 693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>
                <a:gd name="T0" fmla="*/ 164 w 1378"/>
                <a:gd name="T1" fmla="*/ 116 h 693"/>
                <a:gd name="T2" fmla="*/ 345 w 1378"/>
                <a:gd name="T3" fmla="*/ 71 h 693"/>
                <a:gd name="T4" fmla="*/ 189 w 1378"/>
                <a:gd name="T5" fmla="*/ 0 h 693"/>
                <a:gd name="T6" fmla="*/ 6 w 1378"/>
                <a:gd name="T7" fmla="*/ 21 h 693"/>
                <a:gd name="T8" fmla="*/ 6 w 1378"/>
                <a:gd name="T9" fmla="*/ 22 h 693"/>
                <a:gd name="T10" fmla="*/ 5 w 1378"/>
                <a:gd name="T11" fmla="*/ 26 h 693"/>
                <a:gd name="T12" fmla="*/ 3 w 1378"/>
                <a:gd name="T13" fmla="*/ 30 h 693"/>
                <a:gd name="T14" fmla="*/ 1 w 1378"/>
                <a:gd name="T15" fmla="*/ 37 h 693"/>
                <a:gd name="T16" fmla="*/ 0 w 1378"/>
                <a:gd name="T17" fmla="*/ 45 h 693"/>
                <a:gd name="T18" fmla="*/ 1 w 1378"/>
                <a:gd name="T19" fmla="*/ 54 h 693"/>
                <a:gd name="T20" fmla="*/ 5 w 1378"/>
                <a:gd name="T21" fmla="*/ 63 h 693"/>
                <a:gd name="T22" fmla="*/ 11 w 1378"/>
                <a:gd name="T23" fmla="*/ 73 h 693"/>
                <a:gd name="T24" fmla="*/ 11 w 1378"/>
                <a:gd name="T25" fmla="*/ 74 h 693"/>
                <a:gd name="T26" fmla="*/ 11 w 1378"/>
                <a:gd name="T27" fmla="*/ 74 h 693"/>
                <a:gd name="T28" fmla="*/ 11 w 1378"/>
                <a:gd name="T29" fmla="*/ 74 h 693"/>
                <a:gd name="T30" fmla="*/ 162 w 1378"/>
                <a:gd name="T31" fmla="*/ 173 h 693"/>
                <a:gd name="T32" fmla="*/ 162 w 1378"/>
                <a:gd name="T33" fmla="*/ 171 h 693"/>
                <a:gd name="T34" fmla="*/ 160 w 1378"/>
                <a:gd name="T35" fmla="*/ 165 h 693"/>
                <a:gd name="T36" fmla="*/ 160 w 1378"/>
                <a:gd name="T37" fmla="*/ 165 h 693"/>
                <a:gd name="T38" fmla="*/ 160 w 1378"/>
                <a:gd name="T39" fmla="*/ 165 h 693"/>
                <a:gd name="T40" fmla="*/ 159 w 1378"/>
                <a:gd name="T41" fmla="*/ 163 h 693"/>
                <a:gd name="T42" fmla="*/ 158 w 1378"/>
                <a:gd name="T43" fmla="*/ 159 h 693"/>
                <a:gd name="T44" fmla="*/ 156 w 1378"/>
                <a:gd name="T45" fmla="*/ 153 h 693"/>
                <a:gd name="T46" fmla="*/ 154 w 1378"/>
                <a:gd name="T47" fmla="*/ 146 h 693"/>
                <a:gd name="T48" fmla="*/ 154 w 1378"/>
                <a:gd name="T49" fmla="*/ 137 h 693"/>
                <a:gd name="T50" fmla="*/ 154 w 1378"/>
                <a:gd name="T51" fmla="*/ 129 h 693"/>
                <a:gd name="T52" fmla="*/ 158 w 1378"/>
                <a:gd name="T53" fmla="*/ 122 h 693"/>
                <a:gd name="T54" fmla="*/ 164 w 1378"/>
                <a:gd name="T55" fmla="*/ 116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8"/>
                <a:gd name="T85" fmla="*/ 0 h 693"/>
                <a:gd name="T86" fmla="*/ 1378 w 1378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>
                <a:gd name="T0" fmla="*/ 308 w 1228"/>
                <a:gd name="T1" fmla="*/ 64 h 416"/>
                <a:gd name="T2" fmla="*/ 145 w 1228"/>
                <a:gd name="T3" fmla="*/ 105 h 416"/>
                <a:gd name="T4" fmla="*/ 0 w 1228"/>
                <a:gd name="T5" fmla="*/ 20 h 416"/>
                <a:gd name="T6" fmla="*/ 170 w 1228"/>
                <a:gd name="T7" fmla="*/ 0 h 416"/>
                <a:gd name="T8" fmla="*/ 308 w 1228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6"/>
                <a:gd name="T17" fmla="*/ 1228 w 1228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10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1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3 w 607"/>
                <a:gd name="T31" fmla="*/ 115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>
                <a:gd name="T0" fmla="*/ 167 w 754"/>
                <a:gd name="T1" fmla="*/ 34 h 395"/>
                <a:gd name="T2" fmla="*/ 0 w 754"/>
                <a:gd name="T3" fmla="*/ 77 h 395"/>
                <a:gd name="T4" fmla="*/ 1 w 754"/>
                <a:gd name="T5" fmla="*/ 83 h 395"/>
                <a:gd name="T6" fmla="*/ 169 w 754"/>
                <a:gd name="T7" fmla="*/ 39 h 395"/>
                <a:gd name="T8" fmla="*/ 178 w 754"/>
                <a:gd name="T9" fmla="*/ 48 h 395"/>
                <a:gd name="T10" fmla="*/ 7 w 754"/>
                <a:gd name="T11" fmla="*/ 93 h 395"/>
                <a:gd name="T12" fmla="*/ 8 w 754"/>
                <a:gd name="T13" fmla="*/ 98 h 395"/>
                <a:gd name="T14" fmla="*/ 188 w 754"/>
                <a:gd name="T15" fmla="*/ 51 h 395"/>
                <a:gd name="T16" fmla="*/ 172 w 754"/>
                <a:gd name="T17" fmla="*/ 35 h 395"/>
                <a:gd name="T18" fmla="*/ 175 w 754"/>
                <a:gd name="T19" fmla="*/ 0 h 395"/>
                <a:gd name="T20" fmla="*/ 170 w 754"/>
                <a:gd name="T21" fmla="*/ 0 h 395"/>
                <a:gd name="T22" fmla="*/ 169 w 754"/>
                <a:gd name="T23" fmla="*/ 11 h 395"/>
                <a:gd name="T24" fmla="*/ 167 w 754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5"/>
                <a:gd name="T41" fmla="*/ 754 w 754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>
                <a:gd name="T0" fmla="*/ 7 w 670"/>
                <a:gd name="T1" fmla="*/ 59 h 417"/>
                <a:gd name="T2" fmla="*/ 0 w 670"/>
                <a:gd name="T3" fmla="*/ 72 h 417"/>
                <a:gd name="T4" fmla="*/ 0 w 670"/>
                <a:gd name="T5" fmla="*/ 87 h 417"/>
                <a:gd name="T6" fmla="*/ 3 w 670"/>
                <a:gd name="T7" fmla="*/ 98 h 417"/>
                <a:gd name="T8" fmla="*/ 4 w 670"/>
                <a:gd name="T9" fmla="*/ 105 h 417"/>
                <a:gd name="T10" fmla="*/ 167 w 670"/>
                <a:gd name="T11" fmla="*/ 39 h 417"/>
                <a:gd name="T12" fmla="*/ 165 w 670"/>
                <a:gd name="T13" fmla="*/ 0 h 417"/>
                <a:gd name="T14" fmla="*/ 7 w 670"/>
                <a:gd name="T15" fmla="*/ 59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>
                <a:gd name="T0" fmla="*/ 0 w 712"/>
                <a:gd name="T1" fmla="*/ 67 h 328"/>
                <a:gd name="T2" fmla="*/ 9 w 712"/>
                <a:gd name="T3" fmla="*/ 82 h 328"/>
                <a:gd name="T4" fmla="*/ 178 w 712"/>
                <a:gd name="T5" fmla="*/ 13 h 328"/>
                <a:gd name="T6" fmla="*/ 163 w 712"/>
                <a:gd name="T7" fmla="*/ 0 h 328"/>
                <a:gd name="T8" fmla="*/ 0 w 712"/>
                <a:gd name="T9" fmla="*/ 67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8"/>
                <a:gd name="T17" fmla="*/ 712 w 712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>
                <a:gd name="T0" fmla="*/ 169 w 1376"/>
                <a:gd name="T1" fmla="*/ 133 h 786"/>
                <a:gd name="T2" fmla="*/ 343 w 1376"/>
                <a:gd name="T3" fmla="*/ 67 h 786"/>
                <a:gd name="T4" fmla="*/ 183 w 1376"/>
                <a:gd name="T5" fmla="*/ 0 h 786"/>
                <a:gd name="T6" fmla="*/ 4 w 1376"/>
                <a:gd name="T7" fmla="*/ 40 h 786"/>
                <a:gd name="T8" fmla="*/ 3 w 1376"/>
                <a:gd name="T9" fmla="*/ 42 h 786"/>
                <a:gd name="T10" fmla="*/ 2 w 1376"/>
                <a:gd name="T11" fmla="*/ 46 h 786"/>
                <a:gd name="T12" fmla="*/ 1 w 1376"/>
                <a:gd name="T13" fmla="*/ 51 h 786"/>
                <a:gd name="T14" fmla="*/ 0 w 1376"/>
                <a:gd name="T15" fmla="*/ 58 h 786"/>
                <a:gd name="T16" fmla="*/ 0 w 1376"/>
                <a:gd name="T17" fmla="*/ 68 h 786"/>
                <a:gd name="T18" fmla="*/ 2 w 1376"/>
                <a:gd name="T19" fmla="*/ 78 h 786"/>
                <a:gd name="T20" fmla="*/ 7 w 1376"/>
                <a:gd name="T21" fmla="*/ 89 h 786"/>
                <a:gd name="T22" fmla="*/ 14 w 1376"/>
                <a:gd name="T23" fmla="*/ 99 h 786"/>
                <a:gd name="T24" fmla="*/ 14 w 1376"/>
                <a:gd name="T25" fmla="*/ 99 h 786"/>
                <a:gd name="T26" fmla="*/ 14 w 1376"/>
                <a:gd name="T27" fmla="*/ 99 h 786"/>
                <a:gd name="T28" fmla="*/ 15 w 1376"/>
                <a:gd name="T29" fmla="*/ 100 h 786"/>
                <a:gd name="T30" fmla="*/ 173 w 1376"/>
                <a:gd name="T31" fmla="*/ 197 h 786"/>
                <a:gd name="T32" fmla="*/ 173 w 1376"/>
                <a:gd name="T33" fmla="*/ 194 h 786"/>
                <a:gd name="T34" fmla="*/ 171 w 1376"/>
                <a:gd name="T35" fmla="*/ 188 h 786"/>
                <a:gd name="T36" fmla="*/ 171 w 1376"/>
                <a:gd name="T37" fmla="*/ 188 h 786"/>
                <a:gd name="T38" fmla="*/ 171 w 1376"/>
                <a:gd name="T39" fmla="*/ 188 h 786"/>
                <a:gd name="T40" fmla="*/ 170 w 1376"/>
                <a:gd name="T41" fmla="*/ 187 h 786"/>
                <a:gd name="T42" fmla="*/ 168 w 1376"/>
                <a:gd name="T43" fmla="*/ 182 h 786"/>
                <a:gd name="T44" fmla="*/ 165 w 1376"/>
                <a:gd name="T45" fmla="*/ 175 h 786"/>
                <a:gd name="T46" fmla="*/ 163 w 1376"/>
                <a:gd name="T47" fmla="*/ 167 h 786"/>
                <a:gd name="T48" fmla="*/ 161 w 1376"/>
                <a:gd name="T49" fmla="*/ 158 h 786"/>
                <a:gd name="T50" fmla="*/ 161 w 1376"/>
                <a:gd name="T51" fmla="*/ 149 h 786"/>
                <a:gd name="T52" fmla="*/ 164 w 1376"/>
                <a:gd name="T53" fmla="*/ 141 h 786"/>
                <a:gd name="T54" fmla="*/ 169 w 1376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6"/>
                <a:gd name="T85" fmla="*/ 0 h 786"/>
                <a:gd name="T86" fmla="*/ 1376 w 1376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>
                <a:gd name="T0" fmla="*/ 309 w 1235"/>
                <a:gd name="T1" fmla="*/ 59 h 475"/>
                <a:gd name="T2" fmla="*/ 153 w 1235"/>
                <a:gd name="T3" fmla="*/ 119 h 475"/>
                <a:gd name="T4" fmla="*/ 0 w 1235"/>
                <a:gd name="T5" fmla="*/ 38 h 475"/>
                <a:gd name="T6" fmla="*/ 167 w 1235"/>
                <a:gd name="T7" fmla="*/ 0 h 475"/>
                <a:gd name="T8" fmla="*/ 309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>
                <a:gd name="T0" fmla="*/ 157 w 630"/>
                <a:gd name="T1" fmla="*/ 136 h 543"/>
                <a:gd name="T2" fmla="*/ 12 w 630"/>
                <a:gd name="T3" fmla="*/ 47 h 543"/>
                <a:gd name="T4" fmla="*/ 7 w 630"/>
                <a:gd name="T5" fmla="*/ 39 h 543"/>
                <a:gd name="T6" fmla="*/ 3 w 630"/>
                <a:gd name="T7" fmla="*/ 31 h 543"/>
                <a:gd name="T8" fmla="*/ 1 w 630"/>
                <a:gd name="T9" fmla="*/ 24 h 543"/>
                <a:gd name="T10" fmla="*/ 1 w 630"/>
                <a:gd name="T11" fmla="*/ 18 h 543"/>
                <a:gd name="T12" fmla="*/ 0 w 630"/>
                <a:gd name="T13" fmla="*/ 12 h 543"/>
                <a:gd name="T14" fmla="*/ 1 w 630"/>
                <a:gd name="T15" fmla="*/ 7 h 543"/>
                <a:gd name="T16" fmla="*/ 1 w 630"/>
                <a:gd name="T17" fmla="*/ 3 h 543"/>
                <a:gd name="T18" fmla="*/ 2 w 630"/>
                <a:gd name="T19" fmla="*/ 0 h 543"/>
                <a:gd name="T20" fmla="*/ 158 w 630"/>
                <a:gd name="T21" fmla="*/ 83 h 543"/>
                <a:gd name="T22" fmla="*/ 154 w 630"/>
                <a:gd name="T23" fmla="*/ 89 h 543"/>
                <a:gd name="T24" fmla="*/ 152 w 630"/>
                <a:gd name="T25" fmla="*/ 95 h 543"/>
                <a:gd name="T26" fmla="*/ 151 w 630"/>
                <a:gd name="T27" fmla="*/ 102 h 543"/>
                <a:gd name="T28" fmla="*/ 151 w 630"/>
                <a:gd name="T29" fmla="*/ 109 h 543"/>
                <a:gd name="T30" fmla="*/ 152 w 630"/>
                <a:gd name="T31" fmla="*/ 116 h 543"/>
                <a:gd name="T32" fmla="*/ 153 w 630"/>
                <a:gd name="T33" fmla="*/ 123 h 543"/>
                <a:gd name="T34" fmla="*/ 155 w 630"/>
                <a:gd name="T35" fmla="*/ 130 h 543"/>
                <a:gd name="T36" fmla="*/ 157 w 630"/>
                <a:gd name="T37" fmla="*/ 136 h 5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0"/>
                <a:gd name="T58" fmla="*/ 0 h 543"/>
                <a:gd name="T59" fmla="*/ 630 w 630"/>
                <a:gd name="T60" fmla="*/ 543 h 5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>
                <a:gd name="T0" fmla="*/ 160 w 731"/>
                <a:gd name="T1" fmla="*/ 38 h 500"/>
                <a:gd name="T2" fmla="*/ 0 w 731"/>
                <a:gd name="T3" fmla="*/ 103 h 500"/>
                <a:gd name="T4" fmla="*/ 1 w 731"/>
                <a:gd name="T5" fmla="*/ 108 h 500"/>
                <a:gd name="T6" fmla="*/ 162 w 731"/>
                <a:gd name="T7" fmla="*/ 43 h 500"/>
                <a:gd name="T8" fmla="*/ 172 w 731"/>
                <a:gd name="T9" fmla="*/ 52 h 500"/>
                <a:gd name="T10" fmla="*/ 8 w 731"/>
                <a:gd name="T11" fmla="*/ 120 h 500"/>
                <a:gd name="T12" fmla="*/ 10 w 731"/>
                <a:gd name="T13" fmla="*/ 125 h 500"/>
                <a:gd name="T14" fmla="*/ 182 w 731"/>
                <a:gd name="T15" fmla="*/ 54 h 500"/>
                <a:gd name="T16" fmla="*/ 165 w 731"/>
                <a:gd name="T17" fmla="*/ 39 h 500"/>
                <a:gd name="T18" fmla="*/ 165 w 731"/>
                <a:gd name="T19" fmla="*/ 1 h 500"/>
                <a:gd name="T20" fmla="*/ 160 w 731"/>
                <a:gd name="T21" fmla="*/ 0 h 500"/>
                <a:gd name="T22" fmla="*/ 160 w 731"/>
                <a:gd name="T23" fmla="*/ 12 h 500"/>
                <a:gd name="T24" fmla="*/ 160 w 731"/>
                <a:gd name="T25" fmla="*/ 38 h 5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1"/>
                <a:gd name="T40" fmla="*/ 0 h 500"/>
                <a:gd name="T41" fmla="*/ 731 w 731"/>
                <a:gd name="T42" fmla="*/ 500 h 5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>
                <a:gd name="T0" fmla="*/ 10 w 695"/>
                <a:gd name="T1" fmla="*/ 39 h 318"/>
                <a:gd name="T2" fmla="*/ 1 w 695"/>
                <a:gd name="T3" fmla="*/ 49 h 318"/>
                <a:gd name="T4" fmla="*/ 0 w 695"/>
                <a:gd name="T5" fmla="*/ 63 h 318"/>
                <a:gd name="T6" fmla="*/ 1 w 695"/>
                <a:gd name="T7" fmla="*/ 73 h 318"/>
                <a:gd name="T8" fmla="*/ 2 w 695"/>
                <a:gd name="T9" fmla="*/ 79 h 318"/>
                <a:gd name="T10" fmla="*/ 172 w 695"/>
                <a:gd name="T11" fmla="*/ 35 h 318"/>
                <a:gd name="T12" fmla="*/ 173 w 695"/>
                <a:gd name="T13" fmla="*/ 0 h 318"/>
                <a:gd name="T14" fmla="*/ 10 w 695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>
                <a:gd name="T0" fmla="*/ 0 w 735"/>
                <a:gd name="T1" fmla="*/ 46 h 237"/>
                <a:gd name="T2" fmla="*/ 7 w 735"/>
                <a:gd name="T3" fmla="*/ 60 h 237"/>
                <a:gd name="T4" fmla="*/ 183 w 735"/>
                <a:gd name="T5" fmla="*/ 14 h 237"/>
                <a:gd name="T6" fmla="*/ 169 w 735"/>
                <a:gd name="T7" fmla="*/ 0 h 237"/>
                <a:gd name="T8" fmla="*/ 0 w 735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7"/>
                <a:gd name="T17" fmla="*/ 735 w 73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>
                <a:gd name="T0" fmla="*/ 163 w 1377"/>
                <a:gd name="T1" fmla="*/ 116 h 694"/>
                <a:gd name="T2" fmla="*/ 345 w 1377"/>
                <a:gd name="T3" fmla="*/ 72 h 694"/>
                <a:gd name="T4" fmla="*/ 190 w 1377"/>
                <a:gd name="T5" fmla="*/ 0 h 694"/>
                <a:gd name="T6" fmla="*/ 7 w 1377"/>
                <a:gd name="T7" fmla="*/ 22 h 694"/>
                <a:gd name="T8" fmla="*/ 6 w 1377"/>
                <a:gd name="T9" fmla="*/ 22 h 694"/>
                <a:gd name="T10" fmla="*/ 5 w 1377"/>
                <a:gd name="T11" fmla="*/ 26 h 694"/>
                <a:gd name="T12" fmla="*/ 3 w 1377"/>
                <a:gd name="T13" fmla="*/ 30 h 694"/>
                <a:gd name="T14" fmla="*/ 1 w 1377"/>
                <a:gd name="T15" fmla="*/ 38 h 694"/>
                <a:gd name="T16" fmla="*/ 0 w 1377"/>
                <a:gd name="T17" fmla="*/ 45 h 694"/>
                <a:gd name="T18" fmla="*/ 1 w 1377"/>
                <a:gd name="T19" fmla="*/ 53 h 694"/>
                <a:gd name="T20" fmla="*/ 5 w 1377"/>
                <a:gd name="T21" fmla="*/ 63 h 694"/>
                <a:gd name="T22" fmla="*/ 11 w 1377"/>
                <a:gd name="T23" fmla="*/ 74 h 694"/>
                <a:gd name="T24" fmla="*/ 11 w 1377"/>
                <a:gd name="T25" fmla="*/ 74 h 694"/>
                <a:gd name="T26" fmla="*/ 11 w 1377"/>
                <a:gd name="T27" fmla="*/ 74 h 694"/>
                <a:gd name="T28" fmla="*/ 11 w 1377"/>
                <a:gd name="T29" fmla="*/ 75 h 694"/>
                <a:gd name="T30" fmla="*/ 11 w 1377"/>
                <a:gd name="T31" fmla="*/ 75 h 694"/>
                <a:gd name="T32" fmla="*/ 11 w 1377"/>
                <a:gd name="T33" fmla="*/ 75 h 694"/>
                <a:gd name="T34" fmla="*/ 12 w 1377"/>
                <a:gd name="T35" fmla="*/ 75 h 694"/>
                <a:gd name="T36" fmla="*/ 161 w 1377"/>
                <a:gd name="T37" fmla="*/ 174 h 694"/>
                <a:gd name="T38" fmla="*/ 162 w 1377"/>
                <a:gd name="T39" fmla="*/ 172 h 694"/>
                <a:gd name="T40" fmla="*/ 160 w 1377"/>
                <a:gd name="T41" fmla="*/ 166 h 694"/>
                <a:gd name="T42" fmla="*/ 160 w 1377"/>
                <a:gd name="T43" fmla="*/ 166 h 694"/>
                <a:gd name="T44" fmla="*/ 160 w 1377"/>
                <a:gd name="T45" fmla="*/ 166 h 694"/>
                <a:gd name="T46" fmla="*/ 159 w 1377"/>
                <a:gd name="T47" fmla="*/ 164 h 694"/>
                <a:gd name="T48" fmla="*/ 158 w 1377"/>
                <a:gd name="T49" fmla="*/ 160 h 694"/>
                <a:gd name="T50" fmla="*/ 156 w 1377"/>
                <a:gd name="T51" fmla="*/ 154 h 694"/>
                <a:gd name="T52" fmla="*/ 154 w 1377"/>
                <a:gd name="T53" fmla="*/ 146 h 694"/>
                <a:gd name="T54" fmla="*/ 153 w 1377"/>
                <a:gd name="T55" fmla="*/ 138 h 694"/>
                <a:gd name="T56" fmla="*/ 154 w 1377"/>
                <a:gd name="T57" fmla="*/ 130 h 694"/>
                <a:gd name="T58" fmla="*/ 157 w 1377"/>
                <a:gd name="T59" fmla="*/ 122 h 694"/>
                <a:gd name="T60" fmla="*/ 163 w 1377"/>
                <a:gd name="T61" fmla="*/ 116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4"/>
                <a:gd name="T95" fmla="*/ 1377 w 1377"/>
                <a:gd name="T96" fmla="*/ 694 h 6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>
                <a:gd name="T0" fmla="*/ 307 w 1229"/>
                <a:gd name="T1" fmla="*/ 64 h 418"/>
                <a:gd name="T2" fmla="*/ 145 w 1229"/>
                <a:gd name="T3" fmla="*/ 105 h 418"/>
                <a:gd name="T4" fmla="*/ 0 w 1229"/>
                <a:gd name="T5" fmla="*/ 21 h 418"/>
                <a:gd name="T6" fmla="*/ 170 w 1229"/>
                <a:gd name="T7" fmla="*/ 0 h 418"/>
                <a:gd name="T8" fmla="*/ 307 w 1229"/>
                <a:gd name="T9" fmla="*/ 64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8"/>
                <a:gd name="T17" fmla="*/ 1229 w 1229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>
                <a:gd name="T0" fmla="*/ 146 w 607"/>
                <a:gd name="T1" fmla="*/ 133 h 529"/>
                <a:gd name="T2" fmla="*/ 9 w 607"/>
                <a:gd name="T3" fmla="*/ 42 h 529"/>
                <a:gd name="T4" fmla="*/ 5 w 607"/>
                <a:gd name="T5" fmla="*/ 34 h 529"/>
                <a:gd name="T6" fmla="*/ 2 w 607"/>
                <a:gd name="T7" fmla="*/ 27 h 529"/>
                <a:gd name="T8" fmla="*/ 0 w 607"/>
                <a:gd name="T9" fmla="*/ 21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6 h 529"/>
                <a:gd name="T16" fmla="*/ 3 w 607"/>
                <a:gd name="T17" fmla="*/ 3 h 529"/>
                <a:gd name="T18" fmla="*/ 5 w 607"/>
                <a:gd name="T19" fmla="*/ 0 h 529"/>
                <a:gd name="T20" fmla="*/ 152 w 607"/>
                <a:gd name="T21" fmla="*/ 86 h 529"/>
                <a:gd name="T22" fmla="*/ 148 w 607"/>
                <a:gd name="T23" fmla="*/ 90 h 529"/>
                <a:gd name="T24" fmla="*/ 145 w 607"/>
                <a:gd name="T25" fmla="*/ 96 h 529"/>
                <a:gd name="T26" fmla="*/ 143 w 607"/>
                <a:gd name="T27" fmla="*/ 102 h 529"/>
                <a:gd name="T28" fmla="*/ 142 w 607"/>
                <a:gd name="T29" fmla="*/ 108 h 529"/>
                <a:gd name="T30" fmla="*/ 142 w 607"/>
                <a:gd name="T31" fmla="*/ 114 h 529"/>
                <a:gd name="T32" fmla="*/ 143 w 607"/>
                <a:gd name="T33" fmla="*/ 121 h 529"/>
                <a:gd name="T34" fmla="*/ 145 w 607"/>
                <a:gd name="T35" fmla="*/ 127 h 529"/>
                <a:gd name="T36" fmla="*/ 146 w 607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>
                <a:gd name="T0" fmla="*/ 167 w 753"/>
                <a:gd name="T1" fmla="*/ 34 h 395"/>
                <a:gd name="T2" fmla="*/ 0 w 753"/>
                <a:gd name="T3" fmla="*/ 77 h 395"/>
                <a:gd name="T4" fmla="*/ 1 w 753"/>
                <a:gd name="T5" fmla="*/ 83 h 395"/>
                <a:gd name="T6" fmla="*/ 169 w 753"/>
                <a:gd name="T7" fmla="*/ 39 h 395"/>
                <a:gd name="T8" fmla="*/ 178 w 753"/>
                <a:gd name="T9" fmla="*/ 48 h 395"/>
                <a:gd name="T10" fmla="*/ 7 w 753"/>
                <a:gd name="T11" fmla="*/ 93 h 395"/>
                <a:gd name="T12" fmla="*/ 8 w 753"/>
                <a:gd name="T13" fmla="*/ 98 h 395"/>
                <a:gd name="T14" fmla="*/ 188 w 753"/>
                <a:gd name="T15" fmla="*/ 51 h 395"/>
                <a:gd name="T16" fmla="*/ 172 w 753"/>
                <a:gd name="T17" fmla="*/ 35 h 395"/>
                <a:gd name="T18" fmla="*/ 175 w 753"/>
                <a:gd name="T19" fmla="*/ 0 h 395"/>
                <a:gd name="T20" fmla="*/ 170 w 753"/>
                <a:gd name="T21" fmla="*/ 0 h 395"/>
                <a:gd name="T22" fmla="*/ 169 w 753"/>
                <a:gd name="T23" fmla="*/ 10 h 395"/>
                <a:gd name="T24" fmla="*/ 167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>
                <a:gd name="T0" fmla="*/ 10 w 695"/>
                <a:gd name="T1" fmla="*/ 40 h 318"/>
                <a:gd name="T2" fmla="*/ 1 w 695"/>
                <a:gd name="T3" fmla="*/ 49 h 318"/>
                <a:gd name="T4" fmla="*/ 0 w 695"/>
                <a:gd name="T5" fmla="*/ 64 h 318"/>
                <a:gd name="T6" fmla="*/ 1 w 695"/>
                <a:gd name="T7" fmla="*/ 74 h 318"/>
                <a:gd name="T8" fmla="*/ 2 w 695"/>
                <a:gd name="T9" fmla="*/ 80 h 318"/>
                <a:gd name="T10" fmla="*/ 172 w 695"/>
                <a:gd name="T11" fmla="*/ 36 h 318"/>
                <a:gd name="T12" fmla="*/ 173 w 695"/>
                <a:gd name="T13" fmla="*/ 0 h 318"/>
                <a:gd name="T14" fmla="*/ 10 w 695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8"/>
                <a:gd name="T26" fmla="*/ 695 w 695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>
                <a:gd name="T0" fmla="*/ 0 w 736"/>
                <a:gd name="T1" fmla="*/ 45 h 237"/>
                <a:gd name="T2" fmla="*/ 7 w 736"/>
                <a:gd name="T3" fmla="*/ 59 h 237"/>
                <a:gd name="T4" fmla="*/ 184 w 736"/>
                <a:gd name="T5" fmla="*/ 13 h 237"/>
                <a:gd name="T6" fmla="*/ 170 w 736"/>
                <a:gd name="T7" fmla="*/ 0 h 237"/>
                <a:gd name="T8" fmla="*/ 0 w 736"/>
                <a:gd name="T9" fmla="*/ 45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6"/>
                <a:gd name="T16" fmla="*/ 0 h 237"/>
                <a:gd name="T17" fmla="*/ 736 w 73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1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1 w 1377"/>
                <a:gd name="T25" fmla="*/ 74 h 693"/>
                <a:gd name="T26" fmla="*/ 11 w 1377"/>
                <a:gd name="T27" fmla="*/ 75 h 693"/>
                <a:gd name="T28" fmla="*/ 11 w 1377"/>
                <a:gd name="T29" fmla="*/ 75 h 693"/>
                <a:gd name="T30" fmla="*/ 161 w 1377"/>
                <a:gd name="T31" fmla="*/ 174 h 693"/>
                <a:gd name="T32" fmla="*/ 161 w 1377"/>
                <a:gd name="T33" fmla="*/ 171 h 693"/>
                <a:gd name="T34" fmla="*/ 159 w 1377"/>
                <a:gd name="T35" fmla="*/ 166 h 693"/>
                <a:gd name="T36" fmla="*/ 159 w 1377"/>
                <a:gd name="T37" fmla="*/ 166 h 693"/>
                <a:gd name="T38" fmla="*/ 159 w 1377"/>
                <a:gd name="T39" fmla="*/ 166 h 693"/>
                <a:gd name="T40" fmla="*/ 159 w 1377"/>
                <a:gd name="T41" fmla="*/ 164 h 693"/>
                <a:gd name="T42" fmla="*/ 157 w 1377"/>
                <a:gd name="T43" fmla="*/ 160 h 693"/>
                <a:gd name="T44" fmla="*/ 155 w 1377"/>
                <a:gd name="T45" fmla="*/ 154 h 693"/>
                <a:gd name="T46" fmla="*/ 153 w 1377"/>
                <a:gd name="T47" fmla="*/ 146 h 693"/>
                <a:gd name="T48" fmla="*/ 153 w 1377"/>
                <a:gd name="T49" fmla="*/ 138 h 693"/>
                <a:gd name="T50" fmla="*/ 153 w 1377"/>
                <a:gd name="T51" fmla="*/ 130 h 693"/>
                <a:gd name="T52" fmla="*/ 157 w 1377"/>
                <a:gd name="T53" fmla="*/ 123 h 693"/>
                <a:gd name="T54" fmla="*/ 163 w 1377"/>
                <a:gd name="T55" fmla="*/ 117 h 6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7"/>
                <a:gd name="T85" fmla="*/ 0 h 693"/>
                <a:gd name="T86" fmla="*/ 1377 w 1377"/>
                <a:gd name="T87" fmla="*/ 693 h 6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>
                <a:gd name="T0" fmla="*/ 307 w 1228"/>
                <a:gd name="T1" fmla="*/ 64 h 417"/>
                <a:gd name="T2" fmla="*/ 146 w 1228"/>
                <a:gd name="T3" fmla="*/ 105 h 417"/>
                <a:gd name="T4" fmla="*/ 0 w 1228"/>
                <a:gd name="T5" fmla="*/ 21 h 417"/>
                <a:gd name="T6" fmla="*/ 170 w 1228"/>
                <a:gd name="T7" fmla="*/ 0 h 417"/>
                <a:gd name="T8" fmla="*/ 307 w 1228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8"/>
                <a:gd name="T16" fmla="*/ 0 h 417"/>
                <a:gd name="T17" fmla="*/ 1228 w 1228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>
                <a:gd name="T0" fmla="*/ 146 w 607"/>
                <a:gd name="T1" fmla="*/ 132 h 529"/>
                <a:gd name="T2" fmla="*/ 10 w 607"/>
                <a:gd name="T3" fmla="*/ 41 h 529"/>
                <a:gd name="T4" fmla="*/ 5 w 607"/>
                <a:gd name="T5" fmla="*/ 33 h 529"/>
                <a:gd name="T6" fmla="*/ 2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1 w 607"/>
                <a:gd name="T13" fmla="*/ 10 h 529"/>
                <a:gd name="T14" fmla="*/ 2 w 607"/>
                <a:gd name="T15" fmla="*/ 5 h 529"/>
                <a:gd name="T16" fmla="*/ 3 w 607"/>
                <a:gd name="T17" fmla="*/ 2 h 529"/>
                <a:gd name="T18" fmla="*/ 5 w 607"/>
                <a:gd name="T19" fmla="*/ 0 h 529"/>
                <a:gd name="T20" fmla="*/ 152 w 607"/>
                <a:gd name="T21" fmla="*/ 85 h 529"/>
                <a:gd name="T22" fmla="*/ 148 w 607"/>
                <a:gd name="T23" fmla="*/ 90 h 529"/>
                <a:gd name="T24" fmla="*/ 145 w 607"/>
                <a:gd name="T25" fmla="*/ 95 h 529"/>
                <a:gd name="T26" fmla="*/ 143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3 w 607"/>
                <a:gd name="T33" fmla="*/ 120 h 529"/>
                <a:gd name="T34" fmla="*/ 145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>
                <a:gd name="T0" fmla="*/ 168 w 753"/>
                <a:gd name="T1" fmla="*/ 34 h 395"/>
                <a:gd name="T2" fmla="*/ 0 w 753"/>
                <a:gd name="T3" fmla="*/ 78 h 395"/>
                <a:gd name="T4" fmla="*/ 1 w 753"/>
                <a:gd name="T5" fmla="*/ 83 h 395"/>
                <a:gd name="T6" fmla="*/ 170 w 753"/>
                <a:gd name="T7" fmla="*/ 40 h 395"/>
                <a:gd name="T8" fmla="*/ 179 w 753"/>
                <a:gd name="T9" fmla="*/ 49 h 395"/>
                <a:gd name="T10" fmla="*/ 7 w 753"/>
                <a:gd name="T11" fmla="*/ 94 h 395"/>
                <a:gd name="T12" fmla="*/ 9 w 753"/>
                <a:gd name="T13" fmla="*/ 99 h 395"/>
                <a:gd name="T14" fmla="*/ 189 w 753"/>
                <a:gd name="T15" fmla="*/ 52 h 395"/>
                <a:gd name="T16" fmla="*/ 173 w 753"/>
                <a:gd name="T17" fmla="*/ 36 h 395"/>
                <a:gd name="T18" fmla="*/ 175 w 753"/>
                <a:gd name="T19" fmla="*/ 1 h 395"/>
                <a:gd name="T20" fmla="*/ 171 w 753"/>
                <a:gd name="T21" fmla="*/ 0 h 395"/>
                <a:gd name="T22" fmla="*/ 170 w 753"/>
                <a:gd name="T23" fmla="*/ 11 h 395"/>
                <a:gd name="T24" fmla="*/ 168 w 753"/>
                <a:gd name="T25" fmla="*/ 34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5"/>
                <a:gd name="T41" fmla="*/ 753 w 753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>
                <a:gd name="T0" fmla="*/ 7 w 668"/>
                <a:gd name="T1" fmla="*/ 59 h 416"/>
                <a:gd name="T2" fmla="*/ 0 w 668"/>
                <a:gd name="T3" fmla="*/ 72 h 416"/>
                <a:gd name="T4" fmla="*/ 1 w 668"/>
                <a:gd name="T5" fmla="*/ 88 h 416"/>
                <a:gd name="T6" fmla="*/ 3 w 668"/>
                <a:gd name="T7" fmla="*/ 98 h 416"/>
                <a:gd name="T8" fmla="*/ 3 w 668"/>
                <a:gd name="T9" fmla="*/ 105 h 416"/>
                <a:gd name="T10" fmla="*/ 167 w 668"/>
                <a:gd name="T11" fmla="*/ 39 h 416"/>
                <a:gd name="T12" fmla="*/ 165 w 668"/>
                <a:gd name="T13" fmla="*/ 0 h 416"/>
                <a:gd name="T14" fmla="*/ 7 w 668"/>
                <a:gd name="T15" fmla="*/ 59 h 4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8"/>
                <a:gd name="T25" fmla="*/ 0 h 416"/>
                <a:gd name="T26" fmla="*/ 668 w 668"/>
                <a:gd name="T27" fmla="*/ 416 h 4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>
                <a:gd name="T0" fmla="*/ 0 w 712"/>
                <a:gd name="T1" fmla="*/ 66 h 327"/>
                <a:gd name="T2" fmla="*/ 9 w 712"/>
                <a:gd name="T3" fmla="*/ 81 h 327"/>
                <a:gd name="T4" fmla="*/ 178 w 712"/>
                <a:gd name="T5" fmla="*/ 13 h 327"/>
                <a:gd name="T6" fmla="*/ 163 w 712"/>
                <a:gd name="T7" fmla="*/ 0 h 327"/>
                <a:gd name="T8" fmla="*/ 0 w 712"/>
                <a:gd name="T9" fmla="*/ 6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327"/>
                <a:gd name="T17" fmla="*/ 712 w 712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>
                <a:gd name="T0" fmla="*/ 169 w 1374"/>
                <a:gd name="T1" fmla="*/ 133 h 784"/>
                <a:gd name="T2" fmla="*/ 344 w 1374"/>
                <a:gd name="T3" fmla="*/ 67 h 784"/>
                <a:gd name="T4" fmla="*/ 183 w 1374"/>
                <a:gd name="T5" fmla="*/ 0 h 784"/>
                <a:gd name="T6" fmla="*/ 5 w 1374"/>
                <a:gd name="T7" fmla="*/ 40 h 784"/>
                <a:gd name="T8" fmla="*/ 3 w 1374"/>
                <a:gd name="T9" fmla="*/ 42 h 784"/>
                <a:gd name="T10" fmla="*/ 3 w 1374"/>
                <a:gd name="T11" fmla="*/ 46 h 784"/>
                <a:gd name="T12" fmla="*/ 1 w 1374"/>
                <a:gd name="T13" fmla="*/ 51 h 784"/>
                <a:gd name="T14" fmla="*/ 0 w 1374"/>
                <a:gd name="T15" fmla="*/ 58 h 784"/>
                <a:gd name="T16" fmla="*/ 1 w 1374"/>
                <a:gd name="T17" fmla="*/ 68 h 784"/>
                <a:gd name="T18" fmla="*/ 3 w 1374"/>
                <a:gd name="T19" fmla="*/ 78 h 784"/>
                <a:gd name="T20" fmla="*/ 6 w 1374"/>
                <a:gd name="T21" fmla="*/ 88 h 784"/>
                <a:gd name="T22" fmla="*/ 14 w 1374"/>
                <a:gd name="T23" fmla="*/ 99 h 784"/>
                <a:gd name="T24" fmla="*/ 14 w 1374"/>
                <a:gd name="T25" fmla="*/ 99 h 784"/>
                <a:gd name="T26" fmla="*/ 14 w 1374"/>
                <a:gd name="T27" fmla="*/ 99 h 784"/>
                <a:gd name="T28" fmla="*/ 14 w 1374"/>
                <a:gd name="T29" fmla="*/ 99 h 784"/>
                <a:gd name="T30" fmla="*/ 173 w 1374"/>
                <a:gd name="T31" fmla="*/ 196 h 784"/>
                <a:gd name="T32" fmla="*/ 173 w 1374"/>
                <a:gd name="T33" fmla="*/ 194 h 784"/>
                <a:gd name="T34" fmla="*/ 171 w 1374"/>
                <a:gd name="T35" fmla="*/ 188 h 784"/>
                <a:gd name="T36" fmla="*/ 171 w 1374"/>
                <a:gd name="T37" fmla="*/ 188 h 784"/>
                <a:gd name="T38" fmla="*/ 171 w 1374"/>
                <a:gd name="T39" fmla="*/ 188 h 784"/>
                <a:gd name="T40" fmla="*/ 170 w 1374"/>
                <a:gd name="T41" fmla="*/ 186 h 784"/>
                <a:gd name="T42" fmla="*/ 168 w 1374"/>
                <a:gd name="T43" fmla="*/ 181 h 784"/>
                <a:gd name="T44" fmla="*/ 166 w 1374"/>
                <a:gd name="T45" fmla="*/ 175 h 784"/>
                <a:gd name="T46" fmla="*/ 163 w 1374"/>
                <a:gd name="T47" fmla="*/ 166 h 784"/>
                <a:gd name="T48" fmla="*/ 162 w 1374"/>
                <a:gd name="T49" fmla="*/ 158 h 784"/>
                <a:gd name="T50" fmla="*/ 162 w 1374"/>
                <a:gd name="T51" fmla="*/ 149 h 784"/>
                <a:gd name="T52" fmla="*/ 164 w 1374"/>
                <a:gd name="T53" fmla="*/ 140 h 784"/>
                <a:gd name="T54" fmla="*/ 169 w 1374"/>
                <a:gd name="T55" fmla="*/ 133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4"/>
                <a:gd name="T85" fmla="*/ 0 h 784"/>
                <a:gd name="T86" fmla="*/ 1374 w 1374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>
                <a:gd name="T0" fmla="*/ 309 w 1236"/>
                <a:gd name="T1" fmla="*/ 59 h 475"/>
                <a:gd name="T2" fmla="*/ 153 w 1236"/>
                <a:gd name="T3" fmla="*/ 119 h 475"/>
                <a:gd name="T4" fmla="*/ 0 w 1236"/>
                <a:gd name="T5" fmla="*/ 38 h 475"/>
                <a:gd name="T6" fmla="*/ 166 w 1236"/>
                <a:gd name="T7" fmla="*/ 0 h 475"/>
                <a:gd name="T8" fmla="*/ 309 w 1236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6"/>
                <a:gd name="T16" fmla="*/ 0 h 475"/>
                <a:gd name="T17" fmla="*/ 1236 w 1236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>
                <a:gd name="T0" fmla="*/ 157 w 632"/>
                <a:gd name="T1" fmla="*/ 136 h 541"/>
                <a:gd name="T2" fmla="*/ 12 w 632"/>
                <a:gd name="T3" fmla="*/ 47 h 541"/>
                <a:gd name="T4" fmla="*/ 7 w 632"/>
                <a:gd name="T5" fmla="*/ 39 h 541"/>
                <a:gd name="T6" fmla="*/ 3 w 632"/>
                <a:gd name="T7" fmla="*/ 32 h 541"/>
                <a:gd name="T8" fmla="*/ 1 w 632"/>
                <a:gd name="T9" fmla="*/ 24 h 541"/>
                <a:gd name="T10" fmla="*/ 1 w 632"/>
                <a:gd name="T11" fmla="*/ 18 h 541"/>
                <a:gd name="T12" fmla="*/ 0 w 632"/>
                <a:gd name="T13" fmla="*/ 12 h 541"/>
                <a:gd name="T14" fmla="*/ 1 w 632"/>
                <a:gd name="T15" fmla="*/ 7 h 541"/>
                <a:gd name="T16" fmla="*/ 1 w 632"/>
                <a:gd name="T17" fmla="*/ 3 h 541"/>
                <a:gd name="T18" fmla="*/ 2 w 632"/>
                <a:gd name="T19" fmla="*/ 0 h 541"/>
                <a:gd name="T20" fmla="*/ 158 w 632"/>
                <a:gd name="T21" fmla="*/ 83 h 541"/>
                <a:gd name="T22" fmla="*/ 155 w 632"/>
                <a:gd name="T23" fmla="*/ 88 h 541"/>
                <a:gd name="T24" fmla="*/ 152 w 632"/>
                <a:gd name="T25" fmla="*/ 95 h 541"/>
                <a:gd name="T26" fmla="*/ 151 w 632"/>
                <a:gd name="T27" fmla="*/ 102 h 541"/>
                <a:gd name="T28" fmla="*/ 151 w 632"/>
                <a:gd name="T29" fmla="*/ 109 h 541"/>
                <a:gd name="T30" fmla="*/ 152 w 632"/>
                <a:gd name="T31" fmla="*/ 116 h 541"/>
                <a:gd name="T32" fmla="*/ 153 w 632"/>
                <a:gd name="T33" fmla="*/ 123 h 541"/>
                <a:gd name="T34" fmla="*/ 155 w 632"/>
                <a:gd name="T35" fmla="*/ 130 h 541"/>
                <a:gd name="T36" fmla="*/ 157 w 632"/>
                <a:gd name="T37" fmla="*/ 136 h 54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2"/>
                <a:gd name="T58" fmla="*/ 0 h 541"/>
                <a:gd name="T59" fmla="*/ 632 w 632"/>
                <a:gd name="T60" fmla="*/ 541 h 54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>
                <a:gd name="T0" fmla="*/ 161 w 730"/>
                <a:gd name="T1" fmla="*/ 37 h 498"/>
                <a:gd name="T2" fmla="*/ 0 w 730"/>
                <a:gd name="T3" fmla="*/ 102 h 498"/>
                <a:gd name="T4" fmla="*/ 1 w 730"/>
                <a:gd name="T5" fmla="*/ 108 h 498"/>
                <a:gd name="T6" fmla="*/ 163 w 730"/>
                <a:gd name="T7" fmla="*/ 43 h 498"/>
                <a:gd name="T8" fmla="*/ 173 w 730"/>
                <a:gd name="T9" fmla="*/ 52 h 498"/>
                <a:gd name="T10" fmla="*/ 9 w 730"/>
                <a:gd name="T11" fmla="*/ 119 h 498"/>
                <a:gd name="T12" fmla="*/ 11 w 730"/>
                <a:gd name="T13" fmla="*/ 125 h 498"/>
                <a:gd name="T14" fmla="*/ 183 w 730"/>
                <a:gd name="T15" fmla="*/ 54 h 498"/>
                <a:gd name="T16" fmla="*/ 166 w 730"/>
                <a:gd name="T17" fmla="*/ 38 h 498"/>
                <a:gd name="T18" fmla="*/ 165 w 730"/>
                <a:gd name="T19" fmla="*/ 0 h 498"/>
                <a:gd name="T20" fmla="*/ 160 w 730"/>
                <a:gd name="T21" fmla="*/ 0 h 498"/>
                <a:gd name="T22" fmla="*/ 161 w 730"/>
                <a:gd name="T23" fmla="*/ 12 h 498"/>
                <a:gd name="T24" fmla="*/ 161 w 730"/>
                <a:gd name="T25" fmla="*/ 37 h 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0"/>
                <a:gd name="T40" fmla="*/ 0 h 498"/>
                <a:gd name="T41" fmla="*/ 730 w 730"/>
                <a:gd name="T42" fmla="*/ 498 h 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>
                <a:gd name="T0" fmla="*/ 10 w 694"/>
                <a:gd name="T1" fmla="*/ 40 h 318"/>
                <a:gd name="T2" fmla="*/ 2 w 694"/>
                <a:gd name="T3" fmla="*/ 50 h 318"/>
                <a:gd name="T4" fmla="*/ 0 w 694"/>
                <a:gd name="T5" fmla="*/ 64 h 318"/>
                <a:gd name="T6" fmla="*/ 2 w 694"/>
                <a:gd name="T7" fmla="*/ 74 h 318"/>
                <a:gd name="T8" fmla="*/ 2 w 694"/>
                <a:gd name="T9" fmla="*/ 80 h 318"/>
                <a:gd name="T10" fmla="*/ 173 w 694"/>
                <a:gd name="T11" fmla="*/ 36 h 318"/>
                <a:gd name="T12" fmla="*/ 175 w 694"/>
                <a:gd name="T13" fmla="*/ 0 h 318"/>
                <a:gd name="T14" fmla="*/ 10 w 694"/>
                <a:gd name="T15" fmla="*/ 40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>
                <a:gd name="T0" fmla="*/ 163 w 1377"/>
                <a:gd name="T1" fmla="*/ 116 h 693"/>
                <a:gd name="T2" fmla="*/ 344 w 1377"/>
                <a:gd name="T3" fmla="*/ 72 h 693"/>
                <a:gd name="T4" fmla="*/ 189 w 1377"/>
                <a:gd name="T5" fmla="*/ 0 h 693"/>
                <a:gd name="T6" fmla="*/ 7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0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3 h 693"/>
                <a:gd name="T20" fmla="*/ 4 w 1377"/>
                <a:gd name="T21" fmla="*/ 63 h 693"/>
                <a:gd name="T22" fmla="*/ 10 w 1377"/>
                <a:gd name="T23" fmla="*/ 74 h 693"/>
                <a:gd name="T24" fmla="*/ 10 w 1377"/>
                <a:gd name="T25" fmla="*/ 74 h 693"/>
                <a:gd name="T26" fmla="*/ 11 w 1377"/>
                <a:gd name="T27" fmla="*/ 74 h 693"/>
                <a:gd name="T28" fmla="*/ 11 w 1377"/>
                <a:gd name="T29" fmla="*/ 74 h 693"/>
                <a:gd name="T30" fmla="*/ 11 w 1377"/>
                <a:gd name="T31" fmla="*/ 74 h 693"/>
                <a:gd name="T32" fmla="*/ 11 w 1377"/>
                <a:gd name="T33" fmla="*/ 74 h 693"/>
                <a:gd name="T34" fmla="*/ 11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9 w 1377"/>
                <a:gd name="T47" fmla="*/ 164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7 h 693"/>
                <a:gd name="T56" fmla="*/ 154 w 1377"/>
                <a:gd name="T57" fmla="*/ 129 h 693"/>
                <a:gd name="T58" fmla="*/ 157 w 1377"/>
                <a:gd name="T59" fmla="*/ 122 h 693"/>
                <a:gd name="T60" fmla="*/ 163 w 1377"/>
                <a:gd name="T61" fmla="*/ 116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>
                <a:gd name="T0" fmla="*/ 308 w 1229"/>
                <a:gd name="T1" fmla="*/ 64 h 417"/>
                <a:gd name="T2" fmla="*/ 146 w 1229"/>
                <a:gd name="T3" fmla="*/ 105 h 417"/>
                <a:gd name="T4" fmla="*/ 0 w 1229"/>
                <a:gd name="T5" fmla="*/ 21 h 417"/>
                <a:gd name="T6" fmla="*/ 171 w 1229"/>
                <a:gd name="T7" fmla="*/ 0 h 417"/>
                <a:gd name="T8" fmla="*/ 308 w 1229"/>
                <a:gd name="T9" fmla="*/ 64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7"/>
                <a:gd name="T17" fmla="*/ 1229 w 1229"/>
                <a:gd name="T18" fmla="*/ 417 h 4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>
                <a:gd name="T0" fmla="*/ 146 w 607"/>
                <a:gd name="T1" fmla="*/ 132 h 528"/>
                <a:gd name="T2" fmla="*/ 10 w 607"/>
                <a:gd name="T3" fmla="*/ 41 h 528"/>
                <a:gd name="T4" fmla="*/ 5 w 607"/>
                <a:gd name="T5" fmla="*/ 33 h 528"/>
                <a:gd name="T6" fmla="*/ 2 w 607"/>
                <a:gd name="T7" fmla="*/ 27 h 528"/>
                <a:gd name="T8" fmla="*/ 1 w 607"/>
                <a:gd name="T9" fmla="*/ 20 h 528"/>
                <a:gd name="T10" fmla="*/ 0 w 607"/>
                <a:gd name="T11" fmla="*/ 15 h 528"/>
                <a:gd name="T12" fmla="*/ 1 w 607"/>
                <a:gd name="T13" fmla="*/ 9 h 528"/>
                <a:gd name="T14" fmla="*/ 2 w 607"/>
                <a:gd name="T15" fmla="*/ 5 h 528"/>
                <a:gd name="T16" fmla="*/ 3 w 607"/>
                <a:gd name="T17" fmla="*/ 2 h 528"/>
                <a:gd name="T18" fmla="*/ 5 w 607"/>
                <a:gd name="T19" fmla="*/ 0 h 528"/>
                <a:gd name="T20" fmla="*/ 152 w 607"/>
                <a:gd name="T21" fmla="*/ 85 h 528"/>
                <a:gd name="T22" fmla="*/ 148 w 607"/>
                <a:gd name="T23" fmla="*/ 89 h 528"/>
                <a:gd name="T24" fmla="*/ 145 w 607"/>
                <a:gd name="T25" fmla="*/ 95 h 528"/>
                <a:gd name="T26" fmla="*/ 143 w 607"/>
                <a:gd name="T27" fmla="*/ 101 h 528"/>
                <a:gd name="T28" fmla="*/ 142 w 607"/>
                <a:gd name="T29" fmla="*/ 107 h 528"/>
                <a:gd name="T30" fmla="*/ 142 w 607"/>
                <a:gd name="T31" fmla="*/ 114 h 528"/>
                <a:gd name="T32" fmla="*/ 143 w 607"/>
                <a:gd name="T33" fmla="*/ 120 h 528"/>
                <a:gd name="T34" fmla="*/ 145 w 607"/>
                <a:gd name="T35" fmla="*/ 126 h 528"/>
                <a:gd name="T36" fmla="*/ 146 w 607"/>
                <a:gd name="T37" fmla="*/ 132 h 5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8"/>
                <a:gd name="T59" fmla="*/ 607 w 607"/>
                <a:gd name="T60" fmla="*/ 528 h 5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>
                <a:gd name="T0" fmla="*/ 168 w 753"/>
                <a:gd name="T1" fmla="*/ 34 h 394"/>
                <a:gd name="T2" fmla="*/ 0 w 753"/>
                <a:gd name="T3" fmla="*/ 77 h 394"/>
                <a:gd name="T4" fmla="*/ 1 w 753"/>
                <a:gd name="T5" fmla="*/ 82 h 394"/>
                <a:gd name="T6" fmla="*/ 170 w 753"/>
                <a:gd name="T7" fmla="*/ 39 h 394"/>
                <a:gd name="T8" fmla="*/ 179 w 753"/>
                <a:gd name="T9" fmla="*/ 48 h 394"/>
                <a:gd name="T10" fmla="*/ 7 w 753"/>
                <a:gd name="T11" fmla="*/ 93 h 394"/>
                <a:gd name="T12" fmla="*/ 9 w 753"/>
                <a:gd name="T13" fmla="*/ 98 h 394"/>
                <a:gd name="T14" fmla="*/ 189 w 753"/>
                <a:gd name="T15" fmla="*/ 50 h 394"/>
                <a:gd name="T16" fmla="*/ 173 w 753"/>
                <a:gd name="T17" fmla="*/ 35 h 394"/>
                <a:gd name="T18" fmla="*/ 175 w 753"/>
                <a:gd name="T19" fmla="*/ 0 h 394"/>
                <a:gd name="T20" fmla="*/ 171 w 753"/>
                <a:gd name="T21" fmla="*/ 0 h 394"/>
                <a:gd name="T22" fmla="*/ 170 w 753"/>
                <a:gd name="T23" fmla="*/ 10 h 394"/>
                <a:gd name="T24" fmla="*/ 168 w 753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"/>
                <a:gd name="T40" fmla="*/ 0 h 394"/>
                <a:gd name="T41" fmla="*/ 753 w 753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>
                <a:gd name="T0" fmla="*/ 11 w 695"/>
                <a:gd name="T1" fmla="*/ 40 h 317"/>
                <a:gd name="T2" fmla="*/ 2 w 695"/>
                <a:gd name="T3" fmla="*/ 50 h 317"/>
                <a:gd name="T4" fmla="*/ 0 w 695"/>
                <a:gd name="T5" fmla="*/ 64 h 317"/>
                <a:gd name="T6" fmla="*/ 2 w 695"/>
                <a:gd name="T7" fmla="*/ 74 h 317"/>
                <a:gd name="T8" fmla="*/ 3 w 695"/>
                <a:gd name="T9" fmla="*/ 80 h 317"/>
                <a:gd name="T10" fmla="*/ 173 w 695"/>
                <a:gd name="T11" fmla="*/ 35 h 317"/>
                <a:gd name="T12" fmla="*/ 174 w 695"/>
                <a:gd name="T13" fmla="*/ 0 h 317"/>
                <a:gd name="T14" fmla="*/ 11 w 695"/>
                <a:gd name="T15" fmla="*/ 40 h 3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5"/>
                <a:gd name="T25" fmla="*/ 0 h 317"/>
                <a:gd name="T26" fmla="*/ 695 w 695"/>
                <a:gd name="T27" fmla="*/ 317 h 3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>
                <a:gd name="T0" fmla="*/ 0 w 735"/>
                <a:gd name="T1" fmla="*/ 46 h 238"/>
                <a:gd name="T2" fmla="*/ 8 w 735"/>
                <a:gd name="T3" fmla="*/ 60 h 238"/>
                <a:gd name="T4" fmla="*/ 184 w 735"/>
                <a:gd name="T5" fmla="*/ 14 h 238"/>
                <a:gd name="T6" fmla="*/ 170 w 735"/>
                <a:gd name="T7" fmla="*/ 0 h 238"/>
                <a:gd name="T8" fmla="*/ 0 w 735"/>
                <a:gd name="T9" fmla="*/ 4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5"/>
                <a:gd name="T16" fmla="*/ 0 h 238"/>
                <a:gd name="T17" fmla="*/ 735 w 73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2 h 693"/>
                <a:gd name="T8" fmla="*/ 6 w 1377"/>
                <a:gd name="T9" fmla="*/ 23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8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4 h 693"/>
                <a:gd name="T22" fmla="*/ 10 w 1377"/>
                <a:gd name="T23" fmla="*/ 74 h 693"/>
                <a:gd name="T24" fmla="*/ 10 w 1377"/>
                <a:gd name="T25" fmla="*/ 74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1 w 1377"/>
                <a:gd name="T35" fmla="*/ 75 h 693"/>
                <a:gd name="T36" fmla="*/ 161 w 1377"/>
                <a:gd name="T37" fmla="*/ 174 h 693"/>
                <a:gd name="T38" fmla="*/ 161 w 1377"/>
                <a:gd name="T39" fmla="*/ 171 h 693"/>
                <a:gd name="T40" fmla="*/ 159 w 1377"/>
                <a:gd name="T41" fmla="*/ 166 h 693"/>
                <a:gd name="T42" fmla="*/ 159 w 1377"/>
                <a:gd name="T43" fmla="*/ 166 h 693"/>
                <a:gd name="T44" fmla="*/ 159 w 1377"/>
                <a:gd name="T45" fmla="*/ 166 h 693"/>
                <a:gd name="T46" fmla="*/ 159 w 1377"/>
                <a:gd name="T47" fmla="*/ 164 h 693"/>
                <a:gd name="T48" fmla="*/ 157 w 1377"/>
                <a:gd name="T49" fmla="*/ 160 h 693"/>
                <a:gd name="T50" fmla="*/ 155 w 1377"/>
                <a:gd name="T51" fmla="*/ 154 h 693"/>
                <a:gd name="T52" fmla="*/ 153 w 1377"/>
                <a:gd name="T53" fmla="*/ 146 h 693"/>
                <a:gd name="T54" fmla="*/ 153 w 1377"/>
                <a:gd name="T55" fmla="*/ 138 h 693"/>
                <a:gd name="T56" fmla="*/ 154 w 1377"/>
                <a:gd name="T57" fmla="*/ 130 h 693"/>
                <a:gd name="T58" fmla="*/ 157 w 1377"/>
                <a:gd name="T59" fmla="*/ 123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>
                <a:gd name="T0" fmla="*/ 308 w 1230"/>
                <a:gd name="T1" fmla="*/ 63 h 418"/>
                <a:gd name="T2" fmla="*/ 146 w 1230"/>
                <a:gd name="T3" fmla="*/ 105 h 418"/>
                <a:gd name="T4" fmla="*/ 0 w 1230"/>
                <a:gd name="T5" fmla="*/ 21 h 418"/>
                <a:gd name="T6" fmla="*/ 170 w 1230"/>
                <a:gd name="T7" fmla="*/ 0 h 418"/>
                <a:gd name="T8" fmla="*/ 308 w 1230"/>
                <a:gd name="T9" fmla="*/ 63 h 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0"/>
                <a:gd name="T16" fmla="*/ 0 h 418"/>
                <a:gd name="T17" fmla="*/ 1230 w 1230"/>
                <a:gd name="T18" fmla="*/ 418 h 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>
                <a:gd name="T0" fmla="*/ 146 w 607"/>
                <a:gd name="T1" fmla="*/ 132 h 529"/>
                <a:gd name="T2" fmla="*/ 9 w 607"/>
                <a:gd name="T3" fmla="*/ 41 h 529"/>
                <a:gd name="T4" fmla="*/ 4 w 607"/>
                <a:gd name="T5" fmla="*/ 33 h 529"/>
                <a:gd name="T6" fmla="*/ 1 w 607"/>
                <a:gd name="T7" fmla="*/ 27 h 529"/>
                <a:gd name="T8" fmla="*/ 0 w 607"/>
                <a:gd name="T9" fmla="*/ 20 h 529"/>
                <a:gd name="T10" fmla="*/ 0 w 607"/>
                <a:gd name="T11" fmla="*/ 15 h 529"/>
                <a:gd name="T12" fmla="*/ 0 w 607"/>
                <a:gd name="T13" fmla="*/ 10 h 529"/>
                <a:gd name="T14" fmla="*/ 1 w 607"/>
                <a:gd name="T15" fmla="*/ 5 h 529"/>
                <a:gd name="T16" fmla="*/ 2 w 607"/>
                <a:gd name="T17" fmla="*/ 2 h 529"/>
                <a:gd name="T18" fmla="*/ 4 w 607"/>
                <a:gd name="T19" fmla="*/ 0 h 529"/>
                <a:gd name="T20" fmla="*/ 151 w 607"/>
                <a:gd name="T21" fmla="*/ 85 h 529"/>
                <a:gd name="T22" fmla="*/ 147 w 607"/>
                <a:gd name="T23" fmla="*/ 89 h 529"/>
                <a:gd name="T24" fmla="*/ 144 w 607"/>
                <a:gd name="T25" fmla="*/ 95 h 529"/>
                <a:gd name="T26" fmla="*/ 142 w 607"/>
                <a:gd name="T27" fmla="*/ 101 h 529"/>
                <a:gd name="T28" fmla="*/ 142 w 607"/>
                <a:gd name="T29" fmla="*/ 107 h 529"/>
                <a:gd name="T30" fmla="*/ 142 w 607"/>
                <a:gd name="T31" fmla="*/ 114 h 529"/>
                <a:gd name="T32" fmla="*/ 142 w 607"/>
                <a:gd name="T33" fmla="*/ 120 h 529"/>
                <a:gd name="T34" fmla="*/ 144 w 607"/>
                <a:gd name="T35" fmla="*/ 126 h 529"/>
                <a:gd name="T36" fmla="*/ 146 w 607"/>
                <a:gd name="T37" fmla="*/ 132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29"/>
                <a:gd name="T59" fmla="*/ 607 w 607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>
                <a:gd name="T0" fmla="*/ 168 w 752"/>
                <a:gd name="T1" fmla="*/ 34 h 394"/>
                <a:gd name="T2" fmla="*/ 0 w 752"/>
                <a:gd name="T3" fmla="*/ 78 h 394"/>
                <a:gd name="T4" fmla="*/ 1 w 752"/>
                <a:gd name="T5" fmla="*/ 83 h 394"/>
                <a:gd name="T6" fmla="*/ 169 w 752"/>
                <a:gd name="T7" fmla="*/ 39 h 394"/>
                <a:gd name="T8" fmla="*/ 179 w 752"/>
                <a:gd name="T9" fmla="*/ 49 h 394"/>
                <a:gd name="T10" fmla="*/ 7 w 752"/>
                <a:gd name="T11" fmla="*/ 94 h 394"/>
                <a:gd name="T12" fmla="*/ 9 w 752"/>
                <a:gd name="T13" fmla="*/ 100 h 394"/>
                <a:gd name="T14" fmla="*/ 188 w 752"/>
                <a:gd name="T15" fmla="*/ 51 h 394"/>
                <a:gd name="T16" fmla="*/ 173 w 752"/>
                <a:gd name="T17" fmla="*/ 35 h 394"/>
                <a:gd name="T18" fmla="*/ 175 w 752"/>
                <a:gd name="T19" fmla="*/ 1 h 394"/>
                <a:gd name="T20" fmla="*/ 170 w 752"/>
                <a:gd name="T21" fmla="*/ 0 h 394"/>
                <a:gd name="T22" fmla="*/ 170 w 752"/>
                <a:gd name="T23" fmla="*/ 10 h 394"/>
                <a:gd name="T24" fmla="*/ 168 w 752"/>
                <a:gd name="T25" fmla="*/ 34 h 3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2"/>
                <a:gd name="T40" fmla="*/ 0 h 394"/>
                <a:gd name="T41" fmla="*/ 752 w 752"/>
                <a:gd name="T42" fmla="*/ 394 h 3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>
                <a:gd name="T0" fmla="*/ 7 w 670"/>
                <a:gd name="T1" fmla="*/ 60 h 417"/>
                <a:gd name="T2" fmla="*/ 0 w 670"/>
                <a:gd name="T3" fmla="*/ 72 h 417"/>
                <a:gd name="T4" fmla="*/ 1 w 670"/>
                <a:gd name="T5" fmla="*/ 88 h 417"/>
                <a:gd name="T6" fmla="*/ 3 w 670"/>
                <a:gd name="T7" fmla="*/ 98 h 417"/>
                <a:gd name="T8" fmla="*/ 3 w 670"/>
                <a:gd name="T9" fmla="*/ 105 h 417"/>
                <a:gd name="T10" fmla="*/ 168 w 670"/>
                <a:gd name="T11" fmla="*/ 39 h 417"/>
                <a:gd name="T12" fmla="*/ 166 w 670"/>
                <a:gd name="T13" fmla="*/ 0 h 417"/>
                <a:gd name="T14" fmla="*/ 7 w 670"/>
                <a:gd name="T15" fmla="*/ 6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0"/>
                <a:gd name="T25" fmla="*/ 0 h 417"/>
                <a:gd name="T26" fmla="*/ 670 w 670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>
                <a:gd name="T0" fmla="*/ 0 w 710"/>
                <a:gd name="T1" fmla="*/ 68 h 328"/>
                <a:gd name="T2" fmla="*/ 9 w 710"/>
                <a:gd name="T3" fmla="*/ 82 h 328"/>
                <a:gd name="T4" fmla="*/ 179 w 710"/>
                <a:gd name="T5" fmla="*/ 13 h 328"/>
                <a:gd name="T6" fmla="*/ 163 w 710"/>
                <a:gd name="T7" fmla="*/ 0 h 328"/>
                <a:gd name="T8" fmla="*/ 0 w 710"/>
                <a:gd name="T9" fmla="*/ 68 h 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8"/>
                <a:gd name="T17" fmla="*/ 710 w 710"/>
                <a:gd name="T18" fmla="*/ 328 h 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>
                <a:gd name="T0" fmla="*/ 169 w 1375"/>
                <a:gd name="T1" fmla="*/ 133 h 786"/>
                <a:gd name="T2" fmla="*/ 343 w 1375"/>
                <a:gd name="T3" fmla="*/ 67 h 786"/>
                <a:gd name="T4" fmla="*/ 183 w 1375"/>
                <a:gd name="T5" fmla="*/ 0 h 786"/>
                <a:gd name="T6" fmla="*/ 4 w 1375"/>
                <a:gd name="T7" fmla="*/ 41 h 786"/>
                <a:gd name="T8" fmla="*/ 3 w 1375"/>
                <a:gd name="T9" fmla="*/ 42 h 786"/>
                <a:gd name="T10" fmla="*/ 2 w 1375"/>
                <a:gd name="T11" fmla="*/ 46 h 786"/>
                <a:gd name="T12" fmla="*/ 1 w 1375"/>
                <a:gd name="T13" fmla="*/ 51 h 786"/>
                <a:gd name="T14" fmla="*/ 0 w 1375"/>
                <a:gd name="T15" fmla="*/ 58 h 786"/>
                <a:gd name="T16" fmla="*/ 0 w 1375"/>
                <a:gd name="T17" fmla="*/ 68 h 786"/>
                <a:gd name="T18" fmla="*/ 2 w 1375"/>
                <a:gd name="T19" fmla="*/ 78 h 786"/>
                <a:gd name="T20" fmla="*/ 7 w 1375"/>
                <a:gd name="T21" fmla="*/ 89 h 786"/>
                <a:gd name="T22" fmla="*/ 14 w 1375"/>
                <a:gd name="T23" fmla="*/ 99 h 786"/>
                <a:gd name="T24" fmla="*/ 14 w 1375"/>
                <a:gd name="T25" fmla="*/ 100 h 786"/>
                <a:gd name="T26" fmla="*/ 14 w 1375"/>
                <a:gd name="T27" fmla="*/ 100 h 786"/>
                <a:gd name="T28" fmla="*/ 14 w 1375"/>
                <a:gd name="T29" fmla="*/ 100 h 786"/>
                <a:gd name="T30" fmla="*/ 173 w 1375"/>
                <a:gd name="T31" fmla="*/ 197 h 786"/>
                <a:gd name="T32" fmla="*/ 173 w 1375"/>
                <a:gd name="T33" fmla="*/ 194 h 786"/>
                <a:gd name="T34" fmla="*/ 171 w 1375"/>
                <a:gd name="T35" fmla="*/ 189 h 786"/>
                <a:gd name="T36" fmla="*/ 171 w 1375"/>
                <a:gd name="T37" fmla="*/ 189 h 786"/>
                <a:gd name="T38" fmla="*/ 171 w 1375"/>
                <a:gd name="T39" fmla="*/ 188 h 786"/>
                <a:gd name="T40" fmla="*/ 170 w 1375"/>
                <a:gd name="T41" fmla="*/ 187 h 786"/>
                <a:gd name="T42" fmla="*/ 168 w 1375"/>
                <a:gd name="T43" fmla="*/ 182 h 786"/>
                <a:gd name="T44" fmla="*/ 165 w 1375"/>
                <a:gd name="T45" fmla="*/ 175 h 786"/>
                <a:gd name="T46" fmla="*/ 163 w 1375"/>
                <a:gd name="T47" fmla="*/ 167 h 786"/>
                <a:gd name="T48" fmla="*/ 161 w 1375"/>
                <a:gd name="T49" fmla="*/ 158 h 786"/>
                <a:gd name="T50" fmla="*/ 161 w 1375"/>
                <a:gd name="T51" fmla="*/ 149 h 786"/>
                <a:gd name="T52" fmla="*/ 164 w 1375"/>
                <a:gd name="T53" fmla="*/ 141 h 786"/>
                <a:gd name="T54" fmla="*/ 169 w 1375"/>
                <a:gd name="T55" fmla="*/ 133 h 7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75"/>
                <a:gd name="T85" fmla="*/ 0 h 786"/>
                <a:gd name="T86" fmla="*/ 1375 w 1375"/>
                <a:gd name="T87" fmla="*/ 786 h 7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>
                <a:gd name="T0" fmla="*/ 308 w 1235"/>
                <a:gd name="T1" fmla="*/ 59 h 475"/>
                <a:gd name="T2" fmla="*/ 152 w 1235"/>
                <a:gd name="T3" fmla="*/ 118 h 475"/>
                <a:gd name="T4" fmla="*/ 0 w 1235"/>
                <a:gd name="T5" fmla="*/ 37 h 475"/>
                <a:gd name="T6" fmla="*/ 166 w 1235"/>
                <a:gd name="T7" fmla="*/ 0 h 475"/>
                <a:gd name="T8" fmla="*/ 308 w 1235"/>
                <a:gd name="T9" fmla="*/ 59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5"/>
                <a:gd name="T16" fmla="*/ 0 h 475"/>
                <a:gd name="T17" fmla="*/ 1235 w 1235"/>
                <a:gd name="T18" fmla="*/ 475 h 4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>
                <a:gd name="T0" fmla="*/ 157 w 631"/>
                <a:gd name="T1" fmla="*/ 136 h 542"/>
                <a:gd name="T2" fmla="*/ 12 w 631"/>
                <a:gd name="T3" fmla="*/ 46 h 542"/>
                <a:gd name="T4" fmla="*/ 7 w 631"/>
                <a:gd name="T5" fmla="*/ 38 h 542"/>
                <a:gd name="T6" fmla="*/ 3 w 631"/>
                <a:gd name="T7" fmla="*/ 31 h 542"/>
                <a:gd name="T8" fmla="*/ 1 w 631"/>
                <a:gd name="T9" fmla="*/ 24 h 542"/>
                <a:gd name="T10" fmla="*/ 0 w 631"/>
                <a:gd name="T11" fmla="*/ 17 h 542"/>
                <a:gd name="T12" fmla="*/ 0 w 631"/>
                <a:gd name="T13" fmla="*/ 12 h 542"/>
                <a:gd name="T14" fmla="*/ 0 w 631"/>
                <a:gd name="T15" fmla="*/ 7 h 542"/>
                <a:gd name="T16" fmla="*/ 1 w 631"/>
                <a:gd name="T17" fmla="*/ 3 h 542"/>
                <a:gd name="T18" fmla="*/ 2 w 631"/>
                <a:gd name="T19" fmla="*/ 0 h 542"/>
                <a:gd name="T20" fmla="*/ 157 w 631"/>
                <a:gd name="T21" fmla="*/ 82 h 542"/>
                <a:gd name="T22" fmla="*/ 154 w 631"/>
                <a:gd name="T23" fmla="*/ 88 h 542"/>
                <a:gd name="T24" fmla="*/ 151 w 631"/>
                <a:gd name="T25" fmla="*/ 94 h 542"/>
                <a:gd name="T26" fmla="*/ 150 w 631"/>
                <a:gd name="T27" fmla="*/ 101 h 542"/>
                <a:gd name="T28" fmla="*/ 150 w 631"/>
                <a:gd name="T29" fmla="*/ 108 h 542"/>
                <a:gd name="T30" fmla="*/ 151 w 631"/>
                <a:gd name="T31" fmla="*/ 115 h 542"/>
                <a:gd name="T32" fmla="*/ 152 w 631"/>
                <a:gd name="T33" fmla="*/ 122 h 542"/>
                <a:gd name="T34" fmla="*/ 154 w 631"/>
                <a:gd name="T35" fmla="*/ 130 h 542"/>
                <a:gd name="T36" fmla="*/ 157 w 631"/>
                <a:gd name="T37" fmla="*/ 136 h 5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1"/>
                <a:gd name="T58" fmla="*/ 0 h 542"/>
                <a:gd name="T59" fmla="*/ 631 w 631"/>
                <a:gd name="T60" fmla="*/ 542 h 5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>
                <a:gd name="T0" fmla="*/ 161 w 732"/>
                <a:gd name="T1" fmla="*/ 38 h 499"/>
                <a:gd name="T2" fmla="*/ 0 w 732"/>
                <a:gd name="T3" fmla="*/ 103 h 499"/>
                <a:gd name="T4" fmla="*/ 1 w 732"/>
                <a:gd name="T5" fmla="*/ 108 h 499"/>
                <a:gd name="T6" fmla="*/ 163 w 732"/>
                <a:gd name="T7" fmla="*/ 43 h 499"/>
                <a:gd name="T8" fmla="*/ 173 w 732"/>
                <a:gd name="T9" fmla="*/ 52 h 499"/>
                <a:gd name="T10" fmla="*/ 9 w 732"/>
                <a:gd name="T11" fmla="*/ 120 h 499"/>
                <a:gd name="T12" fmla="*/ 11 w 732"/>
                <a:gd name="T13" fmla="*/ 125 h 499"/>
                <a:gd name="T14" fmla="*/ 183 w 732"/>
                <a:gd name="T15" fmla="*/ 54 h 499"/>
                <a:gd name="T16" fmla="*/ 166 w 732"/>
                <a:gd name="T17" fmla="*/ 38 h 499"/>
                <a:gd name="T18" fmla="*/ 165 w 732"/>
                <a:gd name="T19" fmla="*/ 0 h 499"/>
                <a:gd name="T20" fmla="*/ 161 w 732"/>
                <a:gd name="T21" fmla="*/ 0 h 499"/>
                <a:gd name="T22" fmla="*/ 161 w 732"/>
                <a:gd name="T23" fmla="*/ 12 h 499"/>
                <a:gd name="T24" fmla="*/ 161 w 732"/>
                <a:gd name="T25" fmla="*/ 38 h 4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2"/>
                <a:gd name="T40" fmla="*/ 0 h 499"/>
                <a:gd name="T41" fmla="*/ 732 w 732"/>
                <a:gd name="T42" fmla="*/ 499 h 4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>
                <a:gd name="T0" fmla="*/ 11 w 694"/>
                <a:gd name="T1" fmla="*/ 39 h 318"/>
                <a:gd name="T2" fmla="*/ 1 w 694"/>
                <a:gd name="T3" fmla="*/ 50 h 318"/>
                <a:gd name="T4" fmla="*/ 0 w 694"/>
                <a:gd name="T5" fmla="*/ 64 h 318"/>
                <a:gd name="T6" fmla="*/ 1 w 694"/>
                <a:gd name="T7" fmla="*/ 73 h 318"/>
                <a:gd name="T8" fmla="*/ 3 w 694"/>
                <a:gd name="T9" fmla="*/ 79 h 318"/>
                <a:gd name="T10" fmla="*/ 173 w 694"/>
                <a:gd name="T11" fmla="*/ 35 h 318"/>
                <a:gd name="T12" fmla="*/ 174 w 694"/>
                <a:gd name="T13" fmla="*/ 0 h 318"/>
                <a:gd name="T14" fmla="*/ 11 w 694"/>
                <a:gd name="T15" fmla="*/ 39 h 3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4"/>
                <a:gd name="T25" fmla="*/ 0 h 318"/>
                <a:gd name="T26" fmla="*/ 694 w 694"/>
                <a:gd name="T27" fmla="*/ 318 h 3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>
                <a:gd name="T0" fmla="*/ 0 w 737"/>
                <a:gd name="T1" fmla="*/ 46 h 237"/>
                <a:gd name="T2" fmla="*/ 7 w 737"/>
                <a:gd name="T3" fmla="*/ 60 h 237"/>
                <a:gd name="T4" fmla="*/ 184 w 737"/>
                <a:gd name="T5" fmla="*/ 14 h 237"/>
                <a:gd name="T6" fmla="*/ 169 w 737"/>
                <a:gd name="T7" fmla="*/ 0 h 237"/>
                <a:gd name="T8" fmla="*/ 0 w 737"/>
                <a:gd name="T9" fmla="*/ 46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7"/>
                <a:gd name="T16" fmla="*/ 0 h 237"/>
                <a:gd name="T17" fmla="*/ 737 w 737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>
                <a:gd name="T0" fmla="*/ 163 w 1377"/>
                <a:gd name="T1" fmla="*/ 117 h 693"/>
                <a:gd name="T2" fmla="*/ 344 w 1377"/>
                <a:gd name="T3" fmla="*/ 72 h 693"/>
                <a:gd name="T4" fmla="*/ 189 w 1377"/>
                <a:gd name="T5" fmla="*/ 0 h 693"/>
                <a:gd name="T6" fmla="*/ 6 w 1377"/>
                <a:gd name="T7" fmla="*/ 21 h 693"/>
                <a:gd name="T8" fmla="*/ 6 w 1377"/>
                <a:gd name="T9" fmla="*/ 22 h 693"/>
                <a:gd name="T10" fmla="*/ 4 w 1377"/>
                <a:gd name="T11" fmla="*/ 26 h 693"/>
                <a:gd name="T12" fmla="*/ 2 w 1377"/>
                <a:gd name="T13" fmla="*/ 31 h 693"/>
                <a:gd name="T14" fmla="*/ 0 w 1377"/>
                <a:gd name="T15" fmla="*/ 37 h 693"/>
                <a:gd name="T16" fmla="*/ 0 w 1377"/>
                <a:gd name="T17" fmla="*/ 45 h 693"/>
                <a:gd name="T18" fmla="*/ 0 w 1377"/>
                <a:gd name="T19" fmla="*/ 54 h 693"/>
                <a:gd name="T20" fmla="*/ 4 w 1377"/>
                <a:gd name="T21" fmla="*/ 63 h 693"/>
                <a:gd name="T22" fmla="*/ 10 w 1377"/>
                <a:gd name="T23" fmla="*/ 73 h 693"/>
                <a:gd name="T24" fmla="*/ 10 w 1377"/>
                <a:gd name="T25" fmla="*/ 73 h 693"/>
                <a:gd name="T26" fmla="*/ 10 w 1377"/>
                <a:gd name="T27" fmla="*/ 74 h 693"/>
                <a:gd name="T28" fmla="*/ 10 w 1377"/>
                <a:gd name="T29" fmla="*/ 74 h 693"/>
                <a:gd name="T30" fmla="*/ 10 w 1377"/>
                <a:gd name="T31" fmla="*/ 74 h 693"/>
                <a:gd name="T32" fmla="*/ 10 w 1377"/>
                <a:gd name="T33" fmla="*/ 74 h 693"/>
                <a:gd name="T34" fmla="*/ 10 w 1377"/>
                <a:gd name="T35" fmla="*/ 74 h 693"/>
                <a:gd name="T36" fmla="*/ 161 w 1377"/>
                <a:gd name="T37" fmla="*/ 173 h 693"/>
                <a:gd name="T38" fmla="*/ 161 w 1377"/>
                <a:gd name="T39" fmla="*/ 171 h 693"/>
                <a:gd name="T40" fmla="*/ 159 w 1377"/>
                <a:gd name="T41" fmla="*/ 165 h 693"/>
                <a:gd name="T42" fmla="*/ 159 w 1377"/>
                <a:gd name="T43" fmla="*/ 165 h 693"/>
                <a:gd name="T44" fmla="*/ 159 w 1377"/>
                <a:gd name="T45" fmla="*/ 165 h 693"/>
                <a:gd name="T46" fmla="*/ 158 w 1377"/>
                <a:gd name="T47" fmla="*/ 163 h 693"/>
                <a:gd name="T48" fmla="*/ 157 w 1377"/>
                <a:gd name="T49" fmla="*/ 159 h 693"/>
                <a:gd name="T50" fmla="*/ 155 w 1377"/>
                <a:gd name="T51" fmla="*/ 153 h 693"/>
                <a:gd name="T52" fmla="*/ 153 w 1377"/>
                <a:gd name="T53" fmla="*/ 146 h 693"/>
                <a:gd name="T54" fmla="*/ 153 w 1377"/>
                <a:gd name="T55" fmla="*/ 138 h 693"/>
                <a:gd name="T56" fmla="*/ 153 w 1377"/>
                <a:gd name="T57" fmla="*/ 129 h 693"/>
                <a:gd name="T58" fmla="*/ 157 w 1377"/>
                <a:gd name="T59" fmla="*/ 122 h 693"/>
                <a:gd name="T60" fmla="*/ 163 w 1377"/>
                <a:gd name="T61" fmla="*/ 117 h 69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7"/>
                <a:gd name="T94" fmla="*/ 0 h 693"/>
                <a:gd name="T95" fmla="*/ 1377 w 1377"/>
                <a:gd name="T96" fmla="*/ 693 h 69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>
                <a:gd name="T0" fmla="*/ 307 w 1229"/>
                <a:gd name="T1" fmla="*/ 64 h 416"/>
                <a:gd name="T2" fmla="*/ 145 w 1229"/>
                <a:gd name="T3" fmla="*/ 105 h 416"/>
                <a:gd name="T4" fmla="*/ 0 w 1229"/>
                <a:gd name="T5" fmla="*/ 20 h 416"/>
                <a:gd name="T6" fmla="*/ 170 w 1229"/>
                <a:gd name="T7" fmla="*/ 0 h 416"/>
                <a:gd name="T8" fmla="*/ 307 w 1229"/>
                <a:gd name="T9" fmla="*/ 64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416"/>
                <a:gd name="T17" fmla="*/ 1229 w 122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>
                <a:gd name="T0" fmla="*/ 147 w 608"/>
                <a:gd name="T1" fmla="*/ 133 h 529"/>
                <a:gd name="T2" fmla="*/ 10 w 608"/>
                <a:gd name="T3" fmla="*/ 42 h 529"/>
                <a:gd name="T4" fmla="*/ 5 w 608"/>
                <a:gd name="T5" fmla="*/ 34 h 529"/>
                <a:gd name="T6" fmla="*/ 1 w 608"/>
                <a:gd name="T7" fmla="*/ 27 h 529"/>
                <a:gd name="T8" fmla="*/ 1 w 608"/>
                <a:gd name="T9" fmla="*/ 21 h 529"/>
                <a:gd name="T10" fmla="*/ 0 w 608"/>
                <a:gd name="T11" fmla="*/ 15 h 529"/>
                <a:gd name="T12" fmla="*/ 1 w 608"/>
                <a:gd name="T13" fmla="*/ 10 h 529"/>
                <a:gd name="T14" fmla="*/ 1 w 608"/>
                <a:gd name="T15" fmla="*/ 6 h 529"/>
                <a:gd name="T16" fmla="*/ 3 w 608"/>
                <a:gd name="T17" fmla="*/ 3 h 529"/>
                <a:gd name="T18" fmla="*/ 5 w 608"/>
                <a:gd name="T19" fmla="*/ 0 h 529"/>
                <a:gd name="T20" fmla="*/ 152 w 608"/>
                <a:gd name="T21" fmla="*/ 86 h 529"/>
                <a:gd name="T22" fmla="*/ 148 w 608"/>
                <a:gd name="T23" fmla="*/ 90 h 529"/>
                <a:gd name="T24" fmla="*/ 145 w 608"/>
                <a:gd name="T25" fmla="*/ 96 h 529"/>
                <a:gd name="T26" fmla="*/ 143 w 608"/>
                <a:gd name="T27" fmla="*/ 102 h 529"/>
                <a:gd name="T28" fmla="*/ 143 w 608"/>
                <a:gd name="T29" fmla="*/ 108 h 529"/>
                <a:gd name="T30" fmla="*/ 143 w 608"/>
                <a:gd name="T31" fmla="*/ 115 h 529"/>
                <a:gd name="T32" fmla="*/ 143 w 608"/>
                <a:gd name="T33" fmla="*/ 121 h 529"/>
                <a:gd name="T34" fmla="*/ 145 w 608"/>
                <a:gd name="T35" fmla="*/ 127 h 529"/>
                <a:gd name="T36" fmla="*/ 147 w 608"/>
                <a:gd name="T37" fmla="*/ 133 h 5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8"/>
                <a:gd name="T58" fmla="*/ 0 h 529"/>
                <a:gd name="T59" fmla="*/ 608 w 608"/>
                <a:gd name="T60" fmla="*/ 529 h 5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>
                <a:gd name="T0" fmla="*/ 167 w 754"/>
                <a:gd name="T1" fmla="*/ 34 h 393"/>
                <a:gd name="T2" fmla="*/ 0 w 754"/>
                <a:gd name="T3" fmla="*/ 78 h 393"/>
                <a:gd name="T4" fmla="*/ 1 w 754"/>
                <a:gd name="T5" fmla="*/ 83 h 393"/>
                <a:gd name="T6" fmla="*/ 169 w 754"/>
                <a:gd name="T7" fmla="*/ 39 h 393"/>
                <a:gd name="T8" fmla="*/ 178 w 754"/>
                <a:gd name="T9" fmla="*/ 48 h 393"/>
                <a:gd name="T10" fmla="*/ 7 w 754"/>
                <a:gd name="T11" fmla="*/ 94 h 393"/>
                <a:gd name="T12" fmla="*/ 8 w 754"/>
                <a:gd name="T13" fmla="*/ 99 h 393"/>
                <a:gd name="T14" fmla="*/ 188 w 754"/>
                <a:gd name="T15" fmla="*/ 51 h 393"/>
                <a:gd name="T16" fmla="*/ 172 w 754"/>
                <a:gd name="T17" fmla="*/ 35 h 393"/>
                <a:gd name="T18" fmla="*/ 175 w 754"/>
                <a:gd name="T19" fmla="*/ 1 h 393"/>
                <a:gd name="T20" fmla="*/ 170 w 754"/>
                <a:gd name="T21" fmla="*/ 0 h 393"/>
                <a:gd name="T22" fmla="*/ 169 w 754"/>
                <a:gd name="T23" fmla="*/ 11 h 393"/>
                <a:gd name="T24" fmla="*/ 167 w 754"/>
                <a:gd name="T25" fmla="*/ 34 h 3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4"/>
                <a:gd name="T40" fmla="*/ 0 h 393"/>
                <a:gd name="T41" fmla="*/ 754 w 754"/>
                <a:gd name="T42" fmla="*/ 393 h 3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>
                <a:gd name="T0" fmla="*/ 9 w 681"/>
                <a:gd name="T1" fmla="*/ 39 h 312"/>
                <a:gd name="T2" fmla="*/ 1 w 681"/>
                <a:gd name="T3" fmla="*/ 48 h 312"/>
                <a:gd name="T4" fmla="*/ 0 w 681"/>
                <a:gd name="T5" fmla="*/ 62 h 312"/>
                <a:gd name="T6" fmla="*/ 1 w 681"/>
                <a:gd name="T7" fmla="*/ 73 h 312"/>
                <a:gd name="T8" fmla="*/ 2 w 681"/>
                <a:gd name="T9" fmla="*/ 78 h 312"/>
                <a:gd name="T10" fmla="*/ 169 w 681"/>
                <a:gd name="T11" fmla="*/ 35 h 312"/>
                <a:gd name="T12" fmla="*/ 170 w 681"/>
                <a:gd name="T13" fmla="*/ 0 h 312"/>
                <a:gd name="T14" fmla="*/ 9 w 681"/>
                <a:gd name="T15" fmla="*/ 39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1"/>
                <a:gd name="T25" fmla="*/ 0 h 312"/>
                <a:gd name="T26" fmla="*/ 681 w 681"/>
                <a:gd name="T27" fmla="*/ 312 h 3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>
                <a:gd name="T0" fmla="*/ 0 w 720"/>
                <a:gd name="T1" fmla="*/ 44 h 234"/>
                <a:gd name="T2" fmla="*/ 7 w 720"/>
                <a:gd name="T3" fmla="*/ 58 h 234"/>
                <a:gd name="T4" fmla="*/ 180 w 720"/>
                <a:gd name="T5" fmla="*/ 13 h 234"/>
                <a:gd name="T6" fmla="*/ 166 w 720"/>
                <a:gd name="T7" fmla="*/ 0 h 234"/>
                <a:gd name="T8" fmla="*/ 0 w 720"/>
                <a:gd name="T9" fmla="*/ 4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234"/>
                <a:gd name="T17" fmla="*/ 720 w 720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>
                <a:gd name="T0" fmla="*/ 160 w 1350"/>
                <a:gd name="T1" fmla="*/ 114 h 680"/>
                <a:gd name="T2" fmla="*/ 339 w 1350"/>
                <a:gd name="T3" fmla="*/ 71 h 680"/>
                <a:gd name="T4" fmla="*/ 187 w 1350"/>
                <a:gd name="T5" fmla="*/ 0 h 680"/>
                <a:gd name="T6" fmla="*/ 7 w 1350"/>
                <a:gd name="T7" fmla="*/ 21 h 680"/>
                <a:gd name="T8" fmla="*/ 6 w 1350"/>
                <a:gd name="T9" fmla="*/ 22 h 680"/>
                <a:gd name="T10" fmla="*/ 5 w 1350"/>
                <a:gd name="T11" fmla="*/ 25 h 680"/>
                <a:gd name="T12" fmla="*/ 3 w 1350"/>
                <a:gd name="T13" fmla="*/ 30 h 680"/>
                <a:gd name="T14" fmla="*/ 1 w 1350"/>
                <a:gd name="T15" fmla="*/ 37 h 680"/>
                <a:gd name="T16" fmla="*/ 0 w 1350"/>
                <a:gd name="T17" fmla="*/ 44 h 680"/>
                <a:gd name="T18" fmla="*/ 1 w 1350"/>
                <a:gd name="T19" fmla="*/ 52 h 680"/>
                <a:gd name="T20" fmla="*/ 5 w 1350"/>
                <a:gd name="T21" fmla="*/ 62 h 680"/>
                <a:gd name="T22" fmla="*/ 11 w 1350"/>
                <a:gd name="T23" fmla="*/ 72 h 680"/>
                <a:gd name="T24" fmla="*/ 11 w 1350"/>
                <a:gd name="T25" fmla="*/ 73 h 680"/>
                <a:gd name="T26" fmla="*/ 11 w 1350"/>
                <a:gd name="T27" fmla="*/ 73 h 680"/>
                <a:gd name="T28" fmla="*/ 11 w 1350"/>
                <a:gd name="T29" fmla="*/ 73 h 680"/>
                <a:gd name="T30" fmla="*/ 158 w 1350"/>
                <a:gd name="T31" fmla="*/ 170 h 680"/>
                <a:gd name="T32" fmla="*/ 159 w 1350"/>
                <a:gd name="T33" fmla="*/ 168 h 680"/>
                <a:gd name="T34" fmla="*/ 157 w 1350"/>
                <a:gd name="T35" fmla="*/ 163 h 680"/>
                <a:gd name="T36" fmla="*/ 157 w 1350"/>
                <a:gd name="T37" fmla="*/ 162 h 680"/>
                <a:gd name="T38" fmla="*/ 157 w 1350"/>
                <a:gd name="T39" fmla="*/ 162 h 680"/>
                <a:gd name="T40" fmla="*/ 156 w 1350"/>
                <a:gd name="T41" fmla="*/ 161 h 680"/>
                <a:gd name="T42" fmla="*/ 155 w 1350"/>
                <a:gd name="T43" fmla="*/ 157 h 680"/>
                <a:gd name="T44" fmla="*/ 153 w 1350"/>
                <a:gd name="T45" fmla="*/ 151 h 680"/>
                <a:gd name="T46" fmla="*/ 151 w 1350"/>
                <a:gd name="T47" fmla="*/ 143 h 680"/>
                <a:gd name="T48" fmla="*/ 150 w 1350"/>
                <a:gd name="T49" fmla="*/ 135 h 680"/>
                <a:gd name="T50" fmla="*/ 151 w 1350"/>
                <a:gd name="T51" fmla="*/ 127 h 680"/>
                <a:gd name="T52" fmla="*/ 154 w 1350"/>
                <a:gd name="T53" fmla="*/ 120 h 680"/>
                <a:gd name="T54" fmla="*/ 160 w 1350"/>
                <a:gd name="T55" fmla="*/ 114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50"/>
                <a:gd name="T85" fmla="*/ 0 h 680"/>
                <a:gd name="T86" fmla="*/ 1350 w 1350"/>
                <a:gd name="T87" fmla="*/ 680 h 6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>
                <a:gd name="T0" fmla="*/ 301 w 1205"/>
                <a:gd name="T1" fmla="*/ 63 h 408"/>
                <a:gd name="T2" fmla="*/ 142 w 1205"/>
                <a:gd name="T3" fmla="*/ 103 h 408"/>
                <a:gd name="T4" fmla="*/ 0 w 1205"/>
                <a:gd name="T5" fmla="*/ 20 h 408"/>
                <a:gd name="T6" fmla="*/ 167 w 1205"/>
                <a:gd name="T7" fmla="*/ 0 h 408"/>
                <a:gd name="T8" fmla="*/ 301 w 1205"/>
                <a:gd name="T9" fmla="*/ 63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5"/>
                <a:gd name="T16" fmla="*/ 0 h 408"/>
                <a:gd name="T17" fmla="*/ 1205 w 1205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>
                <a:gd name="T0" fmla="*/ 144 w 594"/>
                <a:gd name="T1" fmla="*/ 129 h 519"/>
                <a:gd name="T2" fmla="*/ 9 w 594"/>
                <a:gd name="T3" fmla="*/ 40 h 519"/>
                <a:gd name="T4" fmla="*/ 5 w 594"/>
                <a:gd name="T5" fmla="*/ 33 h 519"/>
                <a:gd name="T6" fmla="*/ 2 w 594"/>
                <a:gd name="T7" fmla="*/ 26 h 519"/>
                <a:gd name="T8" fmla="*/ 1 w 594"/>
                <a:gd name="T9" fmla="*/ 20 h 519"/>
                <a:gd name="T10" fmla="*/ 0 w 594"/>
                <a:gd name="T11" fmla="*/ 14 h 519"/>
                <a:gd name="T12" fmla="*/ 1 w 594"/>
                <a:gd name="T13" fmla="*/ 9 h 519"/>
                <a:gd name="T14" fmla="*/ 2 w 594"/>
                <a:gd name="T15" fmla="*/ 5 h 519"/>
                <a:gd name="T16" fmla="*/ 3 w 594"/>
                <a:gd name="T17" fmla="*/ 2 h 519"/>
                <a:gd name="T18" fmla="*/ 5 w 594"/>
                <a:gd name="T19" fmla="*/ 0 h 519"/>
                <a:gd name="T20" fmla="*/ 150 w 594"/>
                <a:gd name="T21" fmla="*/ 83 h 519"/>
                <a:gd name="T22" fmla="*/ 145 w 594"/>
                <a:gd name="T23" fmla="*/ 88 h 519"/>
                <a:gd name="T24" fmla="*/ 142 w 594"/>
                <a:gd name="T25" fmla="*/ 93 h 519"/>
                <a:gd name="T26" fmla="*/ 141 w 594"/>
                <a:gd name="T27" fmla="*/ 99 h 519"/>
                <a:gd name="T28" fmla="*/ 140 w 594"/>
                <a:gd name="T29" fmla="*/ 105 h 519"/>
                <a:gd name="T30" fmla="*/ 140 w 594"/>
                <a:gd name="T31" fmla="*/ 112 h 519"/>
                <a:gd name="T32" fmla="*/ 141 w 594"/>
                <a:gd name="T33" fmla="*/ 118 h 519"/>
                <a:gd name="T34" fmla="*/ 142 w 594"/>
                <a:gd name="T35" fmla="*/ 124 h 519"/>
                <a:gd name="T36" fmla="*/ 144 w 594"/>
                <a:gd name="T37" fmla="*/ 129 h 5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4"/>
                <a:gd name="T58" fmla="*/ 0 h 519"/>
                <a:gd name="T59" fmla="*/ 594 w 594"/>
                <a:gd name="T60" fmla="*/ 519 h 5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>
                <a:gd name="T0" fmla="*/ 165 w 738"/>
                <a:gd name="T1" fmla="*/ 33 h 387"/>
                <a:gd name="T2" fmla="*/ 0 w 738"/>
                <a:gd name="T3" fmla="*/ 76 h 387"/>
                <a:gd name="T4" fmla="*/ 2 w 738"/>
                <a:gd name="T5" fmla="*/ 81 h 387"/>
                <a:gd name="T6" fmla="*/ 167 w 738"/>
                <a:gd name="T7" fmla="*/ 38 h 387"/>
                <a:gd name="T8" fmla="*/ 175 w 738"/>
                <a:gd name="T9" fmla="*/ 48 h 387"/>
                <a:gd name="T10" fmla="*/ 8 w 738"/>
                <a:gd name="T11" fmla="*/ 92 h 387"/>
                <a:gd name="T12" fmla="*/ 9 w 738"/>
                <a:gd name="T13" fmla="*/ 97 h 387"/>
                <a:gd name="T14" fmla="*/ 186 w 738"/>
                <a:gd name="T15" fmla="*/ 50 h 387"/>
                <a:gd name="T16" fmla="*/ 170 w 738"/>
                <a:gd name="T17" fmla="*/ 35 h 387"/>
                <a:gd name="T18" fmla="*/ 172 w 738"/>
                <a:gd name="T19" fmla="*/ 1 h 387"/>
                <a:gd name="T20" fmla="*/ 168 w 738"/>
                <a:gd name="T21" fmla="*/ 0 h 387"/>
                <a:gd name="T22" fmla="*/ 167 w 738"/>
                <a:gd name="T23" fmla="*/ 9 h 387"/>
                <a:gd name="T24" fmla="*/ 165 w 738"/>
                <a:gd name="T25" fmla="*/ 33 h 3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8"/>
                <a:gd name="T40" fmla="*/ 0 h 387"/>
                <a:gd name="T41" fmla="*/ 738 w 738"/>
                <a:gd name="T42" fmla="*/ 387 h 3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>
                <a:gd name="T0" fmla="*/ 7 w 643"/>
                <a:gd name="T1" fmla="*/ 56 h 401"/>
                <a:gd name="T2" fmla="*/ 0 w 643"/>
                <a:gd name="T3" fmla="*/ 68 h 401"/>
                <a:gd name="T4" fmla="*/ 0 w 643"/>
                <a:gd name="T5" fmla="*/ 83 h 401"/>
                <a:gd name="T6" fmla="*/ 2 w 643"/>
                <a:gd name="T7" fmla="*/ 94 h 401"/>
                <a:gd name="T8" fmla="*/ 3 w 643"/>
                <a:gd name="T9" fmla="*/ 100 h 401"/>
                <a:gd name="T10" fmla="*/ 160 w 643"/>
                <a:gd name="T11" fmla="*/ 37 h 401"/>
                <a:gd name="T12" fmla="*/ 158 w 643"/>
                <a:gd name="T13" fmla="*/ 0 h 401"/>
                <a:gd name="T14" fmla="*/ 7 w 643"/>
                <a:gd name="T15" fmla="*/ 56 h 4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01"/>
                <a:gd name="T26" fmla="*/ 643 w 643"/>
                <a:gd name="T27" fmla="*/ 401 h 4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>
                <a:gd name="T0" fmla="*/ 0 w 683"/>
                <a:gd name="T1" fmla="*/ 64 h 316"/>
                <a:gd name="T2" fmla="*/ 9 w 683"/>
                <a:gd name="T3" fmla="*/ 78 h 316"/>
                <a:gd name="T4" fmla="*/ 171 w 683"/>
                <a:gd name="T5" fmla="*/ 13 h 316"/>
                <a:gd name="T6" fmla="*/ 156 w 683"/>
                <a:gd name="T7" fmla="*/ 0 h 316"/>
                <a:gd name="T8" fmla="*/ 0 w 683"/>
                <a:gd name="T9" fmla="*/ 64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3"/>
                <a:gd name="T16" fmla="*/ 0 h 316"/>
                <a:gd name="T17" fmla="*/ 683 w 683"/>
                <a:gd name="T18" fmla="*/ 316 h 3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>
                <a:gd name="T0" fmla="*/ 162 w 1321"/>
                <a:gd name="T1" fmla="*/ 128 h 753"/>
                <a:gd name="T2" fmla="*/ 330 w 1321"/>
                <a:gd name="T3" fmla="*/ 64 h 753"/>
                <a:gd name="T4" fmla="*/ 176 w 1321"/>
                <a:gd name="T5" fmla="*/ 0 h 753"/>
                <a:gd name="T6" fmla="*/ 4 w 1321"/>
                <a:gd name="T7" fmla="*/ 39 h 753"/>
                <a:gd name="T8" fmla="*/ 3 w 1321"/>
                <a:gd name="T9" fmla="*/ 40 h 753"/>
                <a:gd name="T10" fmla="*/ 2 w 1321"/>
                <a:gd name="T11" fmla="*/ 44 h 753"/>
                <a:gd name="T12" fmla="*/ 1 w 1321"/>
                <a:gd name="T13" fmla="*/ 49 h 753"/>
                <a:gd name="T14" fmla="*/ 0 w 1321"/>
                <a:gd name="T15" fmla="*/ 56 h 753"/>
                <a:gd name="T16" fmla="*/ 0 w 1321"/>
                <a:gd name="T17" fmla="*/ 65 h 753"/>
                <a:gd name="T18" fmla="*/ 2 w 1321"/>
                <a:gd name="T19" fmla="*/ 75 h 753"/>
                <a:gd name="T20" fmla="*/ 6 w 1321"/>
                <a:gd name="T21" fmla="*/ 85 h 753"/>
                <a:gd name="T22" fmla="*/ 13 w 1321"/>
                <a:gd name="T23" fmla="*/ 96 h 753"/>
                <a:gd name="T24" fmla="*/ 13 w 1321"/>
                <a:gd name="T25" fmla="*/ 96 h 753"/>
                <a:gd name="T26" fmla="*/ 14 w 1321"/>
                <a:gd name="T27" fmla="*/ 96 h 753"/>
                <a:gd name="T28" fmla="*/ 14 w 1321"/>
                <a:gd name="T29" fmla="*/ 96 h 753"/>
                <a:gd name="T30" fmla="*/ 14 w 1321"/>
                <a:gd name="T31" fmla="*/ 96 h 753"/>
                <a:gd name="T32" fmla="*/ 14 w 1321"/>
                <a:gd name="T33" fmla="*/ 96 h 753"/>
                <a:gd name="T34" fmla="*/ 14 w 1321"/>
                <a:gd name="T35" fmla="*/ 96 h 753"/>
                <a:gd name="T36" fmla="*/ 166 w 1321"/>
                <a:gd name="T37" fmla="*/ 189 h 753"/>
                <a:gd name="T38" fmla="*/ 166 w 1321"/>
                <a:gd name="T39" fmla="*/ 186 h 753"/>
                <a:gd name="T40" fmla="*/ 164 w 1321"/>
                <a:gd name="T41" fmla="*/ 181 h 753"/>
                <a:gd name="T42" fmla="*/ 164 w 1321"/>
                <a:gd name="T43" fmla="*/ 181 h 753"/>
                <a:gd name="T44" fmla="*/ 164 w 1321"/>
                <a:gd name="T45" fmla="*/ 181 h 753"/>
                <a:gd name="T46" fmla="*/ 163 w 1321"/>
                <a:gd name="T47" fmla="*/ 179 h 753"/>
                <a:gd name="T48" fmla="*/ 161 w 1321"/>
                <a:gd name="T49" fmla="*/ 174 h 753"/>
                <a:gd name="T50" fmla="*/ 158 w 1321"/>
                <a:gd name="T51" fmla="*/ 168 h 753"/>
                <a:gd name="T52" fmla="*/ 156 w 1321"/>
                <a:gd name="T53" fmla="*/ 160 h 753"/>
                <a:gd name="T54" fmla="*/ 155 w 1321"/>
                <a:gd name="T55" fmla="*/ 151 h 753"/>
                <a:gd name="T56" fmla="*/ 155 w 1321"/>
                <a:gd name="T57" fmla="*/ 143 h 753"/>
                <a:gd name="T58" fmla="*/ 157 w 1321"/>
                <a:gd name="T59" fmla="*/ 135 h 753"/>
                <a:gd name="T60" fmla="*/ 162 w 1321"/>
                <a:gd name="T61" fmla="*/ 128 h 7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21"/>
                <a:gd name="T94" fmla="*/ 0 h 753"/>
                <a:gd name="T95" fmla="*/ 1321 w 1321"/>
                <a:gd name="T96" fmla="*/ 753 h 7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>
                <a:gd name="T0" fmla="*/ 297 w 1186"/>
                <a:gd name="T1" fmla="*/ 56 h 456"/>
                <a:gd name="T2" fmla="*/ 147 w 1186"/>
                <a:gd name="T3" fmla="*/ 113 h 456"/>
                <a:gd name="T4" fmla="*/ 0 w 1186"/>
                <a:gd name="T5" fmla="*/ 36 h 456"/>
                <a:gd name="T6" fmla="*/ 159 w 1186"/>
                <a:gd name="T7" fmla="*/ 0 h 456"/>
                <a:gd name="T8" fmla="*/ 297 w 1186"/>
                <a:gd name="T9" fmla="*/ 56 h 4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456"/>
                <a:gd name="T17" fmla="*/ 1186 w 1186"/>
                <a:gd name="T18" fmla="*/ 456 h 4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>
                <a:gd name="T0" fmla="*/ 150 w 605"/>
                <a:gd name="T1" fmla="*/ 130 h 522"/>
                <a:gd name="T2" fmla="*/ 11 w 605"/>
                <a:gd name="T3" fmla="*/ 45 h 522"/>
                <a:gd name="T4" fmla="*/ 6 w 605"/>
                <a:gd name="T5" fmla="*/ 37 h 522"/>
                <a:gd name="T6" fmla="*/ 3 w 605"/>
                <a:gd name="T7" fmla="*/ 30 h 522"/>
                <a:gd name="T8" fmla="*/ 0 w 605"/>
                <a:gd name="T9" fmla="*/ 23 h 522"/>
                <a:gd name="T10" fmla="*/ 0 w 605"/>
                <a:gd name="T11" fmla="*/ 17 h 522"/>
                <a:gd name="T12" fmla="*/ 0 w 605"/>
                <a:gd name="T13" fmla="*/ 11 h 522"/>
                <a:gd name="T14" fmla="*/ 0 w 605"/>
                <a:gd name="T15" fmla="*/ 6 h 522"/>
                <a:gd name="T16" fmla="*/ 1 w 605"/>
                <a:gd name="T17" fmla="*/ 3 h 522"/>
                <a:gd name="T18" fmla="*/ 2 w 605"/>
                <a:gd name="T19" fmla="*/ 0 h 522"/>
                <a:gd name="T20" fmla="*/ 151 w 605"/>
                <a:gd name="T21" fmla="*/ 79 h 522"/>
                <a:gd name="T22" fmla="*/ 147 w 605"/>
                <a:gd name="T23" fmla="*/ 84 h 522"/>
                <a:gd name="T24" fmla="*/ 145 w 605"/>
                <a:gd name="T25" fmla="*/ 90 h 522"/>
                <a:gd name="T26" fmla="*/ 144 w 605"/>
                <a:gd name="T27" fmla="*/ 97 h 522"/>
                <a:gd name="T28" fmla="*/ 144 w 605"/>
                <a:gd name="T29" fmla="*/ 104 h 522"/>
                <a:gd name="T30" fmla="*/ 145 w 605"/>
                <a:gd name="T31" fmla="*/ 111 h 522"/>
                <a:gd name="T32" fmla="*/ 146 w 605"/>
                <a:gd name="T33" fmla="*/ 117 h 522"/>
                <a:gd name="T34" fmla="*/ 148 w 605"/>
                <a:gd name="T35" fmla="*/ 124 h 522"/>
                <a:gd name="T36" fmla="*/ 150 w 605"/>
                <a:gd name="T37" fmla="*/ 130 h 5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5"/>
                <a:gd name="T58" fmla="*/ 0 h 522"/>
                <a:gd name="T59" fmla="*/ 605 w 605"/>
                <a:gd name="T60" fmla="*/ 522 h 5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>
                <a:gd name="T0" fmla="*/ 155 w 701"/>
                <a:gd name="T1" fmla="*/ 36 h 480"/>
                <a:gd name="T2" fmla="*/ 0 w 701"/>
                <a:gd name="T3" fmla="*/ 99 h 480"/>
                <a:gd name="T4" fmla="*/ 2 w 701"/>
                <a:gd name="T5" fmla="*/ 104 h 480"/>
                <a:gd name="T6" fmla="*/ 157 w 701"/>
                <a:gd name="T7" fmla="*/ 42 h 480"/>
                <a:gd name="T8" fmla="*/ 166 w 701"/>
                <a:gd name="T9" fmla="*/ 51 h 480"/>
                <a:gd name="T10" fmla="*/ 9 w 701"/>
                <a:gd name="T11" fmla="*/ 115 h 480"/>
                <a:gd name="T12" fmla="*/ 11 w 701"/>
                <a:gd name="T13" fmla="*/ 120 h 480"/>
                <a:gd name="T14" fmla="*/ 176 w 701"/>
                <a:gd name="T15" fmla="*/ 53 h 480"/>
                <a:gd name="T16" fmla="*/ 159 w 701"/>
                <a:gd name="T17" fmla="*/ 37 h 480"/>
                <a:gd name="T18" fmla="*/ 159 w 701"/>
                <a:gd name="T19" fmla="*/ 0 h 480"/>
                <a:gd name="T20" fmla="*/ 154 w 701"/>
                <a:gd name="T21" fmla="*/ 0 h 480"/>
                <a:gd name="T22" fmla="*/ 154 w 701"/>
                <a:gd name="T23" fmla="*/ 12 h 480"/>
                <a:gd name="T24" fmla="*/ 155 w 701"/>
                <a:gd name="T25" fmla="*/ 36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480"/>
                <a:gd name="T41" fmla="*/ 701 w 701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>
                <a:gd name="T0" fmla="*/ 10 w 659"/>
                <a:gd name="T1" fmla="*/ 38 h 301"/>
                <a:gd name="T2" fmla="*/ 2 w 659"/>
                <a:gd name="T3" fmla="*/ 48 h 301"/>
                <a:gd name="T4" fmla="*/ 0 w 659"/>
                <a:gd name="T5" fmla="*/ 61 h 301"/>
                <a:gd name="T6" fmla="*/ 2 w 659"/>
                <a:gd name="T7" fmla="*/ 70 h 301"/>
                <a:gd name="T8" fmla="*/ 2 w 659"/>
                <a:gd name="T9" fmla="*/ 76 h 301"/>
                <a:gd name="T10" fmla="*/ 164 w 659"/>
                <a:gd name="T11" fmla="*/ 34 h 301"/>
                <a:gd name="T12" fmla="*/ 165 w 659"/>
                <a:gd name="T13" fmla="*/ 0 h 301"/>
                <a:gd name="T14" fmla="*/ 10 w 659"/>
                <a:gd name="T15" fmla="*/ 38 h 3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9"/>
                <a:gd name="T25" fmla="*/ 0 h 301"/>
                <a:gd name="T26" fmla="*/ 659 w 659"/>
                <a:gd name="T27" fmla="*/ 301 h 30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>
                <a:gd name="T0" fmla="*/ 0 w 698"/>
                <a:gd name="T1" fmla="*/ 43 h 225"/>
                <a:gd name="T2" fmla="*/ 7 w 698"/>
                <a:gd name="T3" fmla="*/ 57 h 225"/>
                <a:gd name="T4" fmla="*/ 175 w 698"/>
                <a:gd name="T5" fmla="*/ 13 h 225"/>
                <a:gd name="T6" fmla="*/ 161 w 698"/>
                <a:gd name="T7" fmla="*/ 0 h 225"/>
                <a:gd name="T8" fmla="*/ 0 w 698"/>
                <a:gd name="T9" fmla="*/ 43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8"/>
                <a:gd name="T16" fmla="*/ 0 h 225"/>
                <a:gd name="T17" fmla="*/ 698 w 69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>
                <a:gd name="T0" fmla="*/ 155 w 1308"/>
                <a:gd name="T1" fmla="*/ 110 h 658"/>
                <a:gd name="T2" fmla="*/ 327 w 1308"/>
                <a:gd name="T3" fmla="*/ 68 h 658"/>
                <a:gd name="T4" fmla="*/ 180 w 1308"/>
                <a:gd name="T5" fmla="*/ 0 h 658"/>
                <a:gd name="T6" fmla="*/ 6 w 1308"/>
                <a:gd name="T7" fmla="*/ 21 h 658"/>
                <a:gd name="T8" fmla="*/ 5 w 1308"/>
                <a:gd name="T9" fmla="*/ 21 h 658"/>
                <a:gd name="T10" fmla="*/ 5 w 1308"/>
                <a:gd name="T11" fmla="*/ 24 h 658"/>
                <a:gd name="T12" fmla="*/ 3 w 1308"/>
                <a:gd name="T13" fmla="*/ 29 h 658"/>
                <a:gd name="T14" fmla="*/ 1 w 1308"/>
                <a:gd name="T15" fmla="*/ 35 h 658"/>
                <a:gd name="T16" fmla="*/ 0 w 1308"/>
                <a:gd name="T17" fmla="*/ 42 h 658"/>
                <a:gd name="T18" fmla="*/ 1 w 1308"/>
                <a:gd name="T19" fmla="*/ 50 h 658"/>
                <a:gd name="T20" fmla="*/ 5 w 1308"/>
                <a:gd name="T21" fmla="*/ 60 h 658"/>
                <a:gd name="T22" fmla="*/ 10 w 1308"/>
                <a:gd name="T23" fmla="*/ 70 h 658"/>
                <a:gd name="T24" fmla="*/ 10 w 1308"/>
                <a:gd name="T25" fmla="*/ 71 h 658"/>
                <a:gd name="T26" fmla="*/ 10 w 1308"/>
                <a:gd name="T27" fmla="*/ 71 h 658"/>
                <a:gd name="T28" fmla="*/ 10 w 1308"/>
                <a:gd name="T29" fmla="*/ 71 h 658"/>
                <a:gd name="T30" fmla="*/ 153 w 1308"/>
                <a:gd name="T31" fmla="*/ 165 h 658"/>
                <a:gd name="T32" fmla="*/ 154 w 1308"/>
                <a:gd name="T33" fmla="*/ 163 h 658"/>
                <a:gd name="T34" fmla="*/ 152 w 1308"/>
                <a:gd name="T35" fmla="*/ 158 h 658"/>
                <a:gd name="T36" fmla="*/ 152 w 1308"/>
                <a:gd name="T37" fmla="*/ 158 h 658"/>
                <a:gd name="T38" fmla="*/ 152 w 1308"/>
                <a:gd name="T39" fmla="*/ 158 h 658"/>
                <a:gd name="T40" fmla="*/ 151 w 1308"/>
                <a:gd name="T41" fmla="*/ 156 h 658"/>
                <a:gd name="T42" fmla="*/ 150 w 1308"/>
                <a:gd name="T43" fmla="*/ 152 h 658"/>
                <a:gd name="T44" fmla="*/ 148 w 1308"/>
                <a:gd name="T45" fmla="*/ 146 h 658"/>
                <a:gd name="T46" fmla="*/ 147 w 1308"/>
                <a:gd name="T47" fmla="*/ 139 h 658"/>
                <a:gd name="T48" fmla="*/ 146 w 1308"/>
                <a:gd name="T49" fmla="*/ 131 h 658"/>
                <a:gd name="T50" fmla="*/ 147 w 1308"/>
                <a:gd name="T51" fmla="*/ 123 h 658"/>
                <a:gd name="T52" fmla="*/ 150 w 1308"/>
                <a:gd name="T53" fmla="*/ 116 h 658"/>
                <a:gd name="T54" fmla="*/ 155 w 1308"/>
                <a:gd name="T55" fmla="*/ 110 h 6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8"/>
                <a:gd name="T85" fmla="*/ 0 h 658"/>
                <a:gd name="T86" fmla="*/ 1308 w 1308"/>
                <a:gd name="T87" fmla="*/ 658 h 6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>
                <a:gd name="T0" fmla="*/ 292 w 1167"/>
                <a:gd name="T1" fmla="*/ 61 h 397"/>
                <a:gd name="T2" fmla="*/ 138 w 1167"/>
                <a:gd name="T3" fmla="*/ 100 h 397"/>
                <a:gd name="T4" fmla="*/ 0 w 1167"/>
                <a:gd name="T5" fmla="*/ 20 h 397"/>
                <a:gd name="T6" fmla="*/ 162 w 1167"/>
                <a:gd name="T7" fmla="*/ 0 h 397"/>
                <a:gd name="T8" fmla="*/ 292 w 1167"/>
                <a:gd name="T9" fmla="*/ 61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7"/>
                <a:gd name="T16" fmla="*/ 0 h 397"/>
                <a:gd name="T17" fmla="*/ 1167 w 1167"/>
                <a:gd name="T18" fmla="*/ 397 h 3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>
                <a:gd name="T0" fmla="*/ 139 w 576"/>
                <a:gd name="T1" fmla="*/ 126 h 503"/>
                <a:gd name="T2" fmla="*/ 9 w 576"/>
                <a:gd name="T3" fmla="*/ 39 h 503"/>
                <a:gd name="T4" fmla="*/ 5 w 576"/>
                <a:gd name="T5" fmla="*/ 33 h 503"/>
                <a:gd name="T6" fmla="*/ 1 w 576"/>
                <a:gd name="T7" fmla="*/ 26 h 503"/>
                <a:gd name="T8" fmla="*/ 1 w 576"/>
                <a:gd name="T9" fmla="*/ 20 h 503"/>
                <a:gd name="T10" fmla="*/ 0 w 576"/>
                <a:gd name="T11" fmla="*/ 15 h 503"/>
                <a:gd name="T12" fmla="*/ 1 w 576"/>
                <a:gd name="T13" fmla="*/ 10 h 503"/>
                <a:gd name="T14" fmla="*/ 1 w 576"/>
                <a:gd name="T15" fmla="*/ 6 h 503"/>
                <a:gd name="T16" fmla="*/ 3 w 576"/>
                <a:gd name="T17" fmla="*/ 3 h 503"/>
                <a:gd name="T18" fmla="*/ 4 w 576"/>
                <a:gd name="T19" fmla="*/ 0 h 503"/>
                <a:gd name="T20" fmla="*/ 144 w 576"/>
                <a:gd name="T21" fmla="*/ 81 h 503"/>
                <a:gd name="T22" fmla="*/ 140 w 576"/>
                <a:gd name="T23" fmla="*/ 86 h 503"/>
                <a:gd name="T24" fmla="*/ 138 w 576"/>
                <a:gd name="T25" fmla="*/ 91 h 503"/>
                <a:gd name="T26" fmla="*/ 136 w 576"/>
                <a:gd name="T27" fmla="*/ 97 h 503"/>
                <a:gd name="T28" fmla="*/ 135 w 576"/>
                <a:gd name="T29" fmla="*/ 103 h 503"/>
                <a:gd name="T30" fmla="*/ 135 w 576"/>
                <a:gd name="T31" fmla="*/ 109 h 503"/>
                <a:gd name="T32" fmla="*/ 136 w 576"/>
                <a:gd name="T33" fmla="*/ 115 h 503"/>
                <a:gd name="T34" fmla="*/ 137 w 576"/>
                <a:gd name="T35" fmla="*/ 121 h 503"/>
                <a:gd name="T36" fmla="*/ 139 w 576"/>
                <a:gd name="T37" fmla="*/ 126 h 5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76"/>
                <a:gd name="T58" fmla="*/ 0 h 503"/>
                <a:gd name="T59" fmla="*/ 576 w 576"/>
                <a:gd name="T60" fmla="*/ 503 h 5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>
                <a:gd name="T0" fmla="*/ 159 w 716"/>
                <a:gd name="T1" fmla="*/ 33 h 375"/>
                <a:gd name="T2" fmla="*/ 0 w 716"/>
                <a:gd name="T3" fmla="*/ 74 h 375"/>
                <a:gd name="T4" fmla="*/ 1 w 716"/>
                <a:gd name="T5" fmla="*/ 79 h 375"/>
                <a:gd name="T6" fmla="*/ 160 w 716"/>
                <a:gd name="T7" fmla="*/ 37 h 375"/>
                <a:gd name="T8" fmla="*/ 169 w 716"/>
                <a:gd name="T9" fmla="*/ 46 h 375"/>
                <a:gd name="T10" fmla="*/ 7 w 716"/>
                <a:gd name="T11" fmla="*/ 89 h 375"/>
                <a:gd name="T12" fmla="*/ 8 w 716"/>
                <a:gd name="T13" fmla="*/ 94 h 375"/>
                <a:gd name="T14" fmla="*/ 178 w 716"/>
                <a:gd name="T15" fmla="*/ 49 h 375"/>
                <a:gd name="T16" fmla="*/ 163 w 716"/>
                <a:gd name="T17" fmla="*/ 34 h 375"/>
                <a:gd name="T18" fmla="*/ 166 w 716"/>
                <a:gd name="T19" fmla="*/ 1 h 375"/>
                <a:gd name="T20" fmla="*/ 161 w 716"/>
                <a:gd name="T21" fmla="*/ 0 h 375"/>
                <a:gd name="T22" fmla="*/ 160 w 716"/>
                <a:gd name="T23" fmla="*/ 11 h 375"/>
                <a:gd name="T24" fmla="*/ 159 w 716"/>
                <a:gd name="T25" fmla="*/ 33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6"/>
                <a:gd name="T40" fmla="*/ 0 h 375"/>
                <a:gd name="T41" fmla="*/ 716 w 716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>
                <a:gd name="T0" fmla="*/ 7 w 623"/>
                <a:gd name="T1" fmla="*/ 55 h 389"/>
                <a:gd name="T2" fmla="*/ 0 w 623"/>
                <a:gd name="T3" fmla="*/ 66 h 389"/>
                <a:gd name="T4" fmla="*/ 0 w 623"/>
                <a:gd name="T5" fmla="*/ 81 h 389"/>
                <a:gd name="T6" fmla="*/ 2 w 623"/>
                <a:gd name="T7" fmla="*/ 91 h 389"/>
                <a:gd name="T8" fmla="*/ 3 w 623"/>
                <a:gd name="T9" fmla="*/ 97 h 389"/>
                <a:gd name="T10" fmla="*/ 155 w 623"/>
                <a:gd name="T11" fmla="*/ 36 h 389"/>
                <a:gd name="T12" fmla="*/ 153 w 623"/>
                <a:gd name="T13" fmla="*/ 0 h 389"/>
                <a:gd name="T14" fmla="*/ 7 w 623"/>
                <a:gd name="T15" fmla="*/ 55 h 3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23"/>
                <a:gd name="T25" fmla="*/ 0 h 389"/>
                <a:gd name="T26" fmla="*/ 623 w 623"/>
                <a:gd name="T27" fmla="*/ 389 h 3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>
                <a:gd name="T0" fmla="*/ 0 w 662"/>
                <a:gd name="T1" fmla="*/ 63 h 305"/>
                <a:gd name="T2" fmla="*/ 8 w 662"/>
                <a:gd name="T3" fmla="*/ 77 h 305"/>
                <a:gd name="T4" fmla="*/ 165 w 662"/>
                <a:gd name="T5" fmla="*/ 13 h 305"/>
                <a:gd name="T6" fmla="*/ 150 w 662"/>
                <a:gd name="T7" fmla="*/ 0 h 305"/>
                <a:gd name="T8" fmla="*/ 0 w 662"/>
                <a:gd name="T9" fmla="*/ 63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2"/>
                <a:gd name="T16" fmla="*/ 0 h 305"/>
                <a:gd name="T17" fmla="*/ 662 w 662"/>
                <a:gd name="T18" fmla="*/ 305 h 3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>
                <a:gd name="T0" fmla="*/ 157 w 1279"/>
                <a:gd name="T1" fmla="*/ 123 h 731"/>
                <a:gd name="T2" fmla="*/ 319 w 1279"/>
                <a:gd name="T3" fmla="*/ 62 h 731"/>
                <a:gd name="T4" fmla="*/ 170 w 1279"/>
                <a:gd name="T5" fmla="*/ 0 h 731"/>
                <a:gd name="T6" fmla="*/ 4 w 1279"/>
                <a:gd name="T7" fmla="*/ 37 h 731"/>
                <a:gd name="T8" fmla="*/ 3 w 1279"/>
                <a:gd name="T9" fmla="*/ 39 h 731"/>
                <a:gd name="T10" fmla="*/ 2 w 1279"/>
                <a:gd name="T11" fmla="*/ 42 h 731"/>
                <a:gd name="T12" fmla="*/ 1 w 1279"/>
                <a:gd name="T13" fmla="*/ 47 h 731"/>
                <a:gd name="T14" fmla="*/ 0 w 1279"/>
                <a:gd name="T15" fmla="*/ 54 h 731"/>
                <a:gd name="T16" fmla="*/ 0 w 1279"/>
                <a:gd name="T17" fmla="*/ 62 h 731"/>
                <a:gd name="T18" fmla="*/ 2 w 1279"/>
                <a:gd name="T19" fmla="*/ 72 h 731"/>
                <a:gd name="T20" fmla="*/ 6 w 1279"/>
                <a:gd name="T21" fmla="*/ 82 h 731"/>
                <a:gd name="T22" fmla="*/ 13 w 1279"/>
                <a:gd name="T23" fmla="*/ 92 h 731"/>
                <a:gd name="T24" fmla="*/ 13 w 1279"/>
                <a:gd name="T25" fmla="*/ 92 h 731"/>
                <a:gd name="T26" fmla="*/ 13 w 1279"/>
                <a:gd name="T27" fmla="*/ 92 h 731"/>
                <a:gd name="T28" fmla="*/ 13 w 1279"/>
                <a:gd name="T29" fmla="*/ 93 h 731"/>
                <a:gd name="T30" fmla="*/ 13 w 1279"/>
                <a:gd name="T31" fmla="*/ 93 h 731"/>
                <a:gd name="T32" fmla="*/ 13 w 1279"/>
                <a:gd name="T33" fmla="*/ 93 h 731"/>
                <a:gd name="T34" fmla="*/ 13 w 1279"/>
                <a:gd name="T35" fmla="*/ 93 h 731"/>
                <a:gd name="T36" fmla="*/ 161 w 1279"/>
                <a:gd name="T37" fmla="*/ 182 h 731"/>
                <a:gd name="T38" fmla="*/ 161 w 1279"/>
                <a:gd name="T39" fmla="*/ 180 h 731"/>
                <a:gd name="T40" fmla="*/ 159 w 1279"/>
                <a:gd name="T41" fmla="*/ 175 h 731"/>
                <a:gd name="T42" fmla="*/ 159 w 1279"/>
                <a:gd name="T43" fmla="*/ 175 h 731"/>
                <a:gd name="T44" fmla="*/ 159 w 1279"/>
                <a:gd name="T45" fmla="*/ 174 h 731"/>
                <a:gd name="T46" fmla="*/ 158 w 1279"/>
                <a:gd name="T47" fmla="*/ 173 h 731"/>
                <a:gd name="T48" fmla="*/ 156 w 1279"/>
                <a:gd name="T49" fmla="*/ 169 h 731"/>
                <a:gd name="T50" fmla="*/ 154 w 1279"/>
                <a:gd name="T51" fmla="*/ 162 h 731"/>
                <a:gd name="T52" fmla="*/ 151 w 1279"/>
                <a:gd name="T53" fmla="*/ 154 h 731"/>
                <a:gd name="T54" fmla="*/ 150 w 1279"/>
                <a:gd name="T55" fmla="*/ 146 h 731"/>
                <a:gd name="T56" fmla="*/ 150 w 1279"/>
                <a:gd name="T57" fmla="*/ 138 h 731"/>
                <a:gd name="T58" fmla="*/ 152 w 1279"/>
                <a:gd name="T59" fmla="*/ 130 h 731"/>
                <a:gd name="T60" fmla="*/ 157 w 1279"/>
                <a:gd name="T61" fmla="*/ 123 h 7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79"/>
                <a:gd name="T94" fmla="*/ 0 h 731"/>
                <a:gd name="T95" fmla="*/ 1279 w 1279"/>
                <a:gd name="T96" fmla="*/ 731 h 7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>
                <a:gd name="T0" fmla="*/ 287 w 1148"/>
                <a:gd name="T1" fmla="*/ 55 h 443"/>
                <a:gd name="T2" fmla="*/ 142 w 1148"/>
                <a:gd name="T3" fmla="*/ 110 h 443"/>
                <a:gd name="T4" fmla="*/ 0 w 1148"/>
                <a:gd name="T5" fmla="*/ 35 h 443"/>
                <a:gd name="T6" fmla="*/ 154 w 1148"/>
                <a:gd name="T7" fmla="*/ 0 h 443"/>
                <a:gd name="T8" fmla="*/ 287 w 1148"/>
                <a:gd name="T9" fmla="*/ 55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8"/>
                <a:gd name="T16" fmla="*/ 0 h 443"/>
                <a:gd name="T17" fmla="*/ 1148 w 1148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>
                <a:gd name="T0" fmla="*/ 146 w 585"/>
                <a:gd name="T1" fmla="*/ 126 h 504"/>
                <a:gd name="T2" fmla="*/ 12 w 585"/>
                <a:gd name="T3" fmla="*/ 44 h 504"/>
                <a:gd name="T4" fmla="*/ 6 w 585"/>
                <a:gd name="T5" fmla="*/ 36 h 504"/>
                <a:gd name="T6" fmla="*/ 3 w 585"/>
                <a:gd name="T7" fmla="*/ 30 h 504"/>
                <a:gd name="T8" fmla="*/ 1 w 585"/>
                <a:gd name="T9" fmla="*/ 23 h 504"/>
                <a:gd name="T10" fmla="*/ 0 w 585"/>
                <a:gd name="T11" fmla="*/ 17 h 504"/>
                <a:gd name="T12" fmla="*/ 0 w 585"/>
                <a:gd name="T13" fmla="*/ 11 h 504"/>
                <a:gd name="T14" fmla="*/ 1 w 585"/>
                <a:gd name="T15" fmla="*/ 7 h 504"/>
                <a:gd name="T16" fmla="*/ 2 w 585"/>
                <a:gd name="T17" fmla="*/ 3 h 504"/>
                <a:gd name="T18" fmla="*/ 3 w 585"/>
                <a:gd name="T19" fmla="*/ 0 h 504"/>
                <a:gd name="T20" fmla="*/ 147 w 585"/>
                <a:gd name="T21" fmla="*/ 77 h 504"/>
                <a:gd name="T22" fmla="*/ 143 w 585"/>
                <a:gd name="T23" fmla="*/ 83 h 504"/>
                <a:gd name="T24" fmla="*/ 141 w 585"/>
                <a:gd name="T25" fmla="*/ 89 h 504"/>
                <a:gd name="T26" fmla="*/ 140 w 585"/>
                <a:gd name="T27" fmla="*/ 95 h 504"/>
                <a:gd name="T28" fmla="*/ 140 w 585"/>
                <a:gd name="T29" fmla="*/ 101 h 504"/>
                <a:gd name="T30" fmla="*/ 141 w 585"/>
                <a:gd name="T31" fmla="*/ 108 h 504"/>
                <a:gd name="T32" fmla="*/ 142 w 585"/>
                <a:gd name="T33" fmla="*/ 115 h 504"/>
                <a:gd name="T34" fmla="*/ 144 w 585"/>
                <a:gd name="T35" fmla="*/ 121 h 504"/>
                <a:gd name="T36" fmla="*/ 146 w 585"/>
                <a:gd name="T37" fmla="*/ 126 h 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85"/>
                <a:gd name="T58" fmla="*/ 0 h 504"/>
                <a:gd name="T59" fmla="*/ 585 w 585"/>
                <a:gd name="T60" fmla="*/ 504 h 5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>
                <a:gd name="T0" fmla="*/ 149 w 680"/>
                <a:gd name="T1" fmla="*/ 34 h 465"/>
                <a:gd name="T2" fmla="*/ 0 w 680"/>
                <a:gd name="T3" fmla="*/ 95 h 465"/>
                <a:gd name="T4" fmla="*/ 1 w 680"/>
                <a:gd name="T5" fmla="*/ 100 h 465"/>
                <a:gd name="T6" fmla="*/ 151 w 680"/>
                <a:gd name="T7" fmla="*/ 39 h 465"/>
                <a:gd name="T8" fmla="*/ 160 w 680"/>
                <a:gd name="T9" fmla="*/ 48 h 465"/>
                <a:gd name="T10" fmla="*/ 8 w 680"/>
                <a:gd name="T11" fmla="*/ 111 h 465"/>
                <a:gd name="T12" fmla="*/ 10 w 680"/>
                <a:gd name="T13" fmla="*/ 116 h 465"/>
                <a:gd name="T14" fmla="*/ 169 w 680"/>
                <a:gd name="T15" fmla="*/ 50 h 465"/>
                <a:gd name="T16" fmla="*/ 154 w 680"/>
                <a:gd name="T17" fmla="*/ 35 h 465"/>
                <a:gd name="T18" fmla="*/ 153 w 680"/>
                <a:gd name="T19" fmla="*/ 0 h 465"/>
                <a:gd name="T20" fmla="*/ 149 w 680"/>
                <a:gd name="T21" fmla="*/ 0 h 465"/>
                <a:gd name="T22" fmla="*/ 149 w 680"/>
                <a:gd name="T23" fmla="*/ 11 h 465"/>
                <a:gd name="T24" fmla="*/ 149 w 680"/>
                <a:gd name="T25" fmla="*/ 34 h 4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0"/>
                <a:gd name="T40" fmla="*/ 0 h 465"/>
                <a:gd name="T41" fmla="*/ 680 w 680"/>
                <a:gd name="T42" fmla="*/ 465 h 46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>
                <a:gd name="T0" fmla="*/ 9 w 647"/>
                <a:gd name="T1" fmla="*/ 37 h 296"/>
                <a:gd name="T2" fmla="*/ 1 w 647"/>
                <a:gd name="T3" fmla="*/ 46 h 296"/>
                <a:gd name="T4" fmla="*/ 0 w 647"/>
                <a:gd name="T5" fmla="*/ 59 h 296"/>
                <a:gd name="T6" fmla="*/ 1 w 647"/>
                <a:gd name="T7" fmla="*/ 69 h 296"/>
                <a:gd name="T8" fmla="*/ 2 w 647"/>
                <a:gd name="T9" fmla="*/ 74 h 296"/>
                <a:gd name="T10" fmla="*/ 160 w 647"/>
                <a:gd name="T11" fmla="*/ 33 h 296"/>
                <a:gd name="T12" fmla="*/ 161 w 647"/>
                <a:gd name="T13" fmla="*/ 0 h 296"/>
                <a:gd name="T14" fmla="*/ 9 w 647"/>
                <a:gd name="T15" fmla="*/ 37 h 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7"/>
                <a:gd name="T25" fmla="*/ 0 h 296"/>
                <a:gd name="T26" fmla="*/ 647 w 647"/>
                <a:gd name="T27" fmla="*/ 296 h 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>
                <a:gd name="T0" fmla="*/ 0 w 685"/>
                <a:gd name="T1" fmla="*/ 43 h 221"/>
                <a:gd name="T2" fmla="*/ 7 w 685"/>
                <a:gd name="T3" fmla="*/ 56 h 221"/>
                <a:gd name="T4" fmla="*/ 171 w 685"/>
                <a:gd name="T5" fmla="*/ 13 h 221"/>
                <a:gd name="T6" fmla="*/ 157 w 685"/>
                <a:gd name="T7" fmla="*/ 0 h 221"/>
                <a:gd name="T8" fmla="*/ 0 w 685"/>
                <a:gd name="T9" fmla="*/ 43 h 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5"/>
                <a:gd name="T16" fmla="*/ 0 h 221"/>
                <a:gd name="T17" fmla="*/ 685 w 685"/>
                <a:gd name="T18" fmla="*/ 221 h 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>
                <a:gd name="T0" fmla="*/ 152 w 1281"/>
                <a:gd name="T1" fmla="*/ 109 h 644"/>
                <a:gd name="T2" fmla="*/ 320 w 1281"/>
                <a:gd name="T3" fmla="*/ 67 h 644"/>
                <a:gd name="T4" fmla="*/ 176 w 1281"/>
                <a:gd name="T5" fmla="*/ 0 h 644"/>
                <a:gd name="T6" fmla="*/ 6 w 1281"/>
                <a:gd name="T7" fmla="*/ 21 h 644"/>
                <a:gd name="T8" fmla="*/ 5 w 1281"/>
                <a:gd name="T9" fmla="*/ 21 h 644"/>
                <a:gd name="T10" fmla="*/ 4 w 1281"/>
                <a:gd name="T11" fmla="*/ 24 h 644"/>
                <a:gd name="T12" fmla="*/ 2 w 1281"/>
                <a:gd name="T13" fmla="*/ 29 h 644"/>
                <a:gd name="T14" fmla="*/ 0 w 1281"/>
                <a:gd name="T15" fmla="*/ 35 h 644"/>
                <a:gd name="T16" fmla="*/ 0 w 1281"/>
                <a:gd name="T17" fmla="*/ 42 h 644"/>
                <a:gd name="T18" fmla="*/ 1 w 1281"/>
                <a:gd name="T19" fmla="*/ 50 h 644"/>
                <a:gd name="T20" fmla="*/ 4 w 1281"/>
                <a:gd name="T21" fmla="*/ 59 h 644"/>
                <a:gd name="T22" fmla="*/ 9 w 1281"/>
                <a:gd name="T23" fmla="*/ 69 h 644"/>
                <a:gd name="T24" fmla="*/ 9 w 1281"/>
                <a:gd name="T25" fmla="*/ 69 h 644"/>
                <a:gd name="T26" fmla="*/ 10 w 1281"/>
                <a:gd name="T27" fmla="*/ 69 h 644"/>
                <a:gd name="T28" fmla="*/ 10 w 1281"/>
                <a:gd name="T29" fmla="*/ 69 h 644"/>
                <a:gd name="T30" fmla="*/ 10 w 1281"/>
                <a:gd name="T31" fmla="*/ 69 h 644"/>
                <a:gd name="T32" fmla="*/ 10 w 1281"/>
                <a:gd name="T33" fmla="*/ 69 h 644"/>
                <a:gd name="T34" fmla="*/ 10 w 1281"/>
                <a:gd name="T35" fmla="*/ 69 h 644"/>
                <a:gd name="T36" fmla="*/ 150 w 1281"/>
                <a:gd name="T37" fmla="*/ 162 h 644"/>
                <a:gd name="T38" fmla="*/ 150 w 1281"/>
                <a:gd name="T39" fmla="*/ 160 h 644"/>
                <a:gd name="T40" fmla="*/ 148 w 1281"/>
                <a:gd name="T41" fmla="*/ 155 h 644"/>
                <a:gd name="T42" fmla="*/ 148 w 1281"/>
                <a:gd name="T43" fmla="*/ 155 h 644"/>
                <a:gd name="T44" fmla="*/ 148 w 1281"/>
                <a:gd name="T45" fmla="*/ 155 h 644"/>
                <a:gd name="T46" fmla="*/ 148 w 1281"/>
                <a:gd name="T47" fmla="*/ 153 h 644"/>
                <a:gd name="T48" fmla="*/ 146 w 1281"/>
                <a:gd name="T49" fmla="*/ 149 h 644"/>
                <a:gd name="T50" fmla="*/ 144 w 1281"/>
                <a:gd name="T51" fmla="*/ 143 h 644"/>
                <a:gd name="T52" fmla="*/ 143 w 1281"/>
                <a:gd name="T53" fmla="*/ 136 h 644"/>
                <a:gd name="T54" fmla="*/ 142 w 1281"/>
                <a:gd name="T55" fmla="*/ 129 h 644"/>
                <a:gd name="T56" fmla="*/ 143 w 1281"/>
                <a:gd name="T57" fmla="*/ 121 h 644"/>
                <a:gd name="T58" fmla="*/ 146 w 1281"/>
                <a:gd name="T59" fmla="*/ 115 h 644"/>
                <a:gd name="T60" fmla="*/ 152 w 1281"/>
                <a:gd name="T61" fmla="*/ 109 h 6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81"/>
                <a:gd name="T94" fmla="*/ 0 h 644"/>
                <a:gd name="T95" fmla="*/ 1281 w 1281"/>
                <a:gd name="T96" fmla="*/ 644 h 6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>
                <a:gd name="T0" fmla="*/ 285 w 1143"/>
                <a:gd name="T1" fmla="*/ 59 h 389"/>
                <a:gd name="T2" fmla="*/ 135 w 1143"/>
                <a:gd name="T3" fmla="*/ 97 h 389"/>
                <a:gd name="T4" fmla="*/ 0 w 1143"/>
                <a:gd name="T5" fmla="*/ 19 h 389"/>
                <a:gd name="T6" fmla="*/ 158 w 1143"/>
                <a:gd name="T7" fmla="*/ 0 h 389"/>
                <a:gd name="T8" fmla="*/ 285 w 1143"/>
                <a:gd name="T9" fmla="*/ 59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389"/>
                <a:gd name="T17" fmla="*/ 1143 w 1143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>
                <a:gd name="T0" fmla="*/ 136 w 565"/>
                <a:gd name="T1" fmla="*/ 123 h 492"/>
                <a:gd name="T2" fmla="*/ 8 w 565"/>
                <a:gd name="T3" fmla="*/ 39 h 492"/>
                <a:gd name="T4" fmla="*/ 4 w 565"/>
                <a:gd name="T5" fmla="*/ 31 h 492"/>
                <a:gd name="T6" fmla="*/ 1 w 565"/>
                <a:gd name="T7" fmla="*/ 26 h 492"/>
                <a:gd name="T8" fmla="*/ 0 w 565"/>
                <a:gd name="T9" fmla="*/ 20 h 492"/>
                <a:gd name="T10" fmla="*/ 0 w 565"/>
                <a:gd name="T11" fmla="*/ 14 h 492"/>
                <a:gd name="T12" fmla="*/ 0 w 565"/>
                <a:gd name="T13" fmla="*/ 10 h 492"/>
                <a:gd name="T14" fmla="*/ 1 w 565"/>
                <a:gd name="T15" fmla="*/ 6 h 492"/>
                <a:gd name="T16" fmla="*/ 2 w 565"/>
                <a:gd name="T17" fmla="*/ 3 h 492"/>
                <a:gd name="T18" fmla="*/ 4 w 565"/>
                <a:gd name="T19" fmla="*/ 0 h 492"/>
                <a:gd name="T20" fmla="*/ 141 w 565"/>
                <a:gd name="T21" fmla="*/ 80 h 492"/>
                <a:gd name="T22" fmla="*/ 137 w 565"/>
                <a:gd name="T23" fmla="*/ 84 h 492"/>
                <a:gd name="T24" fmla="*/ 134 w 565"/>
                <a:gd name="T25" fmla="*/ 89 h 492"/>
                <a:gd name="T26" fmla="*/ 132 w 565"/>
                <a:gd name="T27" fmla="*/ 95 h 492"/>
                <a:gd name="T28" fmla="*/ 132 w 565"/>
                <a:gd name="T29" fmla="*/ 101 h 492"/>
                <a:gd name="T30" fmla="*/ 132 w 565"/>
                <a:gd name="T31" fmla="*/ 106 h 492"/>
                <a:gd name="T32" fmla="*/ 133 w 565"/>
                <a:gd name="T33" fmla="*/ 112 h 492"/>
                <a:gd name="T34" fmla="*/ 134 w 565"/>
                <a:gd name="T35" fmla="*/ 118 h 492"/>
                <a:gd name="T36" fmla="*/ 136 w 565"/>
                <a:gd name="T37" fmla="*/ 123 h 4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5"/>
                <a:gd name="T58" fmla="*/ 0 h 492"/>
                <a:gd name="T59" fmla="*/ 565 w 565"/>
                <a:gd name="T60" fmla="*/ 492 h 4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>
                <a:gd name="T0" fmla="*/ 156 w 701"/>
                <a:gd name="T1" fmla="*/ 26 h 367"/>
                <a:gd name="T2" fmla="*/ 156 w 701"/>
                <a:gd name="T3" fmla="*/ 32 h 367"/>
                <a:gd name="T4" fmla="*/ 0 w 701"/>
                <a:gd name="T5" fmla="*/ 73 h 367"/>
                <a:gd name="T6" fmla="*/ 1 w 701"/>
                <a:gd name="T7" fmla="*/ 78 h 367"/>
                <a:gd name="T8" fmla="*/ 157 w 701"/>
                <a:gd name="T9" fmla="*/ 37 h 367"/>
                <a:gd name="T10" fmla="*/ 166 w 701"/>
                <a:gd name="T11" fmla="*/ 45 h 367"/>
                <a:gd name="T12" fmla="*/ 7 w 701"/>
                <a:gd name="T13" fmla="*/ 88 h 367"/>
                <a:gd name="T14" fmla="*/ 8 w 701"/>
                <a:gd name="T15" fmla="*/ 92 h 367"/>
                <a:gd name="T16" fmla="*/ 175 w 701"/>
                <a:gd name="T17" fmla="*/ 48 h 367"/>
                <a:gd name="T18" fmla="*/ 160 w 701"/>
                <a:gd name="T19" fmla="*/ 33 h 367"/>
                <a:gd name="T20" fmla="*/ 162 w 701"/>
                <a:gd name="T21" fmla="*/ 1 h 367"/>
                <a:gd name="T22" fmla="*/ 158 w 701"/>
                <a:gd name="T23" fmla="*/ 0 h 367"/>
                <a:gd name="T24" fmla="*/ 157 w 701"/>
                <a:gd name="T25" fmla="*/ 11 h 367"/>
                <a:gd name="T26" fmla="*/ 156 w 701"/>
                <a:gd name="T27" fmla="*/ 26 h 3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01"/>
                <a:gd name="T43" fmla="*/ 0 h 367"/>
                <a:gd name="T44" fmla="*/ 701 w 701"/>
                <a:gd name="T45" fmla="*/ 367 h 3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>
                <a:gd name="T0" fmla="*/ 7 w 603"/>
                <a:gd name="T1" fmla="*/ 53 h 376"/>
                <a:gd name="T2" fmla="*/ 0 w 603"/>
                <a:gd name="T3" fmla="*/ 64 h 376"/>
                <a:gd name="T4" fmla="*/ 0 w 603"/>
                <a:gd name="T5" fmla="*/ 79 h 376"/>
                <a:gd name="T6" fmla="*/ 2 w 603"/>
                <a:gd name="T7" fmla="*/ 89 h 376"/>
                <a:gd name="T8" fmla="*/ 3 w 603"/>
                <a:gd name="T9" fmla="*/ 94 h 376"/>
                <a:gd name="T10" fmla="*/ 150 w 603"/>
                <a:gd name="T11" fmla="*/ 35 h 376"/>
                <a:gd name="T12" fmla="*/ 148 w 603"/>
                <a:gd name="T13" fmla="*/ 0 h 376"/>
                <a:gd name="T14" fmla="*/ 7 w 603"/>
                <a:gd name="T15" fmla="*/ 53 h 3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376"/>
                <a:gd name="T26" fmla="*/ 603 w 603"/>
                <a:gd name="T27" fmla="*/ 376 h 3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>
                <a:gd name="T0" fmla="*/ 0 w 641"/>
                <a:gd name="T1" fmla="*/ 60 h 296"/>
                <a:gd name="T2" fmla="*/ 8 w 641"/>
                <a:gd name="T3" fmla="*/ 73 h 296"/>
                <a:gd name="T4" fmla="*/ 160 w 641"/>
                <a:gd name="T5" fmla="*/ 12 h 296"/>
                <a:gd name="T6" fmla="*/ 146 w 641"/>
                <a:gd name="T7" fmla="*/ 0 h 296"/>
                <a:gd name="T8" fmla="*/ 0 w 641"/>
                <a:gd name="T9" fmla="*/ 60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1"/>
                <a:gd name="T16" fmla="*/ 0 h 296"/>
                <a:gd name="T17" fmla="*/ 641 w 641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>
                <a:gd name="T0" fmla="*/ 153 w 1238"/>
                <a:gd name="T1" fmla="*/ 119 h 706"/>
                <a:gd name="T2" fmla="*/ 310 w 1238"/>
                <a:gd name="T3" fmla="*/ 59 h 706"/>
                <a:gd name="T4" fmla="*/ 165 w 1238"/>
                <a:gd name="T5" fmla="*/ 0 h 706"/>
                <a:gd name="T6" fmla="*/ 4 w 1238"/>
                <a:gd name="T7" fmla="*/ 36 h 706"/>
                <a:gd name="T8" fmla="*/ 3 w 1238"/>
                <a:gd name="T9" fmla="*/ 37 h 706"/>
                <a:gd name="T10" fmla="*/ 2 w 1238"/>
                <a:gd name="T11" fmla="*/ 41 h 706"/>
                <a:gd name="T12" fmla="*/ 1 w 1238"/>
                <a:gd name="T13" fmla="*/ 46 h 706"/>
                <a:gd name="T14" fmla="*/ 0 w 1238"/>
                <a:gd name="T15" fmla="*/ 52 h 706"/>
                <a:gd name="T16" fmla="*/ 1 w 1238"/>
                <a:gd name="T17" fmla="*/ 60 h 706"/>
                <a:gd name="T18" fmla="*/ 2 w 1238"/>
                <a:gd name="T19" fmla="*/ 70 h 706"/>
                <a:gd name="T20" fmla="*/ 6 w 1238"/>
                <a:gd name="T21" fmla="*/ 80 h 706"/>
                <a:gd name="T22" fmla="*/ 13 w 1238"/>
                <a:gd name="T23" fmla="*/ 89 h 706"/>
                <a:gd name="T24" fmla="*/ 13 w 1238"/>
                <a:gd name="T25" fmla="*/ 89 h 706"/>
                <a:gd name="T26" fmla="*/ 13 w 1238"/>
                <a:gd name="T27" fmla="*/ 90 h 706"/>
                <a:gd name="T28" fmla="*/ 13 w 1238"/>
                <a:gd name="T29" fmla="*/ 90 h 706"/>
                <a:gd name="T30" fmla="*/ 156 w 1238"/>
                <a:gd name="T31" fmla="*/ 177 h 706"/>
                <a:gd name="T32" fmla="*/ 156 w 1238"/>
                <a:gd name="T33" fmla="*/ 175 h 706"/>
                <a:gd name="T34" fmla="*/ 154 w 1238"/>
                <a:gd name="T35" fmla="*/ 170 h 706"/>
                <a:gd name="T36" fmla="*/ 154 w 1238"/>
                <a:gd name="T37" fmla="*/ 170 h 706"/>
                <a:gd name="T38" fmla="*/ 154 w 1238"/>
                <a:gd name="T39" fmla="*/ 170 h 706"/>
                <a:gd name="T40" fmla="*/ 153 w 1238"/>
                <a:gd name="T41" fmla="*/ 168 h 706"/>
                <a:gd name="T42" fmla="*/ 152 w 1238"/>
                <a:gd name="T43" fmla="*/ 164 h 706"/>
                <a:gd name="T44" fmla="*/ 149 w 1238"/>
                <a:gd name="T45" fmla="*/ 158 h 706"/>
                <a:gd name="T46" fmla="*/ 147 w 1238"/>
                <a:gd name="T47" fmla="*/ 150 h 706"/>
                <a:gd name="T48" fmla="*/ 146 w 1238"/>
                <a:gd name="T49" fmla="*/ 142 h 706"/>
                <a:gd name="T50" fmla="*/ 146 w 1238"/>
                <a:gd name="T51" fmla="*/ 134 h 706"/>
                <a:gd name="T52" fmla="*/ 148 w 1238"/>
                <a:gd name="T53" fmla="*/ 126 h 706"/>
                <a:gd name="T54" fmla="*/ 153 w 1238"/>
                <a:gd name="T55" fmla="*/ 119 h 7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38"/>
                <a:gd name="T85" fmla="*/ 0 h 706"/>
                <a:gd name="T86" fmla="*/ 1238 w 1238"/>
                <a:gd name="T87" fmla="*/ 706 h 70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>
                <a:gd name="T0" fmla="*/ 277 w 1112"/>
                <a:gd name="T1" fmla="*/ 54 h 428"/>
                <a:gd name="T2" fmla="*/ 137 w 1112"/>
                <a:gd name="T3" fmla="*/ 107 h 428"/>
                <a:gd name="T4" fmla="*/ 0 w 1112"/>
                <a:gd name="T5" fmla="*/ 34 h 428"/>
                <a:gd name="T6" fmla="*/ 149 w 1112"/>
                <a:gd name="T7" fmla="*/ 0 h 428"/>
                <a:gd name="T8" fmla="*/ 277 w 1112"/>
                <a:gd name="T9" fmla="*/ 54 h 4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2"/>
                <a:gd name="T16" fmla="*/ 0 h 428"/>
                <a:gd name="T17" fmla="*/ 1112 w 1112"/>
                <a:gd name="T18" fmla="*/ 428 h 4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>
                <a:gd name="T0" fmla="*/ 142 w 568"/>
                <a:gd name="T1" fmla="*/ 122 h 488"/>
                <a:gd name="T2" fmla="*/ 11 w 568"/>
                <a:gd name="T3" fmla="*/ 42 h 488"/>
                <a:gd name="T4" fmla="*/ 6 w 568"/>
                <a:gd name="T5" fmla="*/ 35 h 488"/>
                <a:gd name="T6" fmla="*/ 2 w 568"/>
                <a:gd name="T7" fmla="*/ 28 h 488"/>
                <a:gd name="T8" fmla="*/ 1 w 568"/>
                <a:gd name="T9" fmla="*/ 22 h 488"/>
                <a:gd name="T10" fmla="*/ 1 w 568"/>
                <a:gd name="T11" fmla="*/ 16 h 488"/>
                <a:gd name="T12" fmla="*/ 0 w 568"/>
                <a:gd name="T13" fmla="*/ 11 h 488"/>
                <a:gd name="T14" fmla="*/ 1 w 568"/>
                <a:gd name="T15" fmla="*/ 7 h 488"/>
                <a:gd name="T16" fmla="*/ 1 w 568"/>
                <a:gd name="T17" fmla="*/ 3 h 488"/>
                <a:gd name="T18" fmla="*/ 2 w 568"/>
                <a:gd name="T19" fmla="*/ 0 h 488"/>
                <a:gd name="T20" fmla="*/ 142 w 568"/>
                <a:gd name="T21" fmla="*/ 75 h 488"/>
                <a:gd name="T22" fmla="*/ 139 w 568"/>
                <a:gd name="T23" fmla="*/ 80 h 488"/>
                <a:gd name="T24" fmla="*/ 137 w 568"/>
                <a:gd name="T25" fmla="*/ 86 h 488"/>
                <a:gd name="T26" fmla="*/ 136 w 568"/>
                <a:gd name="T27" fmla="*/ 92 h 488"/>
                <a:gd name="T28" fmla="*/ 136 w 568"/>
                <a:gd name="T29" fmla="*/ 98 h 488"/>
                <a:gd name="T30" fmla="*/ 136 w 568"/>
                <a:gd name="T31" fmla="*/ 105 h 488"/>
                <a:gd name="T32" fmla="*/ 138 w 568"/>
                <a:gd name="T33" fmla="*/ 111 h 488"/>
                <a:gd name="T34" fmla="*/ 140 w 568"/>
                <a:gd name="T35" fmla="*/ 117 h 488"/>
                <a:gd name="T36" fmla="*/ 142 w 568"/>
                <a:gd name="T37" fmla="*/ 122 h 4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488"/>
                <a:gd name="T59" fmla="*/ 568 w 568"/>
                <a:gd name="T60" fmla="*/ 488 h 4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>
                <a:gd name="T0" fmla="*/ 145 w 658"/>
                <a:gd name="T1" fmla="*/ 28 h 448"/>
                <a:gd name="T2" fmla="*/ 145 w 658"/>
                <a:gd name="T3" fmla="*/ 34 h 448"/>
                <a:gd name="T4" fmla="*/ 0 w 658"/>
                <a:gd name="T5" fmla="*/ 92 h 448"/>
                <a:gd name="T6" fmla="*/ 1 w 658"/>
                <a:gd name="T7" fmla="*/ 97 h 448"/>
                <a:gd name="T8" fmla="*/ 147 w 658"/>
                <a:gd name="T9" fmla="*/ 39 h 448"/>
                <a:gd name="T10" fmla="*/ 156 w 658"/>
                <a:gd name="T11" fmla="*/ 47 h 448"/>
                <a:gd name="T12" fmla="*/ 7 w 658"/>
                <a:gd name="T13" fmla="*/ 108 h 448"/>
                <a:gd name="T14" fmla="*/ 10 w 658"/>
                <a:gd name="T15" fmla="*/ 112 h 448"/>
                <a:gd name="T16" fmla="*/ 165 w 658"/>
                <a:gd name="T17" fmla="*/ 49 h 448"/>
                <a:gd name="T18" fmla="*/ 150 w 658"/>
                <a:gd name="T19" fmla="*/ 35 h 448"/>
                <a:gd name="T20" fmla="*/ 149 w 658"/>
                <a:gd name="T21" fmla="*/ 0 h 448"/>
                <a:gd name="T22" fmla="*/ 145 w 658"/>
                <a:gd name="T23" fmla="*/ 0 h 448"/>
                <a:gd name="T24" fmla="*/ 145 w 658"/>
                <a:gd name="T25" fmla="*/ 11 h 448"/>
                <a:gd name="T26" fmla="*/ 145 w 658"/>
                <a:gd name="T27" fmla="*/ 28 h 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8"/>
                <a:gd name="T43" fmla="*/ 0 h 448"/>
                <a:gd name="T44" fmla="*/ 658 w 658"/>
                <a:gd name="T45" fmla="*/ 448 h 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3" name="AutoShape 4" descr="https://a.d-cd.net/nMAAAgEJkeA-192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a.d-cd.net/nMAAAgEJkeA-1920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7211"/>
            <a:ext cx="7373166" cy="564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90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840</TotalTime>
  <Words>183</Words>
  <Application>Microsoft Office PowerPoint</Application>
  <PresentationFormat>Экран (4:3)</PresentationFormat>
  <Paragraphs>49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Устный счет Что мы знаем – будем повторять, Что забыли – будем вспоминать. В математике любая работа Не обходится без устного счета.</vt:lpstr>
      <vt:lpstr>Презентация PowerPoint</vt:lpstr>
      <vt:lpstr>Тема урока: Площадь.  Сравнение площадей фигур.</vt:lpstr>
      <vt:lpstr>Презентация PowerPoint</vt:lpstr>
      <vt:lpstr>Презентация PowerPoint</vt:lpstr>
      <vt:lpstr>Практическая работа Сравните фигуры</vt:lpstr>
      <vt:lpstr>Сравните фигуры</vt:lpstr>
      <vt:lpstr>Сравните фигуры</vt:lpstr>
      <vt:lpstr>Презентация PowerPoint</vt:lpstr>
      <vt:lpstr>Задача №4 (стр57) </vt:lpstr>
      <vt:lpstr>Задача №4 (стр57) </vt:lpstr>
      <vt:lpstr>№5 стр.57  Узнай, площадь какой фигуры больше?</vt:lpstr>
      <vt:lpstr>Домашнее задание Стр. 57 № 2, № 5  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Площадь.  Сравнение площадей фигур.</dc:title>
  <dc:creator>мочалова</dc:creator>
  <cp:lastModifiedBy>Tatayna</cp:lastModifiedBy>
  <cp:revision>110</cp:revision>
  <dcterms:created xsi:type="dcterms:W3CDTF">2013-11-04T11:40:52Z</dcterms:created>
  <dcterms:modified xsi:type="dcterms:W3CDTF">2023-11-08T18:29:10Z</dcterms:modified>
</cp:coreProperties>
</file>