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5143500" type="screen16x9"/>
  <p:notesSz cx="6858000" cy="9144000"/>
  <p:embeddedFontLst>
    <p:embeddedFont>
      <p:font typeface="Roboto" panose="020B0604020202020204" charset="0"/>
      <p:regular r:id="rId13"/>
      <p:bold r:id="rId14"/>
      <p:italic r:id="rId15"/>
      <p:boldItalic r:id="rId16"/>
    </p:embeddedFont>
    <p:embeddedFont>
      <p:font typeface="Old Standard TT" panose="020B0604020202020204" charset="-52"/>
      <p:regular r:id="rId17"/>
      <p:bold r:id="rId18"/>
      <p:italic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96" d="100"/>
          <a:sy n="96" d="100"/>
        </p:scale>
        <p:origin x="-636" y="30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62359015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29a4405bfea_0_1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29a4405bfea_0_1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29a4405bfea_0_1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29a4405bfea_0_1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29a4405bfea_0_1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29a4405bfea_0_1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29a4405bfea_0_1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29a4405bfea_0_1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29a4405bfea_0_1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 name="Google Shape;81;g29a4405bfea_0_1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29a4405bfea_0_1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29a4405bfea_0_1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29a4405bfea_0_1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29a4405bfea_0_1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29a4405bfea_0_1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29a4405bfea_0_1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29a4405bfea_0_1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29a4405bfea_0_1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sp>
        <p:nvSpPr>
          <p:cNvPr id="10" name="Google Shape;10;p2"/>
          <p:cNvSpPr/>
          <p:nvPr/>
        </p:nvSpPr>
        <p:spPr>
          <a:xfrm>
            <a:off x="0" y="100"/>
            <a:ext cx="9144000" cy="1711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1" name="Google Shape;11;p2"/>
          <p:cNvCxnSpPr/>
          <p:nvPr/>
        </p:nvCxnSpPr>
        <p:spPr>
          <a:xfrm>
            <a:off x="641934" y="3597500"/>
            <a:ext cx="390300" cy="0"/>
          </a:xfrm>
          <a:prstGeom prst="straightConnector1">
            <a:avLst/>
          </a:prstGeom>
          <a:noFill/>
          <a:ln w="28575" cap="flat" cmpd="sng">
            <a:solidFill>
              <a:schemeClr val="accent1"/>
            </a:solidFill>
            <a:prstDash val="solid"/>
            <a:round/>
            <a:headEnd type="none" w="sm" len="sm"/>
            <a:tailEnd type="none" w="sm" len="sm"/>
          </a:ln>
        </p:spPr>
      </p:cxnSp>
      <p:sp>
        <p:nvSpPr>
          <p:cNvPr id="12" name="Google Shape;12;p2"/>
          <p:cNvSpPr txBox="1">
            <a:spLocks noGrp="1"/>
          </p:cNvSpPr>
          <p:nvPr>
            <p:ph type="ctrTitle"/>
          </p:nvPr>
        </p:nvSpPr>
        <p:spPr>
          <a:xfrm>
            <a:off x="512700" y="1893300"/>
            <a:ext cx="8118600" cy="1522800"/>
          </a:xfrm>
          <a:prstGeom prst="rect">
            <a:avLst/>
          </a:prstGeom>
        </p:spPr>
        <p:txBody>
          <a:bodyPr spcFirstLastPara="1" wrap="square" lIns="91425" tIns="91425" rIns="91425" bIns="91425" anchor="b" anchorCtr="0">
            <a:normAutofit/>
          </a:bodyPr>
          <a:lstStyle>
            <a:lvl1pPr lvl="0">
              <a:spcBef>
                <a:spcPts val="0"/>
              </a:spcBef>
              <a:spcAft>
                <a:spcPts val="0"/>
              </a:spcAft>
              <a:buClr>
                <a:schemeClr val="accent1"/>
              </a:buClr>
              <a:buSzPts val="4200"/>
              <a:buNone/>
              <a:defRPr sz="4200">
                <a:solidFill>
                  <a:schemeClr val="accent1"/>
                </a:solidFill>
              </a:defRPr>
            </a:lvl1pPr>
            <a:lvl2pPr lvl="1">
              <a:spcBef>
                <a:spcPts val="0"/>
              </a:spcBef>
              <a:spcAft>
                <a:spcPts val="0"/>
              </a:spcAft>
              <a:buClr>
                <a:schemeClr val="accent1"/>
              </a:buClr>
              <a:buSzPts val="4200"/>
              <a:buNone/>
              <a:defRPr sz="4200">
                <a:solidFill>
                  <a:schemeClr val="accent1"/>
                </a:solidFill>
              </a:defRPr>
            </a:lvl2pPr>
            <a:lvl3pPr lvl="2">
              <a:spcBef>
                <a:spcPts val="0"/>
              </a:spcBef>
              <a:spcAft>
                <a:spcPts val="0"/>
              </a:spcAft>
              <a:buClr>
                <a:schemeClr val="accent1"/>
              </a:buClr>
              <a:buSzPts val="4200"/>
              <a:buNone/>
              <a:defRPr sz="4200">
                <a:solidFill>
                  <a:schemeClr val="accent1"/>
                </a:solidFill>
              </a:defRPr>
            </a:lvl3pPr>
            <a:lvl4pPr lvl="3">
              <a:spcBef>
                <a:spcPts val="0"/>
              </a:spcBef>
              <a:spcAft>
                <a:spcPts val="0"/>
              </a:spcAft>
              <a:buClr>
                <a:schemeClr val="accent1"/>
              </a:buClr>
              <a:buSzPts val="4200"/>
              <a:buNone/>
              <a:defRPr sz="4200">
                <a:solidFill>
                  <a:schemeClr val="accent1"/>
                </a:solidFill>
              </a:defRPr>
            </a:lvl4pPr>
            <a:lvl5pPr lvl="4">
              <a:spcBef>
                <a:spcPts val="0"/>
              </a:spcBef>
              <a:spcAft>
                <a:spcPts val="0"/>
              </a:spcAft>
              <a:buClr>
                <a:schemeClr val="accent1"/>
              </a:buClr>
              <a:buSzPts val="4200"/>
              <a:buNone/>
              <a:defRPr sz="4200">
                <a:solidFill>
                  <a:schemeClr val="accent1"/>
                </a:solidFill>
              </a:defRPr>
            </a:lvl5pPr>
            <a:lvl6pPr lvl="5">
              <a:spcBef>
                <a:spcPts val="0"/>
              </a:spcBef>
              <a:spcAft>
                <a:spcPts val="0"/>
              </a:spcAft>
              <a:buClr>
                <a:schemeClr val="accent1"/>
              </a:buClr>
              <a:buSzPts val="4200"/>
              <a:buNone/>
              <a:defRPr sz="4200">
                <a:solidFill>
                  <a:schemeClr val="accent1"/>
                </a:solidFill>
              </a:defRPr>
            </a:lvl6pPr>
            <a:lvl7pPr lvl="6">
              <a:spcBef>
                <a:spcPts val="0"/>
              </a:spcBef>
              <a:spcAft>
                <a:spcPts val="0"/>
              </a:spcAft>
              <a:buClr>
                <a:schemeClr val="accent1"/>
              </a:buClr>
              <a:buSzPts val="4200"/>
              <a:buNone/>
              <a:defRPr sz="4200">
                <a:solidFill>
                  <a:schemeClr val="accent1"/>
                </a:solidFill>
              </a:defRPr>
            </a:lvl7pPr>
            <a:lvl8pPr lvl="7">
              <a:spcBef>
                <a:spcPts val="0"/>
              </a:spcBef>
              <a:spcAft>
                <a:spcPts val="0"/>
              </a:spcAft>
              <a:buClr>
                <a:schemeClr val="accent1"/>
              </a:buClr>
              <a:buSzPts val="4200"/>
              <a:buNone/>
              <a:defRPr sz="4200">
                <a:solidFill>
                  <a:schemeClr val="accent1"/>
                </a:solidFill>
              </a:defRPr>
            </a:lvl8pPr>
            <a:lvl9pPr lvl="8">
              <a:spcBef>
                <a:spcPts val="0"/>
              </a:spcBef>
              <a:spcAft>
                <a:spcPts val="0"/>
              </a:spcAft>
              <a:buClr>
                <a:schemeClr val="accent1"/>
              </a:buClr>
              <a:buSzPts val="4200"/>
              <a:buNone/>
              <a:defRPr sz="4200">
                <a:solidFill>
                  <a:schemeClr val="accent1"/>
                </a:solidFill>
              </a:defRPr>
            </a:lvl9pPr>
          </a:lstStyle>
          <a:p>
            <a:endParaRPr/>
          </a:p>
        </p:txBody>
      </p:sp>
      <p:sp>
        <p:nvSpPr>
          <p:cNvPr id="13" name="Google Shape;13;p2"/>
          <p:cNvSpPr txBox="1">
            <a:spLocks noGrp="1"/>
          </p:cNvSpPr>
          <p:nvPr>
            <p:ph type="subTitle" idx="1"/>
          </p:nvPr>
        </p:nvSpPr>
        <p:spPr>
          <a:xfrm>
            <a:off x="512700" y="3840639"/>
            <a:ext cx="8118600" cy="7875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accent2"/>
              </a:buClr>
              <a:buSzPts val="2400"/>
              <a:buNone/>
              <a:defRPr sz="2400">
                <a:solidFill>
                  <a:schemeClr val="accent2"/>
                </a:solidFill>
              </a:defRPr>
            </a:lvl1pPr>
            <a:lvl2pPr lvl="1">
              <a:lnSpc>
                <a:spcPct val="100000"/>
              </a:lnSpc>
              <a:spcBef>
                <a:spcPts val="0"/>
              </a:spcBef>
              <a:spcAft>
                <a:spcPts val="0"/>
              </a:spcAft>
              <a:buClr>
                <a:schemeClr val="accent2"/>
              </a:buClr>
              <a:buSzPts val="2400"/>
              <a:buNone/>
              <a:defRPr sz="2400">
                <a:solidFill>
                  <a:schemeClr val="accent2"/>
                </a:solidFill>
              </a:defRPr>
            </a:lvl2pPr>
            <a:lvl3pPr lvl="2">
              <a:lnSpc>
                <a:spcPct val="100000"/>
              </a:lnSpc>
              <a:spcBef>
                <a:spcPts val="0"/>
              </a:spcBef>
              <a:spcAft>
                <a:spcPts val="0"/>
              </a:spcAft>
              <a:buClr>
                <a:schemeClr val="accent2"/>
              </a:buClr>
              <a:buSzPts val="2400"/>
              <a:buNone/>
              <a:defRPr sz="2400">
                <a:solidFill>
                  <a:schemeClr val="accent2"/>
                </a:solidFill>
              </a:defRPr>
            </a:lvl3pPr>
            <a:lvl4pPr lvl="3">
              <a:lnSpc>
                <a:spcPct val="100000"/>
              </a:lnSpc>
              <a:spcBef>
                <a:spcPts val="0"/>
              </a:spcBef>
              <a:spcAft>
                <a:spcPts val="0"/>
              </a:spcAft>
              <a:buClr>
                <a:schemeClr val="accent2"/>
              </a:buClr>
              <a:buSzPts val="2400"/>
              <a:buNone/>
              <a:defRPr sz="2400">
                <a:solidFill>
                  <a:schemeClr val="accent2"/>
                </a:solidFill>
              </a:defRPr>
            </a:lvl4pPr>
            <a:lvl5pPr lvl="4">
              <a:lnSpc>
                <a:spcPct val="100000"/>
              </a:lnSpc>
              <a:spcBef>
                <a:spcPts val="0"/>
              </a:spcBef>
              <a:spcAft>
                <a:spcPts val="0"/>
              </a:spcAft>
              <a:buClr>
                <a:schemeClr val="accent2"/>
              </a:buClr>
              <a:buSzPts val="2400"/>
              <a:buNone/>
              <a:defRPr sz="2400">
                <a:solidFill>
                  <a:schemeClr val="accent2"/>
                </a:solidFill>
              </a:defRPr>
            </a:lvl5pPr>
            <a:lvl6pPr lvl="5">
              <a:lnSpc>
                <a:spcPct val="100000"/>
              </a:lnSpc>
              <a:spcBef>
                <a:spcPts val="0"/>
              </a:spcBef>
              <a:spcAft>
                <a:spcPts val="0"/>
              </a:spcAft>
              <a:buClr>
                <a:schemeClr val="accent2"/>
              </a:buClr>
              <a:buSzPts val="2400"/>
              <a:buNone/>
              <a:defRPr sz="2400">
                <a:solidFill>
                  <a:schemeClr val="accent2"/>
                </a:solidFill>
              </a:defRPr>
            </a:lvl6pPr>
            <a:lvl7pPr lvl="6">
              <a:lnSpc>
                <a:spcPct val="100000"/>
              </a:lnSpc>
              <a:spcBef>
                <a:spcPts val="0"/>
              </a:spcBef>
              <a:spcAft>
                <a:spcPts val="0"/>
              </a:spcAft>
              <a:buClr>
                <a:schemeClr val="accent2"/>
              </a:buClr>
              <a:buSzPts val="2400"/>
              <a:buNone/>
              <a:defRPr sz="2400">
                <a:solidFill>
                  <a:schemeClr val="accent2"/>
                </a:solidFill>
              </a:defRPr>
            </a:lvl7pPr>
            <a:lvl8pPr lvl="7">
              <a:lnSpc>
                <a:spcPct val="100000"/>
              </a:lnSpc>
              <a:spcBef>
                <a:spcPts val="0"/>
              </a:spcBef>
              <a:spcAft>
                <a:spcPts val="0"/>
              </a:spcAft>
              <a:buClr>
                <a:schemeClr val="accent2"/>
              </a:buClr>
              <a:buSzPts val="2400"/>
              <a:buNone/>
              <a:defRPr sz="2400">
                <a:solidFill>
                  <a:schemeClr val="accent2"/>
                </a:solidFill>
              </a:defRPr>
            </a:lvl8pPr>
            <a:lvl9pPr lvl="8">
              <a:lnSpc>
                <a:spcPct val="100000"/>
              </a:lnSpc>
              <a:spcBef>
                <a:spcPts val="0"/>
              </a:spcBef>
              <a:spcAft>
                <a:spcPts val="0"/>
              </a:spcAft>
              <a:buClr>
                <a:schemeClr val="accent2"/>
              </a:buClr>
              <a:buSzPts val="2400"/>
              <a:buNone/>
              <a:defRPr sz="2400">
                <a:solidFill>
                  <a:schemeClr val="accent2"/>
                </a:solidFill>
              </a:defRPr>
            </a:lvl9pPr>
          </a:lstStyle>
          <a:p>
            <a:endParaRPr/>
          </a:p>
        </p:txBody>
      </p:sp>
      <p:sp>
        <p:nvSpPr>
          <p:cNvPr id="14" name="Google Shape;14;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9"/>
        <p:cNvGrpSpPr/>
        <p:nvPr/>
      </p:nvGrpSpPr>
      <p:grpSpPr>
        <a:xfrm>
          <a:off x="0" y="0"/>
          <a:ext cx="0" cy="0"/>
          <a:chOff x="0" y="0"/>
          <a:chExt cx="0" cy="0"/>
        </a:xfrm>
      </p:grpSpPr>
      <p:sp>
        <p:nvSpPr>
          <p:cNvPr id="50" name="Google Shape;50;p11"/>
          <p:cNvSpPr txBox="1">
            <a:spLocks noGrp="1"/>
          </p:cNvSpPr>
          <p:nvPr>
            <p:ph type="title" hasCustomPrompt="1"/>
          </p:nvPr>
        </p:nvSpPr>
        <p:spPr>
          <a:xfrm>
            <a:off x="311700" y="1039650"/>
            <a:ext cx="8520600" cy="2106300"/>
          </a:xfrm>
          <a:prstGeom prst="rect">
            <a:avLst/>
          </a:prstGeom>
        </p:spPr>
        <p:txBody>
          <a:bodyPr spcFirstLastPara="1" wrap="square" lIns="91425" tIns="91425" rIns="91425" bIns="91425" anchor="b" anchorCtr="0">
            <a:normAutofit/>
          </a:bodyPr>
          <a:lstStyle>
            <a:lvl1pPr lvl="0" algn="ctr">
              <a:spcBef>
                <a:spcPts val="0"/>
              </a:spcBef>
              <a:spcAft>
                <a:spcPts val="0"/>
              </a:spcAft>
              <a:buSzPts val="14000"/>
              <a:buNone/>
              <a:defRPr sz="14000" b="1"/>
            </a:lvl1pPr>
            <a:lvl2pPr lvl="1" algn="ctr">
              <a:spcBef>
                <a:spcPts val="0"/>
              </a:spcBef>
              <a:spcAft>
                <a:spcPts val="0"/>
              </a:spcAft>
              <a:buSzPts val="14000"/>
              <a:buNone/>
              <a:defRPr sz="14000" b="1"/>
            </a:lvl2pPr>
            <a:lvl3pPr lvl="2" algn="ctr">
              <a:spcBef>
                <a:spcPts val="0"/>
              </a:spcBef>
              <a:spcAft>
                <a:spcPts val="0"/>
              </a:spcAft>
              <a:buSzPts val="14000"/>
              <a:buNone/>
              <a:defRPr sz="14000" b="1"/>
            </a:lvl3pPr>
            <a:lvl4pPr lvl="3" algn="ctr">
              <a:spcBef>
                <a:spcPts val="0"/>
              </a:spcBef>
              <a:spcAft>
                <a:spcPts val="0"/>
              </a:spcAft>
              <a:buSzPts val="14000"/>
              <a:buNone/>
              <a:defRPr sz="14000" b="1"/>
            </a:lvl4pPr>
            <a:lvl5pPr lvl="4" algn="ctr">
              <a:spcBef>
                <a:spcPts val="0"/>
              </a:spcBef>
              <a:spcAft>
                <a:spcPts val="0"/>
              </a:spcAft>
              <a:buSzPts val="14000"/>
              <a:buNone/>
              <a:defRPr sz="14000" b="1"/>
            </a:lvl5pPr>
            <a:lvl6pPr lvl="5" algn="ctr">
              <a:spcBef>
                <a:spcPts val="0"/>
              </a:spcBef>
              <a:spcAft>
                <a:spcPts val="0"/>
              </a:spcAft>
              <a:buSzPts val="14000"/>
              <a:buNone/>
              <a:defRPr sz="14000" b="1"/>
            </a:lvl6pPr>
            <a:lvl7pPr lvl="6" algn="ctr">
              <a:spcBef>
                <a:spcPts val="0"/>
              </a:spcBef>
              <a:spcAft>
                <a:spcPts val="0"/>
              </a:spcAft>
              <a:buSzPts val="14000"/>
              <a:buNone/>
              <a:defRPr sz="14000" b="1"/>
            </a:lvl7pPr>
            <a:lvl8pPr lvl="7" algn="ctr">
              <a:spcBef>
                <a:spcPts val="0"/>
              </a:spcBef>
              <a:spcAft>
                <a:spcPts val="0"/>
              </a:spcAft>
              <a:buSzPts val="14000"/>
              <a:buNone/>
              <a:defRPr sz="14000" b="1"/>
            </a:lvl8pPr>
            <a:lvl9pPr lvl="8" algn="ctr">
              <a:spcBef>
                <a:spcPts val="0"/>
              </a:spcBef>
              <a:spcAft>
                <a:spcPts val="0"/>
              </a:spcAft>
              <a:buSzPts val="14000"/>
              <a:buNone/>
              <a:defRPr sz="14000" b="1"/>
            </a:lvl9pPr>
          </a:lstStyle>
          <a:p>
            <a:r>
              <a:t>xx%</a:t>
            </a:r>
          </a:p>
        </p:txBody>
      </p:sp>
      <p:sp>
        <p:nvSpPr>
          <p:cNvPr id="51" name="Google Shape;51;p11"/>
          <p:cNvSpPr txBox="1">
            <a:spLocks noGrp="1"/>
          </p:cNvSpPr>
          <p:nvPr>
            <p:ph type="body" idx="1"/>
          </p:nvPr>
        </p:nvSpPr>
        <p:spPr>
          <a:xfrm>
            <a:off x="311700" y="32284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2" name="Google Shape;52;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Google Shape;54;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5"/>
        <p:cNvGrpSpPr/>
        <p:nvPr/>
      </p:nvGrpSpPr>
      <p:grpSpPr>
        <a:xfrm>
          <a:off x="0" y="0"/>
          <a:ext cx="0" cy="0"/>
          <a:chOff x="0" y="0"/>
          <a:chExt cx="0" cy="0"/>
        </a:xfrm>
      </p:grpSpPr>
      <p:cxnSp>
        <p:nvCxnSpPr>
          <p:cNvPr id="16" name="Google Shape;16;p3"/>
          <p:cNvCxnSpPr/>
          <p:nvPr/>
        </p:nvCxnSpPr>
        <p:spPr>
          <a:xfrm>
            <a:off x="641934" y="3597500"/>
            <a:ext cx="390300" cy="0"/>
          </a:xfrm>
          <a:prstGeom prst="straightConnector1">
            <a:avLst/>
          </a:prstGeom>
          <a:noFill/>
          <a:ln w="28575" cap="flat" cmpd="sng">
            <a:solidFill>
              <a:schemeClr val="lt2"/>
            </a:solidFill>
            <a:prstDash val="solid"/>
            <a:round/>
            <a:headEnd type="none" w="sm" len="sm"/>
            <a:tailEnd type="none" w="sm" len="sm"/>
          </a:ln>
        </p:spPr>
      </p:cxnSp>
      <p:sp>
        <p:nvSpPr>
          <p:cNvPr id="17" name="Google Shape;17;p3"/>
          <p:cNvSpPr txBox="1">
            <a:spLocks noGrp="1"/>
          </p:cNvSpPr>
          <p:nvPr>
            <p:ph type="title"/>
          </p:nvPr>
        </p:nvSpPr>
        <p:spPr>
          <a:xfrm>
            <a:off x="512700" y="1893300"/>
            <a:ext cx="8118600" cy="1522800"/>
          </a:xfrm>
          <a:prstGeom prst="rect">
            <a:avLst/>
          </a:prstGeom>
        </p:spPr>
        <p:txBody>
          <a:bodyPr spcFirstLastPara="1" wrap="square" lIns="91425" tIns="91425" rIns="91425" bIns="91425" anchor="b" anchorCtr="0">
            <a:normAutofit/>
          </a:bodyPr>
          <a:lstStyle>
            <a:lvl1pPr lvl="0">
              <a:spcBef>
                <a:spcPts val="0"/>
              </a:spcBef>
              <a:spcAft>
                <a:spcPts val="0"/>
              </a:spcAft>
              <a:buClr>
                <a:schemeClr val="accent1"/>
              </a:buClr>
              <a:buSzPts val="6000"/>
              <a:buNone/>
              <a:defRPr sz="6000">
                <a:solidFill>
                  <a:schemeClr val="accent1"/>
                </a:solidFill>
              </a:defRPr>
            </a:lvl1pPr>
            <a:lvl2pPr lvl="1">
              <a:spcBef>
                <a:spcPts val="0"/>
              </a:spcBef>
              <a:spcAft>
                <a:spcPts val="0"/>
              </a:spcAft>
              <a:buClr>
                <a:schemeClr val="accent1"/>
              </a:buClr>
              <a:buSzPts val="6000"/>
              <a:buNone/>
              <a:defRPr sz="6000">
                <a:solidFill>
                  <a:schemeClr val="accent1"/>
                </a:solidFill>
              </a:defRPr>
            </a:lvl2pPr>
            <a:lvl3pPr lvl="2">
              <a:spcBef>
                <a:spcPts val="0"/>
              </a:spcBef>
              <a:spcAft>
                <a:spcPts val="0"/>
              </a:spcAft>
              <a:buClr>
                <a:schemeClr val="accent1"/>
              </a:buClr>
              <a:buSzPts val="6000"/>
              <a:buNone/>
              <a:defRPr sz="6000">
                <a:solidFill>
                  <a:schemeClr val="accent1"/>
                </a:solidFill>
              </a:defRPr>
            </a:lvl3pPr>
            <a:lvl4pPr lvl="3">
              <a:spcBef>
                <a:spcPts val="0"/>
              </a:spcBef>
              <a:spcAft>
                <a:spcPts val="0"/>
              </a:spcAft>
              <a:buClr>
                <a:schemeClr val="accent1"/>
              </a:buClr>
              <a:buSzPts val="6000"/>
              <a:buNone/>
              <a:defRPr sz="6000">
                <a:solidFill>
                  <a:schemeClr val="accent1"/>
                </a:solidFill>
              </a:defRPr>
            </a:lvl4pPr>
            <a:lvl5pPr lvl="4">
              <a:spcBef>
                <a:spcPts val="0"/>
              </a:spcBef>
              <a:spcAft>
                <a:spcPts val="0"/>
              </a:spcAft>
              <a:buClr>
                <a:schemeClr val="accent1"/>
              </a:buClr>
              <a:buSzPts val="6000"/>
              <a:buNone/>
              <a:defRPr sz="6000">
                <a:solidFill>
                  <a:schemeClr val="accent1"/>
                </a:solidFill>
              </a:defRPr>
            </a:lvl5pPr>
            <a:lvl6pPr lvl="5">
              <a:spcBef>
                <a:spcPts val="0"/>
              </a:spcBef>
              <a:spcAft>
                <a:spcPts val="0"/>
              </a:spcAft>
              <a:buClr>
                <a:schemeClr val="accent1"/>
              </a:buClr>
              <a:buSzPts val="6000"/>
              <a:buNone/>
              <a:defRPr sz="6000">
                <a:solidFill>
                  <a:schemeClr val="accent1"/>
                </a:solidFill>
              </a:defRPr>
            </a:lvl6pPr>
            <a:lvl7pPr lvl="6">
              <a:spcBef>
                <a:spcPts val="0"/>
              </a:spcBef>
              <a:spcAft>
                <a:spcPts val="0"/>
              </a:spcAft>
              <a:buClr>
                <a:schemeClr val="accent1"/>
              </a:buClr>
              <a:buSzPts val="6000"/>
              <a:buNone/>
              <a:defRPr sz="6000">
                <a:solidFill>
                  <a:schemeClr val="accent1"/>
                </a:solidFill>
              </a:defRPr>
            </a:lvl7pPr>
            <a:lvl8pPr lvl="7">
              <a:spcBef>
                <a:spcPts val="0"/>
              </a:spcBef>
              <a:spcAft>
                <a:spcPts val="0"/>
              </a:spcAft>
              <a:buClr>
                <a:schemeClr val="accent1"/>
              </a:buClr>
              <a:buSzPts val="6000"/>
              <a:buNone/>
              <a:defRPr sz="6000">
                <a:solidFill>
                  <a:schemeClr val="accent1"/>
                </a:solidFill>
              </a:defRPr>
            </a:lvl8pPr>
            <a:lvl9pPr lvl="8">
              <a:spcBef>
                <a:spcPts val="0"/>
              </a:spcBef>
              <a:spcAft>
                <a:spcPts val="0"/>
              </a:spcAft>
              <a:buClr>
                <a:schemeClr val="accent1"/>
              </a:buClr>
              <a:buSzPts val="6000"/>
              <a:buNone/>
              <a:defRPr sz="6000">
                <a:solidFill>
                  <a:schemeClr val="accent1"/>
                </a:solidFill>
              </a:defRPr>
            </a:lvl9pPr>
          </a:lstStyle>
          <a:p>
            <a:endParaRPr/>
          </a:p>
        </p:txBody>
      </p:sp>
      <p:sp>
        <p:nvSpPr>
          <p:cNvPr id="18" name="Google Shape;18;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
        <p:cNvGrpSpPr/>
        <p:nvPr/>
      </p:nvGrpSpPr>
      <p:grpSpPr>
        <a:xfrm>
          <a:off x="0" y="0"/>
          <a:ext cx="0" cy="0"/>
          <a:chOff x="0" y="0"/>
          <a:chExt cx="0" cy="0"/>
        </a:xfrm>
      </p:grpSpPr>
      <p:sp>
        <p:nvSpPr>
          <p:cNvPr id="20" name="Google Shape;20;p4"/>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4"/>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2" name="Google Shape;22;p4"/>
          <p:cNvSpPr txBox="1">
            <a:spLocks noGrp="1"/>
          </p:cNvSpPr>
          <p:nvPr>
            <p:ph type="body" idx="1"/>
          </p:nvPr>
        </p:nvSpPr>
        <p:spPr>
          <a:xfrm>
            <a:off x="311700" y="1171600"/>
            <a:ext cx="8520600" cy="33972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3" name="Google Shape;23;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4"/>
        <p:cNvGrpSpPr/>
        <p:nvPr/>
      </p:nvGrpSpPr>
      <p:grpSpPr>
        <a:xfrm>
          <a:off x="0" y="0"/>
          <a:ext cx="0" cy="0"/>
          <a:chOff x="0" y="0"/>
          <a:chExt cx="0" cy="0"/>
        </a:xfrm>
      </p:grpSpPr>
      <p:sp>
        <p:nvSpPr>
          <p:cNvPr id="25" name="Google Shape;25;p5"/>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6" name="Google Shape;26;p5"/>
          <p:cNvSpPr txBox="1">
            <a:spLocks noGrp="1"/>
          </p:cNvSpPr>
          <p:nvPr>
            <p:ph type="body" idx="1"/>
          </p:nvPr>
        </p:nvSpPr>
        <p:spPr>
          <a:xfrm>
            <a:off x="311700" y="1171675"/>
            <a:ext cx="3999900" cy="33972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7" name="Google Shape;27;p5"/>
          <p:cNvSpPr txBox="1">
            <a:spLocks noGrp="1"/>
          </p:cNvSpPr>
          <p:nvPr>
            <p:ph type="body" idx="2"/>
          </p:nvPr>
        </p:nvSpPr>
        <p:spPr>
          <a:xfrm>
            <a:off x="4832400" y="1171675"/>
            <a:ext cx="3999900" cy="33972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8" name="Google Shape;28;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9"/>
        <p:cNvGrpSpPr/>
        <p:nvPr/>
      </p:nvGrpSpPr>
      <p:grpSpPr>
        <a:xfrm>
          <a:off x="0" y="0"/>
          <a:ext cx="0" cy="0"/>
          <a:chOff x="0" y="0"/>
          <a:chExt cx="0" cy="0"/>
        </a:xfrm>
      </p:grpSpPr>
      <p:sp>
        <p:nvSpPr>
          <p:cNvPr id="30" name="Google Shape;30;p6"/>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1" name="Google Shape;31;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2"/>
        <p:cNvGrpSpPr/>
        <p:nvPr/>
      </p:nvGrpSpPr>
      <p:grpSpPr>
        <a:xfrm>
          <a:off x="0" y="0"/>
          <a:ext cx="0" cy="0"/>
          <a:chOff x="0" y="0"/>
          <a:chExt cx="0" cy="0"/>
        </a:xfrm>
      </p:grpSpPr>
      <p:sp>
        <p:nvSpPr>
          <p:cNvPr id="33" name="Google Shape;33;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4" name="Google Shape;34;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5" name="Google Shape;35;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36"/>
        <p:cNvGrpSpPr/>
        <p:nvPr/>
      </p:nvGrpSpPr>
      <p:grpSpPr>
        <a:xfrm>
          <a:off x="0" y="0"/>
          <a:ext cx="0" cy="0"/>
          <a:chOff x="0" y="0"/>
          <a:chExt cx="0" cy="0"/>
        </a:xfrm>
      </p:grpSpPr>
      <p:sp>
        <p:nvSpPr>
          <p:cNvPr id="37" name="Google Shape;37;p8"/>
          <p:cNvSpPr txBox="1">
            <a:spLocks noGrp="1"/>
          </p:cNvSpPr>
          <p:nvPr>
            <p:ph type="title"/>
          </p:nvPr>
        </p:nvSpPr>
        <p:spPr>
          <a:xfrm>
            <a:off x="490250" y="526350"/>
            <a:ext cx="5604000" cy="40908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accent1"/>
              </a:buClr>
              <a:buSzPts val="5400"/>
              <a:buNone/>
              <a:defRPr sz="5400">
                <a:solidFill>
                  <a:schemeClr val="accent1"/>
                </a:solidFill>
              </a:defRPr>
            </a:lvl1pPr>
            <a:lvl2pPr lvl="1">
              <a:spcBef>
                <a:spcPts val="0"/>
              </a:spcBef>
              <a:spcAft>
                <a:spcPts val="0"/>
              </a:spcAft>
              <a:buClr>
                <a:schemeClr val="accent1"/>
              </a:buClr>
              <a:buSzPts val="5400"/>
              <a:buNone/>
              <a:defRPr sz="5400">
                <a:solidFill>
                  <a:schemeClr val="accent1"/>
                </a:solidFill>
              </a:defRPr>
            </a:lvl2pPr>
            <a:lvl3pPr lvl="2">
              <a:spcBef>
                <a:spcPts val="0"/>
              </a:spcBef>
              <a:spcAft>
                <a:spcPts val="0"/>
              </a:spcAft>
              <a:buClr>
                <a:schemeClr val="accent1"/>
              </a:buClr>
              <a:buSzPts val="5400"/>
              <a:buNone/>
              <a:defRPr sz="5400">
                <a:solidFill>
                  <a:schemeClr val="accent1"/>
                </a:solidFill>
              </a:defRPr>
            </a:lvl3pPr>
            <a:lvl4pPr lvl="3">
              <a:spcBef>
                <a:spcPts val="0"/>
              </a:spcBef>
              <a:spcAft>
                <a:spcPts val="0"/>
              </a:spcAft>
              <a:buClr>
                <a:schemeClr val="accent1"/>
              </a:buClr>
              <a:buSzPts val="5400"/>
              <a:buNone/>
              <a:defRPr sz="5400">
                <a:solidFill>
                  <a:schemeClr val="accent1"/>
                </a:solidFill>
              </a:defRPr>
            </a:lvl4pPr>
            <a:lvl5pPr lvl="4">
              <a:spcBef>
                <a:spcPts val="0"/>
              </a:spcBef>
              <a:spcAft>
                <a:spcPts val="0"/>
              </a:spcAft>
              <a:buClr>
                <a:schemeClr val="accent1"/>
              </a:buClr>
              <a:buSzPts val="5400"/>
              <a:buNone/>
              <a:defRPr sz="5400">
                <a:solidFill>
                  <a:schemeClr val="accent1"/>
                </a:solidFill>
              </a:defRPr>
            </a:lvl5pPr>
            <a:lvl6pPr lvl="5">
              <a:spcBef>
                <a:spcPts val="0"/>
              </a:spcBef>
              <a:spcAft>
                <a:spcPts val="0"/>
              </a:spcAft>
              <a:buClr>
                <a:schemeClr val="accent1"/>
              </a:buClr>
              <a:buSzPts val="5400"/>
              <a:buNone/>
              <a:defRPr sz="5400">
                <a:solidFill>
                  <a:schemeClr val="accent1"/>
                </a:solidFill>
              </a:defRPr>
            </a:lvl6pPr>
            <a:lvl7pPr lvl="6">
              <a:spcBef>
                <a:spcPts val="0"/>
              </a:spcBef>
              <a:spcAft>
                <a:spcPts val="0"/>
              </a:spcAft>
              <a:buClr>
                <a:schemeClr val="accent1"/>
              </a:buClr>
              <a:buSzPts val="5400"/>
              <a:buNone/>
              <a:defRPr sz="5400">
                <a:solidFill>
                  <a:schemeClr val="accent1"/>
                </a:solidFill>
              </a:defRPr>
            </a:lvl7pPr>
            <a:lvl8pPr lvl="7">
              <a:spcBef>
                <a:spcPts val="0"/>
              </a:spcBef>
              <a:spcAft>
                <a:spcPts val="0"/>
              </a:spcAft>
              <a:buClr>
                <a:schemeClr val="accent1"/>
              </a:buClr>
              <a:buSzPts val="5400"/>
              <a:buNone/>
              <a:defRPr sz="5400">
                <a:solidFill>
                  <a:schemeClr val="accent1"/>
                </a:solidFill>
              </a:defRPr>
            </a:lvl8pPr>
            <a:lvl9pPr lvl="8">
              <a:spcBef>
                <a:spcPts val="0"/>
              </a:spcBef>
              <a:spcAft>
                <a:spcPts val="0"/>
              </a:spcAft>
              <a:buClr>
                <a:schemeClr val="accent1"/>
              </a:buClr>
              <a:buSzPts val="5400"/>
              <a:buNone/>
              <a:defRPr sz="5400">
                <a:solidFill>
                  <a:schemeClr val="accent1"/>
                </a:solidFill>
              </a:defRPr>
            </a:lvl9pPr>
          </a:lstStyle>
          <a:p>
            <a:endParaRPr/>
          </a:p>
        </p:txBody>
      </p:sp>
      <p:sp>
        <p:nvSpPr>
          <p:cNvPr id="38" name="Google Shape;38;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9"/>
        <p:cNvGrpSpPr/>
        <p:nvPr/>
      </p:nvGrpSpPr>
      <p:grpSpPr>
        <a:xfrm>
          <a:off x="0" y="0"/>
          <a:ext cx="0" cy="0"/>
          <a:chOff x="0" y="0"/>
          <a:chExt cx="0" cy="0"/>
        </a:xfrm>
      </p:grpSpPr>
      <p:sp>
        <p:nvSpPr>
          <p:cNvPr id="40" name="Google Shape;40;p9"/>
          <p:cNvSpPr/>
          <p:nvPr/>
        </p:nvSpPr>
        <p:spPr>
          <a:xfrm>
            <a:off x="4572000" y="-2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1" name="Google Shape;41;p9"/>
          <p:cNvCxnSpPr/>
          <p:nvPr/>
        </p:nvCxnSpPr>
        <p:spPr>
          <a:xfrm>
            <a:off x="5029675" y="4495500"/>
            <a:ext cx="686400" cy="0"/>
          </a:xfrm>
          <a:prstGeom prst="straightConnector1">
            <a:avLst/>
          </a:prstGeom>
          <a:noFill/>
          <a:ln w="19050" cap="flat" cmpd="sng">
            <a:solidFill>
              <a:schemeClr val="lt2"/>
            </a:solidFill>
            <a:prstDash val="solid"/>
            <a:round/>
            <a:headEnd type="none" w="sm" len="sm"/>
            <a:tailEnd type="none" w="sm" len="sm"/>
          </a:ln>
        </p:spPr>
      </p:cxnSp>
      <p:sp>
        <p:nvSpPr>
          <p:cNvPr id="42" name="Google Shape;42;p9"/>
          <p:cNvSpPr txBox="1">
            <a:spLocks noGrp="1"/>
          </p:cNvSpPr>
          <p:nvPr>
            <p:ph type="title"/>
          </p:nvPr>
        </p:nvSpPr>
        <p:spPr>
          <a:xfrm>
            <a:off x="265500" y="1382350"/>
            <a:ext cx="4045200" cy="1333200"/>
          </a:xfrm>
          <a:prstGeom prst="rect">
            <a:avLst/>
          </a:prstGeom>
        </p:spPr>
        <p:txBody>
          <a:bodyPr spcFirstLastPara="1" wrap="square" lIns="91425" tIns="91425" rIns="91425" bIns="91425" anchor="b" anchorCtr="0">
            <a:normAutofit/>
          </a:bodyPr>
          <a:lstStyle>
            <a:lvl1pPr lvl="0" algn="ctr">
              <a:spcBef>
                <a:spcPts val="0"/>
              </a:spcBef>
              <a:spcAft>
                <a:spcPts val="0"/>
              </a:spcAft>
              <a:buClr>
                <a:schemeClr val="lt2"/>
              </a:buClr>
              <a:buSzPts val="4200"/>
              <a:buNone/>
              <a:defRPr sz="4200">
                <a:solidFill>
                  <a:schemeClr val="lt2"/>
                </a:solidFill>
              </a:defRPr>
            </a:lvl1pPr>
            <a:lvl2pPr lvl="1" algn="ctr">
              <a:spcBef>
                <a:spcPts val="0"/>
              </a:spcBef>
              <a:spcAft>
                <a:spcPts val="0"/>
              </a:spcAft>
              <a:buClr>
                <a:schemeClr val="lt2"/>
              </a:buClr>
              <a:buSzPts val="4200"/>
              <a:buNone/>
              <a:defRPr sz="4200">
                <a:solidFill>
                  <a:schemeClr val="lt2"/>
                </a:solidFill>
              </a:defRPr>
            </a:lvl2pPr>
            <a:lvl3pPr lvl="2" algn="ctr">
              <a:spcBef>
                <a:spcPts val="0"/>
              </a:spcBef>
              <a:spcAft>
                <a:spcPts val="0"/>
              </a:spcAft>
              <a:buClr>
                <a:schemeClr val="lt2"/>
              </a:buClr>
              <a:buSzPts val="4200"/>
              <a:buNone/>
              <a:defRPr sz="4200">
                <a:solidFill>
                  <a:schemeClr val="lt2"/>
                </a:solidFill>
              </a:defRPr>
            </a:lvl3pPr>
            <a:lvl4pPr lvl="3" algn="ctr">
              <a:spcBef>
                <a:spcPts val="0"/>
              </a:spcBef>
              <a:spcAft>
                <a:spcPts val="0"/>
              </a:spcAft>
              <a:buClr>
                <a:schemeClr val="lt2"/>
              </a:buClr>
              <a:buSzPts val="4200"/>
              <a:buNone/>
              <a:defRPr sz="4200">
                <a:solidFill>
                  <a:schemeClr val="lt2"/>
                </a:solidFill>
              </a:defRPr>
            </a:lvl4pPr>
            <a:lvl5pPr lvl="4" algn="ctr">
              <a:spcBef>
                <a:spcPts val="0"/>
              </a:spcBef>
              <a:spcAft>
                <a:spcPts val="0"/>
              </a:spcAft>
              <a:buClr>
                <a:schemeClr val="lt2"/>
              </a:buClr>
              <a:buSzPts val="4200"/>
              <a:buNone/>
              <a:defRPr sz="4200">
                <a:solidFill>
                  <a:schemeClr val="lt2"/>
                </a:solidFill>
              </a:defRPr>
            </a:lvl5pPr>
            <a:lvl6pPr lvl="5" algn="ctr">
              <a:spcBef>
                <a:spcPts val="0"/>
              </a:spcBef>
              <a:spcAft>
                <a:spcPts val="0"/>
              </a:spcAft>
              <a:buClr>
                <a:schemeClr val="lt2"/>
              </a:buClr>
              <a:buSzPts val="4200"/>
              <a:buNone/>
              <a:defRPr sz="4200">
                <a:solidFill>
                  <a:schemeClr val="lt2"/>
                </a:solidFill>
              </a:defRPr>
            </a:lvl6pPr>
            <a:lvl7pPr lvl="6" algn="ctr">
              <a:spcBef>
                <a:spcPts val="0"/>
              </a:spcBef>
              <a:spcAft>
                <a:spcPts val="0"/>
              </a:spcAft>
              <a:buClr>
                <a:schemeClr val="lt2"/>
              </a:buClr>
              <a:buSzPts val="4200"/>
              <a:buNone/>
              <a:defRPr sz="4200">
                <a:solidFill>
                  <a:schemeClr val="lt2"/>
                </a:solidFill>
              </a:defRPr>
            </a:lvl7pPr>
            <a:lvl8pPr lvl="7" algn="ctr">
              <a:spcBef>
                <a:spcPts val="0"/>
              </a:spcBef>
              <a:spcAft>
                <a:spcPts val="0"/>
              </a:spcAft>
              <a:buClr>
                <a:schemeClr val="lt2"/>
              </a:buClr>
              <a:buSzPts val="4200"/>
              <a:buNone/>
              <a:defRPr sz="4200">
                <a:solidFill>
                  <a:schemeClr val="lt2"/>
                </a:solidFill>
              </a:defRPr>
            </a:lvl8pPr>
            <a:lvl9pPr lvl="8" algn="ctr">
              <a:spcBef>
                <a:spcPts val="0"/>
              </a:spcBef>
              <a:spcAft>
                <a:spcPts val="0"/>
              </a:spcAft>
              <a:buClr>
                <a:schemeClr val="lt2"/>
              </a:buClr>
              <a:buSzPts val="4200"/>
              <a:buNone/>
              <a:defRPr sz="4200">
                <a:solidFill>
                  <a:schemeClr val="lt2"/>
                </a:solidFill>
              </a:defRPr>
            </a:lvl9pPr>
          </a:lstStyle>
          <a:p>
            <a:endParaRPr/>
          </a:p>
        </p:txBody>
      </p:sp>
      <p:sp>
        <p:nvSpPr>
          <p:cNvPr id="43" name="Google Shape;43;p9"/>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4" name="Google Shape;44;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accent1"/>
              </a:buClr>
              <a:buSzPts val="1800"/>
              <a:buChar char="●"/>
              <a:defRPr>
                <a:solidFill>
                  <a:schemeClr val="accent1"/>
                </a:solidFill>
              </a:defRPr>
            </a:lvl1pPr>
            <a:lvl2pPr marL="914400" lvl="1" indent="-317500">
              <a:spcBef>
                <a:spcPts val="0"/>
              </a:spcBef>
              <a:spcAft>
                <a:spcPts val="0"/>
              </a:spcAft>
              <a:buClr>
                <a:schemeClr val="accent1"/>
              </a:buClr>
              <a:buSzPts val="1400"/>
              <a:buChar char="○"/>
              <a:defRPr>
                <a:solidFill>
                  <a:schemeClr val="accent1"/>
                </a:solidFill>
              </a:defRPr>
            </a:lvl2pPr>
            <a:lvl3pPr marL="1371600" lvl="2" indent="-317500">
              <a:spcBef>
                <a:spcPts val="0"/>
              </a:spcBef>
              <a:spcAft>
                <a:spcPts val="0"/>
              </a:spcAft>
              <a:buClr>
                <a:schemeClr val="accent1"/>
              </a:buClr>
              <a:buSzPts val="1400"/>
              <a:buChar char="■"/>
              <a:defRPr>
                <a:solidFill>
                  <a:schemeClr val="accent1"/>
                </a:solidFill>
              </a:defRPr>
            </a:lvl3pPr>
            <a:lvl4pPr marL="1828800" lvl="3" indent="-317500">
              <a:spcBef>
                <a:spcPts val="0"/>
              </a:spcBef>
              <a:spcAft>
                <a:spcPts val="0"/>
              </a:spcAft>
              <a:buClr>
                <a:schemeClr val="accent1"/>
              </a:buClr>
              <a:buSzPts val="1400"/>
              <a:buChar char="●"/>
              <a:defRPr>
                <a:solidFill>
                  <a:schemeClr val="accent1"/>
                </a:solidFill>
              </a:defRPr>
            </a:lvl4pPr>
            <a:lvl5pPr marL="2286000" lvl="4" indent="-317500">
              <a:spcBef>
                <a:spcPts val="0"/>
              </a:spcBef>
              <a:spcAft>
                <a:spcPts val="0"/>
              </a:spcAft>
              <a:buClr>
                <a:schemeClr val="accent1"/>
              </a:buClr>
              <a:buSzPts val="1400"/>
              <a:buChar char="○"/>
              <a:defRPr>
                <a:solidFill>
                  <a:schemeClr val="accent1"/>
                </a:solidFill>
              </a:defRPr>
            </a:lvl5pPr>
            <a:lvl6pPr marL="2743200" lvl="5" indent="-317500">
              <a:spcBef>
                <a:spcPts val="0"/>
              </a:spcBef>
              <a:spcAft>
                <a:spcPts val="0"/>
              </a:spcAft>
              <a:buClr>
                <a:schemeClr val="accent1"/>
              </a:buClr>
              <a:buSzPts val="1400"/>
              <a:buChar char="■"/>
              <a:defRPr>
                <a:solidFill>
                  <a:schemeClr val="accent1"/>
                </a:solidFill>
              </a:defRPr>
            </a:lvl6pPr>
            <a:lvl7pPr marL="3200400" lvl="6" indent="-317500">
              <a:spcBef>
                <a:spcPts val="0"/>
              </a:spcBef>
              <a:spcAft>
                <a:spcPts val="0"/>
              </a:spcAft>
              <a:buClr>
                <a:schemeClr val="accent1"/>
              </a:buClr>
              <a:buSzPts val="1400"/>
              <a:buChar char="●"/>
              <a:defRPr>
                <a:solidFill>
                  <a:schemeClr val="accent1"/>
                </a:solidFill>
              </a:defRPr>
            </a:lvl7pPr>
            <a:lvl8pPr marL="3657600" lvl="7" indent="-317500">
              <a:spcBef>
                <a:spcPts val="0"/>
              </a:spcBef>
              <a:spcAft>
                <a:spcPts val="0"/>
              </a:spcAft>
              <a:buClr>
                <a:schemeClr val="accent1"/>
              </a:buClr>
              <a:buSzPts val="1400"/>
              <a:buChar char="○"/>
              <a:defRPr>
                <a:solidFill>
                  <a:schemeClr val="accent1"/>
                </a:solidFill>
              </a:defRPr>
            </a:lvl8pPr>
            <a:lvl9pPr marL="4114800" lvl="8" indent="-317500">
              <a:spcBef>
                <a:spcPts val="0"/>
              </a:spcBef>
              <a:spcAft>
                <a:spcPts val="0"/>
              </a:spcAft>
              <a:buClr>
                <a:schemeClr val="accent1"/>
              </a:buClr>
              <a:buSzPts val="1400"/>
              <a:buChar char="■"/>
              <a:defRPr>
                <a:solidFill>
                  <a:schemeClr val="accent1"/>
                </a:solidFill>
              </a:defRPr>
            </a:lvl9pPr>
          </a:lstStyle>
          <a:p>
            <a:endParaRPr/>
          </a:p>
        </p:txBody>
      </p:sp>
      <p:sp>
        <p:nvSpPr>
          <p:cNvPr id="45" name="Google Shape;45;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6"/>
        <p:cNvGrpSpPr/>
        <p:nvPr/>
      </p:nvGrpSpPr>
      <p:grpSpPr>
        <a:xfrm>
          <a:off x="0" y="0"/>
          <a:ext cx="0" cy="0"/>
          <a:chOff x="0" y="0"/>
          <a:chExt cx="0" cy="0"/>
        </a:xfrm>
      </p:grpSpPr>
      <p:sp>
        <p:nvSpPr>
          <p:cNvPr id="47" name="Google Shape;47;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8" name="Google Shape;48;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paperback">
    <p:bg>
      <p:bgPr>
        <a:solidFill>
          <a:schemeClr val="accen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6132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1pPr>
            <a:lvl2pPr lvl="1">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2pPr>
            <a:lvl3pPr lvl="2">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3pPr>
            <a:lvl4pPr lvl="3">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4pPr>
            <a:lvl5pPr lvl="4">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5pPr>
            <a:lvl6pPr lvl="5">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6pPr>
            <a:lvl7pPr lvl="6">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7pPr>
            <a:lvl8pPr lvl="7">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8pPr>
            <a:lvl9pPr lvl="8">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9pPr>
          </a:lstStyle>
          <a:p>
            <a:endParaRPr/>
          </a:p>
        </p:txBody>
      </p:sp>
      <p:sp>
        <p:nvSpPr>
          <p:cNvPr id="7" name="Google Shape;7;p1"/>
          <p:cNvSpPr txBox="1">
            <a:spLocks noGrp="1"/>
          </p:cNvSpPr>
          <p:nvPr>
            <p:ph type="body" idx="1"/>
          </p:nvPr>
        </p:nvSpPr>
        <p:spPr>
          <a:xfrm>
            <a:off x="311700" y="1171600"/>
            <a:ext cx="8520600" cy="33972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1"/>
              </a:buClr>
              <a:buSzPts val="1800"/>
              <a:buFont typeface="Old Standard TT"/>
              <a:buChar char="●"/>
              <a:defRPr sz="1800">
                <a:solidFill>
                  <a:schemeClr val="dk1"/>
                </a:solidFill>
                <a:latin typeface="Old Standard TT"/>
                <a:ea typeface="Old Standard TT"/>
                <a:cs typeface="Old Standard TT"/>
                <a:sym typeface="Old Standard TT"/>
              </a:defRPr>
            </a:lvl1pPr>
            <a:lvl2pPr marL="914400" lvl="1" indent="-3175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2pPr>
            <a:lvl3pPr marL="1371600" lvl="2" indent="-3175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3pPr>
            <a:lvl4pPr marL="1828800" lvl="3" indent="-3175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4pPr>
            <a:lvl5pPr marL="2286000" lvl="4" indent="-3175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5pPr>
            <a:lvl6pPr marL="2743200" lvl="5" indent="-3175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6pPr>
            <a:lvl7pPr marL="3200400" lvl="6" indent="-3175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7pPr>
            <a:lvl8pPr marL="3657600" lvl="7" indent="-3175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8pPr>
            <a:lvl9pPr marL="4114800" lvl="8" indent="-3175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1"/>
                </a:solidFill>
                <a:latin typeface="Old Standard TT"/>
                <a:ea typeface="Old Standard TT"/>
                <a:cs typeface="Old Standard TT"/>
                <a:sym typeface="Old Standard TT"/>
              </a:defRPr>
            </a:lvl1pPr>
            <a:lvl2pPr lvl="1" algn="r">
              <a:buNone/>
              <a:defRPr sz="1000">
                <a:solidFill>
                  <a:schemeClr val="dk1"/>
                </a:solidFill>
                <a:latin typeface="Old Standard TT"/>
                <a:ea typeface="Old Standard TT"/>
                <a:cs typeface="Old Standard TT"/>
                <a:sym typeface="Old Standard TT"/>
              </a:defRPr>
            </a:lvl2pPr>
            <a:lvl3pPr lvl="2" algn="r">
              <a:buNone/>
              <a:defRPr sz="1000">
                <a:solidFill>
                  <a:schemeClr val="dk1"/>
                </a:solidFill>
                <a:latin typeface="Old Standard TT"/>
                <a:ea typeface="Old Standard TT"/>
                <a:cs typeface="Old Standard TT"/>
                <a:sym typeface="Old Standard TT"/>
              </a:defRPr>
            </a:lvl3pPr>
            <a:lvl4pPr lvl="3" algn="r">
              <a:buNone/>
              <a:defRPr sz="1000">
                <a:solidFill>
                  <a:schemeClr val="dk1"/>
                </a:solidFill>
                <a:latin typeface="Old Standard TT"/>
                <a:ea typeface="Old Standard TT"/>
                <a:cs typeface="Old Standard TT"/>
                <a:sym typeface="Old Standard TT"/>
              </a:defRPr>
            </a:lvl4pPr>
            <a:lvl5pPr lvl="4" algn="r">
              <a:buNone/>
              <a:defRPr sz="1000">
                <a:solidFill>
                  <a:schemeClr val="dk1"/>
                </a:solidFill>
                <a:latin typeface="Old Standard TT"/>
                <a:ea typeface="Old Standard TT"/>
                <a:cs typeface="Old Standard TT"/>
                <a:sym typeface="Old Standard TT"/>
              </a:defRPr>
            </a:lvl5pPr>
            <a:lvl6pPr lvl="5" algn="r">
              <a:buNone/>
              <a:defRPr sz="1000">
                <a:solidFill>
                  <a:schemeClr val="dk1"/>
                </a:solidFill>
                <a:latin typeface="Old Standard TT"/>
                <a:ea typeface="Old Standard TT"/>
                <a:cs typeface="Old Standard TT"/>
                <a:sym typeface="Old Standard TT"/>
              </a:defRPr>
            </a:lvl6pPr>
            <a:lvl7pPr lvl="6" algn="r">
              <a:buNone/>
              <a:defRPr sz="1000">
                <a:solidFill>
                  <a:schemeClr val="dk1"/>
                </a:solidFill>
                <a:latin typeface="Old Standard TT"/>
                <a:ea typeface="Old Standard TT"/>
                <a:cs typeface="Old Standard TT"/>
                <a:sym typeface="Old Standard TT"/>
              </a:defRPr>
            </a:lvl7pPr>
            <a:lvl8pPr lvl="7" algn="r">
              <a:buNone/>
              <a:defRPr sz="1000">
                <a:solidFill>
                  <a:schemeClr val="dk1"/>
                </a:solidFill>
                <a:latin typeface="Old Standard TT"/>
                <a:ea typeface="Old Standard TT"/>
                <a:cs typeface="Old Standard TT"/>
                <a:sym typeface="Old Standard TT"/>
              </a:defRPr>
            </a:lvl8pPr>
            <a:lvl9pPr lvl="8" algn="r">
              <a:buNone/>
              <a:defRPr sz="1000">
                <a:solidFill>
                  <a:schemeClr val="dk1"/>
                </a:solidFill>
                <a:latin typeface="Old Standard TT"/>
                <a:ea typeface="Old Standard TT"/>
                <a:cs typeface="Old Standard TT"/>
                <a:sym typeface="Old Standard TT"/>
              </a:defRPr>
            </a:lvl9pPr>
          </a:lstStyle>
          <a:p>
            <a:pPr marL="0" lvl="0" indent="0" algn="r" rtl="0">
              <a:spcBef>
                <a:spcPts val="0"/>
              </a:spcBef>
              <a:spcAft>
                <a:spcPts val="0"/>
              </a:spcAft>
              <a:buNone/>
            </a:pPr>
            <a:fld id="{00000000-1234-1234-1234-123412341234}" type="slidenum">
              <a:rPr lang="ru"/>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mc:AlternateContent xmlns:mc="http://schemas.openxmlformats.org/markup-compatibility/2006" xmlns:p14="http://schemas.microsoft.com/office/powerpoint/2010/main">
    <mc:Choice Requires="p14">
      <p:transition p14:dur="1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hyperlink" Target="https://ru.wikipedia.org/wiki/%D0%98%D0%BC%D0%BF%D0%B5%D1%80%D0%B0%D1%82%D0%BE%D1%80%D1%81%D0%BA%D0%B8%D0%B9_%D0%9A%D0%B0%D0%B7%D0%B0%D0%BD%D1%81%D0%BA%D0%B8%D0%B9_%D1%83%D0%BD%D0%B8%D0%B2%D0%B5%D1%80%D1%81%D0%B8%D1%82%D0%B5%D1%82" TargetMode="External"/><Relationship Id="rId5" Type="http://schemas.openxmlformats.org/officeDocument/2006/relationships/hyperlink" Target="https://ru.wikipedia.org/wiki/%D0%9A%D0%BB%D0%B5%D0%B9%D0%BD,_%D0%A4%D0%B5%D0%BB%D0%B8%D0%BA%D1%81" TargetMode="External"/><Relationship Id="rId4" Type="http://schemas.openxmlformats.org/officeDocument/2006/relationships/hyperlink" Target="https://ru.wikipedia.org/wiki/%D0%AD%D1%80%D0%BB%D0%B0%D0%BD%D0%B3%D0%B5%D0%BD%D1%81%D0%BA%D0%B0%D1%8F_%D0%BF%D1%80%D0%BE%D0%B3%D1%80%D0%B0%D0%BC%D0%BC%D0%B0"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faktoved.ru/%d1%84%d0%b0%d0%ba%d1%82%d1%8b-%d0%be-%d0%b3%d0%b5%d0%be%d0%bc%d0%b5%d1%82%d1%80%d0%b8%d0%b8/" TargetMode="External"/><Relationship Id="rId2" Type="http://schemas.openxmlformats.org/officeDocument/2006/relationships/notesSlide" Target="../notesSlides/notesSlide4.xml"/><Relationship Id="rId1" Type="http://schemas.openxmlformats.org/officeDocument/2006/relationships/slideLayout" Target="../slideLayouts/slideLayout11.xml"/><Relationship Id="rId4" Type="http://schemas.openxmlformats.org/officeDocument/2006/relationships/hyperlink" Target="https://faktoved.ru/%d1%84%d0%b0%d0%ba%d1%82%d1%8b-%d0%be-%d0%bc%d0%b0%d1%82%d0%b5%d0%bc%d0%b0%d1%82%d0%b8%d0%ba%d0%b5/"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hyperlink" Target="https://ru.wikipedia.org/wiki/%D0%9D%D0%B8%D0%BA%D0%BE%D0%BB%D0%B0%D0%B9_%D0%98%D0%B2%D0%B0%D0%BD%D0%BE%D0%B2%D0%B8%D1%87_%D0%9B%D0%BE%D0%B1%D0%B0%D1%87%D0%B5%D0%B2%D1%81%D0%BA%D0%B8%D0%B9" TargetMode="External"/><Relationship Id="rId13" Type="http://schemas.openxmlformats.org/officeDocument/2006/relationships/hyperlink" Target="https://ru.wikipedia.org/wiki/%D0%9F%D0%B0%D1%80%D0%B0%D0%BB%D0%BB%D0%B5%D0%BB%D1%8C%D0%BD%D1%8B%D0%B5_%D0%BF%D1%80%D1%8F%D0%BC%D1%8B%D0%B5" TargetMode="External"/><Relationship Id="rId18" Type="http://schemas.openxmlformats.org/officeDocument/2006/relationships/hyperlink" Target="https://ru.wikipedia.org/wiki/%D0%93%D0%B5%D0%BE%D0%BC%D0%B5%D1%82%D1%80%D0%B8%D1%8F" TargetMode="External"/><Relationship Id="rId3" Type="http://schemas.openxmlformats.org/officeDocument/2006/relationships/hyperlink" Target="https://ru.wikipedia.org/wiki/%D0%9B%D0%BE%D0%B1%D0%B0%D1%87%D0%B5%D0%B2%D1%81%D0%BA%D0%B8%D0%B9,_%D0%9D%D0%B8%D0%BA%D0%BE%D0%BB%D0%B0%D0%B9_%D0%98%D0%B2%D0%B0%D0%BD%D0%BE%D0%B2%D0%B8%D1%87" TargetMode="External"/><Relationship Id="rId7" Type="http://schemas.openxmlformats.org/officeDocument/2006/relationships/hyperlink" Target="https://ru.wikipedia.org/wiki/%D0%9E%D1%82%D1%80%D0%B8%D1%86%D0%B0%D0%BD%D0%B8%D0%B5" TargetMode="External"/><Relationship Id="rId12" Type="http://schemas.openxmlformats.org/officeDocument/2006/relationships/hyperlink" Target="https://ru.wikipedia.org/wiki/%D0%9F%D1%80%D1%8F%D0%BC%D0%B0%D1%8F" TargetMode="External"/><Relationship Id="rId17" Type="http://schemas.openxmlformats.org/officeDocument/2006/relationships/hyperlink" Target="https://ru.wikipedia.org/wiki/%D0%9F%D1%80%D0%BE%D1%81%D1%82%D1%80%D0%B0%D0%BD%D1%81%D1%82%D0%B2%D0%BE_%D0%9B%D0%BE%D0%B1%D0%B0%D1%87%D0%B5%D0%B2%D1%81%D0%BA%D0%BE%D0%B3%D0%BE" TargetMode="External"/><Relationship Id="rId2" Type="http://schemas.openxmlformats.org/officeDocument/2006/relationships/notesSlide" Target="../notesSlides/notesSlide7.xml"/><Relationship Id="rId16" Type="http://schemas.openxmlformats.org/officeDocument/2006/relationships/hyperlink" Target="https://ru.wikipedia.org/wiki/%D0%93%D0%B5%D0%BE%D0%BC%D0%B5%D1%82%D1%80%D0%B8%D1%8F_%D0%A0%D0%B8%D0%BC%D0%B0%D0%BD%D0%B0" TargetMode="External"/><Relationship Id="rId1" Type="http://schemas.openxmlformats.org/officeDocument/2006/relationships/slideLayout" Target="../slideLayouts/slideLayout3.xml"/><Relationship Id="rId6" Type="http://schemas.openxmlformats.org/officeDocument/2006/relationships/hyperlink" Target="https://ru.wikipedia.org/wiki/%D0%90%D0%BA%D1%81%D0%B8%D0%BE%D0%BC%D0%B0_%D0%BE_%D0%BF%D0%B0%D1%80%D0%B0%D0%BB%D0%BB%D0%B5%D0%BB%D1%8C%D0%BD%D1%8B%D1%85" TargetMode="External"/><Relationship Id="rId11" Type="http://schemas.openxmlformats.org/officeDocument/2006/relationships/hyperlink" Target="https://ru.wikipedia.org/wiki/%D0%A2%D0%BE%D1%87%D0%BA%D0%B0_(%D0%B3%D0%B5%D0%BE%D0%BC%D0%B5%D1%82%D1%80%D0%B8%D1%8F)" TargetMode="External"/><Relationship Id="rId5" Type="http://schemas.openxmlformats.org/officeDocument/2006/relationships/hyperlink" Target="https://ru.wikipedia.org/wiki/%D0%95%D0%B2%D0%BA%D0%BB%D0%B8%D0%B4%D0%BE%D0%B2%D0%B0_%D0%B3%D0%B5%D0%BE%D0%BC%D0%B5%D1%82%D1%80%D0%B8%D1%8F" TargetMode="External"/><Relationship Id="rId15" Type="http://schemas.openxmlformats.org/officeDocument/2006/relationships/hyperlink" Target="https://ru.wikipedia.org/wiki/%D0%A1%D1%84%D0%B5%D1%80%D0%B8%D1%87%D0%B5%D1%81%D0%BA%D0%B0%D1%8F_%D0%B3%D0%B5%D0%BE%D0%BC%D0%B5%D1%82%D1%80%D0%B8%D1%8F" TargetMode="External"/><Relationship Id="rId10" Type="http://schemas.openxmlformats.org/officeDocument/2006/relationships/hyperlink" Target="https://ru.wikipedia.org/wiki/%D0%9F%D0%BB%D0%BE%D1%81%D0%BA%D0%BE%D1%81%D1%82%D1%8C_(%D0%BC%D0%B0%D1%82%D0%B5%D0%BC%D0%B0%D1%82%D0%B8%D0%BA%D0%B0)" TargetMode="External"/><Relationship Id="rId4" Type="http://schemas.openxmlformats.org/officeDocument/2006/relationships/hyperlink" Target="https://ru.wikipedia.org/wiki/%D0%9D%D0%B5%D0%B5%D0%B2%D0%BA%D0%BB%D0%B8%D0%B4%D0%BE%D0%B2%D0%B0_%D0%B3%D0%B5%D0%BE%D0%BC%D0%B5%D1%82%D1%80%D0%B8%D1%8F" TargetMode="External"/><Relationship Id="rId9" Type="http://schemas.openxmlformats.org/officeDocument/2006/relationships/hyperlink" Target="https://ru.wikipedia.org/wiki/1826_%D0%B3%D0%BE%D0%B4" TargetMode="External"/><Relationship Id="rId14" Type="http://schemas.openxmlformats.org/officeDocument/2006/relationships/hyperlink" Target="https://ru.wikipedia.org/wiki/%D0%90%D0%B1%D1%81%D0%BE%D0%BB%D1%8E%D1%82%D0%BD%D0%B0%D1%8F_%D0%B3%D0%B5%D0%BE%D0%BC%D0%B5%D1%82%D1%80%D0%B8%D1%8F"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s://ru.wikipedia.org/wiki/%D0%9F%D1%81%D0%B5%D0%B2%D0%B4%D0%BE%D1%81%D1%84%D0%B5%D1%80%D0%B0" TargetMode="External"/><Relationship Id="rId13" Type="http://schemas.openxmlformats.org/officeDocument/2006/relationships/hyperlink" Target="https://ru.wikipedia.org/wiki/%D0%92%D0%B5%D0%B9%D0%B5%D1%80%D1%88%D1%82%D1%80%D0%B0%D1%81%D1%81,_%D0%9A%D0%B0%D1%80%D0%BB" TargetMode="External"/><Relationship Id="rId3" Type="http://schemas.openxmlformats.org/officeDocument/2006/relationships/hyperlink" Target="https://ru.wikipedia.org/wiki/1856_%D0%B3%D0%BE%D0%B4" TargetMode="External"/><Relationship Id="rId7" Type="http://schemas.openxmlformats.org/officeDocument/2006/relationships/hyperlink" Target="https://ru.wikipedia.org/wiki/%D0%93%D0%B5%D0%BE%D0%BC%D0%B5%D1%82%D1%80%D0%B8%D1%8F_%D0%9B%D0%BE%D0%B1%D0%B0%D1%87%D0%B5%D0%B2%D1%81%D0%BA%D0%BE%D0%B3%D0%BE#cite_note-8" TargetMode="External"/><Relationship Id="rId12" Type="http://schemas.openxmlformats.org/officeDocument/2006/relationships/hyperlink" Target="https://ru.wikipedia.org/wiki/%D0%93%D0%B5%D0%BE%D0%BC%D0%B5%D1%82%D1%80%D0%B8%D1%8F_%D0%9B%D0%BE%D0%B1%D0%B0%D1%87%D0%B5%D0%B2%D1%81%D0%BA%D0%BE%D0%B3%D0%BE#cite_note-9" TargetMode="External"/><Relationship Id="rId17" Type="http://schemas.openxmlformats.org/officeDocument/2006/relationships/hyperlink" Target="https://ru.wikipedia.org/wiki/1893_%D0%B3%D0%BE%D0%B4" TargetMode="External"/><Relationship Id="rId2" Type="http://schemas.openxmlformats.org/officeDocument/2006/relationships/notesSlide" Target="../notesSlides/notesSlide8.xml"/><Relationship Id="rId16" Type="http://schemas.openxmlformats.org/officeDocument/2006/relationships/hyperlink" Target="https://ru.wikipedia.org/wiki/%D0%9A%D0%B0%D0%B7%D0%B0%D0%BD%D1%81%D0%BA%D0%BE%D0%B5_%D1%84%D0%B8%D0%B7%D0%B8%D0%BA%D0%BE-%D0%BC%D0%B0%D1%82%D0%B5%D0%BC%D0%B0%D1%82%D0%B8%D1%87%D0%B5%D1%81%D0%BA%D0%BE%D0%B5_%D0%BE%D0%B1%D1%89%D0%B5%D1%81%D1%82%D0%B2%D0%BE" TargetMode="External"/><Relationship Id="rId1" Type="http://schemas.openxmlformats.org/officeDocument/2006/relationships/slideLayout" Target="../slideLayouts/slideLayout3.xml"/><Relationship Id="rId6" Type="http://schemas.openxmlformats.org/officeDocument/2006/relationships/hyperlink" Target="https://ru.wikipedia.org/wiki/%D0%91%D0%B5%D0%BB%D1%8C%D1%82%D1%80%D0%B0%D0%BC%D0%B8,_%D0%AD%D1%83%D0%B4%D0%B6%D0%B5%D0%BD%D0%B8%D0%BE" TargetMode="External"/><Relationship Id="rId11" Type="http://schemas.openxmlformats.org/officeDocument/2006/relationships/hyperlink" Target="https://ru.wikipedia.org/wiki/%D0%9C%D0%BE%D0%B4%D0%B5%D0%BB%D1%8C_%D0%9F%D1%83%D0%B0%D0%BD%D0%BA%D0%B0%D1%80%D0%B5" TargetMode="External"/><Relationship Id="rId5" Type="http://schemas.openxmlformats.org/officeDocument/2006/relationships/hyperlink" Target="https://ru.wikipedia.org/wiki/1868_%D0%B3%D0%BE%D0%B4" TargetMode="External"/><Relationship Id="rId15" Type="http://schemas.openxmlformats.org/officeDocument/2006/relationships/hyperlink" Target="https://ru.wikipedia.org/wiki/1870" TargetMode="External"/><Relationship Id="rId10" Type="http://schemas.openxmlformats.org/officeDocument/2006/relationships/hyperlink" Target="https://ru.wikipedia.org/wiki/%D0%9C%D0%BE%D0%B4%D0%B5%D0%BB%D1%8C_%D0%9A%D0%BB%D0%B5%D0%B9%D0%BD%D0%B0" TargetMode="External"/><Relationship Id="rId4" Type="http://schemas.openxmlformats.org/officeDocument/2006/relationships/hyperlink" Target="https://ru.wikipedia.org/wiki/%D0%91%D0%BE%D0%B9%D1%8F%D0%B8,_%D0%AF%D0%BD%D0%BE%D1%88" TargetMode="External"/><Relationship Id="rId9" Type="http://schemas.openxmlformats.org/officeDocument/2006/relationships/hyperlink" Target="https://ru.wikipedia.org/wiki/%D0%9C%D0%B8%D0%BD%D0%B4%D0%B8%D0%BD%D0%B3" TargetMode="External"/><Relationship Id="rId14" Type="http://schemas.openxmlformats.org/officeDocument/2006/relationships/hyperlink" Target="https://ru.wikipedia.org/wiki/%D0%91%D0%B5%D1%80%D0%BB%D0%B8%D0%BD%D1%81%D0%BA%D0%B8%D0%B9_%D1%83%D0%BD%D0%B8%D0%B2%D0%B5%D1%80%D1%81%D0%B8%D1%82%D0%B5%D1%82_%D0%B8%D0%BC%D0%B5%D0%BD%D0%B8_%D0%93%D1%83%D0%BC%D0%B1%D0%BE%D0%BB%D1%8C%D0%B4%D1%82%D0%B0"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s://ru.wikipedia.org/wiki/%D0%9F%D0%BE%D0%B2%D0%B5%D1%80%D1%85%D0%BD%D0%BE%D1%81%D1%82%D1%8C_%D0%94%D0%B8%D0%BD%D0%B8" TargetMode="External"/><Relationship Id="rId3" Type="http://schemas.openxmlformats.org/officeDocument/2006/relationships/hyperlink" Target="https://ru.wikipedia.org/wiki/%D0%9E%D1%80%D0%B8%D1%81%D1%84%D0%B5%D1%80%D0%B0" TargetMode="External"/><Relationship Id="rId7" Type="http://schemas.openxmlformats.org/officeDocument/2006/relationships/hyperlink" Target="https://ru.wikipedia.org/wiki/%D0%93%D0%B5%D0%BE%D0%B4%D0%B5%D0%B7%D0%B8%D1%87%D0%B5%D1%81%D0%BA%D0%B0%D1%8F"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hyperlink" Target="https://ru.wikipedia.org/wiki/%D0%9F%D1%81%D0%B5%D0%B2%D0%B4%D0%BE%D1%81%D1%84%D0%B5%D1%80%D0%B0" TargetMode="External"/><Relationship Id="rId11" Type="http://schemas.openxmlformats.org/officeDocument/2006/relationships/image" Target="../media/image4.png"/><Relationship Id="rId5" Type="http://schemas.openxmlformats.org/officeDocument/2006/relationships/hyperlink" Target="https://ru.wikipedia.org/wiki/1868_%D0%B3%D0%BE%D0%B4" TargetMode="External"/><Relationship Id="rId10" Type="http://schemas.openxmlformats.org/officeDocument/2006/relationships/hyperlink" Target="https://ru.wikipedia.org/wiki/%D0%9E%D1%80%D0%B8%D1%86%D0%B8%D0%BA%D0%BB" TargetMode="External"/><Relationship Id="rId4" Type="http://schemas.openxmlformats.org/officeDocument/2006/relationships/hyperlink" Target="https://ru.wikipedia.org/wiki/%D0%91%D0%B5%D0%BB%D1%8C%D1%82%D1%80%D0%B0%D0%BC%D0%B8,_%D0%AD%D1%83%D0%B4%D0%B6%D0%B5%D0%BD%D0%B8%D0%BE" TargetMode="External"/><Relationship Id="rId9" Type="http://schemas.openxmlformats.org/officeDocument/2006/relationships/hyperlink" Target="https://ru.wikipedia.org/wiki/%D0%9F%D0%BB%D0%BE%D1%81%D0%BA%D0%BE%D1%81%D1%82%D1%8C_%D0%9B%D0%BE%D0%B1%D0%B0%D1%87%D0%B5%D0%B2%D1%81%D0%BA%D0%BE%D0%B3%D0%B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13"/>
          <p:cNvSpPr txBox="1">
            <a:spLocks noGrp="1"/>
          </p:cNvSpPr>
          <p:nvPr>
            <p:ph type="ctrTitle"/>
          </p:nvPr>
        </p:nvSpPr>
        <p:spPr>
          <a:xfrm>
            <a:off x="0" y="1105675"/>
            <a:ext cx="9144000" cy="146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ru" sz="4800" i="1"/>
              <a:t>Николай Иванович Лобачевский</a:t>
            </a:r>
            <a:endParaRPr sz="4800" i="1"/>
          </a:p>
        </p:txBody>
      </p:sp>
      <p:sp>
        <p:nvSpPr>
          <p:cNvPr id="60" name="Google Shape;60;p13"/>
          <p:cNvSpPr txBox="1">
            <a:spLocks noGrp="1"/>
          </p:cNvSpPr>
          <p:nvPr>
            <p:ph type="subTitle" idx="1"/>
          </p:nvPr>
        </p:nvSpPr>
        <p:spPr>
          <a:xfrm>
            <a:off x="7150150" y="4186025"/>
            <a:ext cx="1993800" cy="957600"/>
          </a:xfrm>
          <a:prstGeom prst="rect">
            <a:avLst/>
          </a:prstGeom>
        </p:spPr>
        <p:txBody>
          <a:bodyPr spcFirstLastPara="1" wrap="square" lIns="91425" tIns="91425" rIns="91425" bIns="91425" anchor="t" anchorCtr="0">
            <a:normAutofit fontScale="70000"/>
          </a:bodyPr>
          <a:lstStyle/>
          <a:p>
            <a:pPr marL="0" lvl="0" indent="0" algn="l" rtl="0">
              <a:spcBef>
                <a:spcPts val="0"/>
              </a:spcBef>
              <a:spcAft>
                <a:spcPts val="0"/>
              </a:spcAft>
              <a:buNone/>
            </a:pPr>
            <a:r>
              <a:rPr lang="ru"/>
              <a:t>Костин Матвей 9Б</a:t>
            </a:r>
            <a:endParaRPr/>
          </a:p>
          <a:p>
            <a:pPr marL="0" lvl="0" indent="0" algn="l" rtl="0">
              <a:spcBef>
                <a:spcPts val="0"/>
              </a:spcBef>
              <a:spcAft>
                <a:spcPts val="0"/>
              </a:spcAft>
              <a:buNone/>
            </a:pPr>
            <a:r>
              <a:rPr lang="ru"/>
              <a:t>Учитель: Сингатулина М.И.</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22"/>
          <p:cNvSpPr txBox="1">
            <a:spLocks noGrp="1"/>
          </p:cNvSpPr>
          <p:nvPr>
            <p:ph type="body" idx="1"/>
          </p:nvPr>
        </p:nvSpPr>
        <p:spPr>
          <a:xfrm>
            <a:off x="311700" y="1171600"/>
            <a:ext cx="8520600" cy="3397200"/>
          </a:xfrm>
          <a:prstGeom prst="rect">
            <a:avLst/>
          </a:prstGeom>
        </p:spPr>
        <p:txBody>
          <a:bodyPr spcFirstLastPara="1" wrap="square" lIns="91425" tIns="91425" rIns="91425" bIns="91425" anchor="t" anchorCtr="0">
            <a:normAutofit/>
          </a:bodyPr>
          <a:lstStyle/>
          <a:p>
            <a:pPr marL="0" lvl="0" indent="0" algn="ctr" rtl="0">
              <a:spcBef>
                <a:spcPts val="0"/>
              </a:spcBef>
              <a:spcAft>
                <a:spcPts val="1200"/>
              </a:spcAft>
              <a:buNone/>
            </a:pPr>
            <a:r>
              <a:rPr lang="ru" sz="2500"/>
              <a:t>Спасибо за внимание!</a:t>
            </a:r>
            <a:endParaRPr sz="25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title"/>
          </p:nvPr>
        </p:nvSpPr>
        <p:spPr>
          <a:xfrm>
            <a:off x="0" y="0"/>
            <a:ext cx="9144000" cy="58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ru" sz="3300"/>
              <a:t>Биография</a:t>
            </a:r>
            <a:endParaRPr sz="3300"/>
          </a:p>
        </p:txBody>
      </p:sp>
      <p:pic>
        <p:nvPicPr>
          <p:cNvPr id="66" name="Google Shape;66;p14"/>
          <p:cNvPicPr preferRelativeResize="0"/>
          <p:nvPr/>
        </p:nvPicPr>
        <p:blipFill>
          <a:blip r:embed="rId3">
            <a:alphaModFix/>
          </a:blip>
          <a:stretch>
            <a:fillRect/>
          </a:stretch>
        </p:blipFill>
        <p:spPr>
          <a:xfrm>
            <a:off x="7953375" y="0"/>
            <a:ext cx="1190625" cy="1220825"/>
          </a:xfrm>
          <a:prstGeom prst="rect">
            <a:avLst/>
          </a:prstGeom>
          <a:noFill/>
          <a:ln>
            <a:noFill/>
          </a:ln>
        </p:spPr>
      </p:pic>
      <p:sp>
        <p:nvSpPr>
          <p:cNvPr id="67" name="Google Shape;67;p14"/>
          <p:cNvSpPr txBox="1">
            <a:spLocks noGrp="1"/>
          </p:cNvSpPr>
          <p:nvPr>
            <p:ph type="body" idx="1"/>
          </p:nvPr>
        </p:nvSpPr>
        <p:spPr>
          <a:xfrm>
            <a:off x="0" y="587400"/>
            <a:ext cx="9144000" cy="4556100"/>
          </a:xfrm>
          <a:prstGeom prst="rect">
            <a:avLst/>
          </a:prstGeom>
        </p:spPr>
        <p:txBody>
          <a:bodyPr spcFirstLastPara="1" wrap="square" lIns="91425" tIns="91425" rIns="91425" bIns="91425" anchor="t" anchorCtr="0">
            <a:normAutofit fontScale="92500" lnSpcReduction="20000"/>
          </a:bodyPr>
          <a:lstStyle/>
          <a:p>
            <a:pPr marL="0" lvl="0" indent="0" algn="l" rtl="0">
              <a:spcBef>
                <a:spcPts val="0"/>
              </a:spcBef>
              <a:spcAft>
                <a:spcPts val="0"/>
              </a:spcAft>
              <a:buNone/>
            </a:pPr>
            <a:r>
              <a:rPr lang="ru" sz="1500"/>
              <a:t>1792 Нижний Новгород - 1856 Казань</a:t>
            </a:r>
            <a:endParaRPr sz="1500"/>
          </a:p>
          <a:p>
            <a:pPr marL="0" lvl="0" indent="0" algn="l" rtl="0">
              <a:spcBef>
                <a:spcPts val="1200"/>
              </a:spcBef>
              <a:spcAft>
                <a:spcPts val="0"/>
              </a:spcAft>
              <a:buNone/>
            </a:pPr>
            <a:r>
              <a:rPr lang="ru" sz="1400">
                <a:solidFill>
                  <a:srgbClr val="202122"/>
                </a:solidFill>
                <a:highlight>
                  <a:srgbClr val="FFFBF0"/>
                </a:highlight>
                <a:latin typeface="Arial"/>
                <a:ea typeface="Arial"/>
                <a:cs typeface="Arial"/>
                <a:sym typeface="Arial"/>
              </a:rPr>
              <a:t>Лобачевский впервые детально исследовал (в современной терминологии) неевклидов мир отрицательной кривизны, подробно описал его необычные геометрические, тригонометрические и аналитические свойства и публично предложил придать ему легальный статус. Он опередил своё время и до конца жизни остался непонятым, лишь в 1870-е годы пришла всемирная слава, сделавшая Лобачевского первым в ряду великих русских математиков 19 века. Новаторский подход Лобачевского проторил дорогу таким фундаментальным идеям в математике, как риманова геометрия, «</a:t>
            </a:r>
            <a:r>
              <a:rPr lang="ru" sz="1400">
                <a:solidFill>
                  <a:srgbClr val="0645AD"/>
                </a:solidFill>
                <a:highlight>
                  <a:srgbClr val="FFFBF0"/>
                </a:highlight>
                <a:uFill>
                  <a:noFill/>
                </a:uFill>
                <a:latin typeface="Arial"/>
                <a:ea typeface="Arial"/>
                <a:cs typeface="Arial"/>
                <a:sym typeface="Arial"/>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Эрлангенская программа</a:t>
            </a:r>
            <a:r>
              <a:rPr lang="ru" sz="1400">
                <a:solidFill>
                  <a:srgbClr val="202122"/>
                </a:solidFill>
                <a:highlight>
                  <a:srgbClr val="FFFBF0"/>
                </a:highlight>
                <a:latin typeface="Arial"/>
                <a:ea typeface="Arial"/>
                <a:cs typeface="Arial"/>
                <a:sym typeface="Arial"/>
              </a:rPr>
              <a:t>» </a:t>
            </a:r>
            <a:r>
              <a:rPr lang="ru" sz="1400">
                <a:solidFill>
                  <a:srgbClr val="0645AD"/>
                </a:solidFill>
                <a:highlight>
                  <a:srgbClr val="FFFBF0"/>
                </a:highlight>
                <a:uFill>
                  <a:noFill/>
                </a:uFill>
                <a:latin typeface="Arial"/>
                <a:ea typeface="Arial"/>
                <a:cs typeface="Arial"/>
                <a:sym typeface="Arial"/>
                <a:hlinkClick r:id="rId5">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Феликса Клейна</a:t>
            </a:r>
            <a:r>
              <a:rPr lang="ru" sz="1400">
                <a:solidFill>
                  <a:srgbClr val="202122"/>
                </a:solidFill>
                <a:highlight>
                  <a:srgbClr val="FFFBF0"/>
                </a:highlight>
                <a:latin typeface="Arial"/>
                <a:ea typeface="Arial"/>
                <a:cs typeface="Arial"/>
                <a:sym typeface="Arial"/>
              </a:rPr>
              <a:t> и общая теория аксиоматических систем. Лобачевский в течение 40 лет преподавал в </a:t>
            </a:r>
            <a:r>
              <a:rPr lang="ru" sz="1400">
                <a:solidFill>
                  <a:srgbClr val="0645AD"/>
                </a:solidFill>
                <a:highlight>
                  <a:srgbClr val="FFFBF0"/>
                </a:highlight>
                <a:uFill>
                  <a:noFill/>
                </a:uFill>
                <a:latin typeface="Arial"/>
                <a:ea typeface="Arial"/>
                <a:cs typeface="Arial"/>
                <a:sym typeface="Arial"/>
                <a:hlinkClick r:id="rId6">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Императорском Казанском университете</a:t>
            </a:r>
            <a:r>
              <a:rPr lang="ru" sz="1400">
                <a:solidFill>
                  <a:srgbClr val="202122"/>
                </a:solidFill>
                <a:highlight>
                  <a:srgbClr val="FFFBF0"/>
                </a:highlight>
                <a:latin typeface="Arial"/>
                <a:ea typeface="Arial"/>
                <a:cs typeface="Arial"/>
                <a:sym typeface="Arial"/>
              </a:rPr>
              <a:t>, в том числе 19 лет руководил им в должности ректора; его активность и умелое руководство вывели университет в число передовых российских учебных заведений. По выражению Н. П.  Загоскина, Лобачевский был «великим строителем» Казанского университета.</a:t>
            </a:r>
            <a:endParaRPr sz="1400">
              <a:solidFill>
                <a:srgbClr val="202122"/>
              </a:solidFill>
              <a:highlight>
                <a:srgbClr val="FFFBF0"/>
              </a:highlight>
              <a:latin typeface="Arial"/>
              <a:ea typeface="Arial"/>
              <a:cs typeface="Arial"/>
              <a:sym typeface="Arial"/>
            </a:endParaRPr>
          </a:p>
          <a:p>
            <a:pPr marL="0" lvl="0" indent="0" algn="l" rtl="0">
              <a:spcBef>
                <a:spcPts val="400"/>
              </a:spcBef>
              <a:spcAft>
                <a:spcPts val="400"/>
              </a:spcAft>
              <a:buNone/>
            </a:pPr>
            <a:r>
              <a:rPr lang="ru" sz="1400">
                <a:solidFill>
                  <a:srgbClr val="222222"/>
                </a:solidFill>
                <a:highlight>
                  <a:srgbClr val="FFFBF0"/>
                </a:highlight>
                <a:latin typeface="Roboto"/>
                <a:ea typeface="Roboto"/>
                <a:cs typeface="Roboto"/>
                <a:sym typeface="Roboto"/>
              </a:rPr>
              <a:t>В 1814 г. он приступил к чтению лекций по теории чисел, а в 1827 г., уже будучи профессором, был избран в ректоры и занимал эту должность в течение 19 лет. Громкая слава Лобачевского основана на его геометрических изысканиях. К 1826 г. он определил разработанную им систему как «воображаемую геометрию» в отличие от «употребительной», евклидовой. Открытие Лобачевского было впервые сжато изложено в феврале 1826 г. на заседании отделения физико-математических наук и затем представлено в статье «Новые начала геометрии с полной теорией параллельных» («Учёные записки Казанского университета», 1835 г.). Европейские учёные узнали о работах Лобачевского лишь в 1840 г., и уже в 1842 г. он был избран членом-корреспондентом Геттингенского научного общества. Лобачевскому принадлежит также ряд работ по математическому анализу. Он дал общее определение функциональной зависимости. В алгебре известен его метод приближённого решения уравнений любой степени; ученый первым в России опубликовал курс высшей алгебры.</a:t>
            </a:r>
            <a:endParaRPr sz="14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5"/>
          <p:cNvSpPr txBox="1">
            <a:spLocks noGrp="1"/>
          </p:cNvSpPr>
          <p:nvPr>
            <p:ph type="title"/>
          </p:nvPr>
        </p:nvSpPr>
        <p:spPr>
          <a:xfrm>
            <a:off x="311700" y="416250"/>
            <a:ext cx="8520600" cy="16587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ru" sz="4100" i="1"/>
              <a:t>Интересные факты о Лобачевском</a:t>
            </a:r>
            <a:r>
              <a:rPr lang="ru"/>
              <a:t> </a:t>
            </a:r>
            <a:endParaRPr/>
          </a:p>
        </p:txBody>
      </p:sp>
      <p:pic>
        <p:nvPicPr>
          <p:cNvPr id="73" name="Google Shape;73;p15"/>
          <p:cNvPicPr preferRelativeResize="0"/>
          <p:nvPr/>
        </p:nvPicPr>
        <p:blipFill>
          <a:blip r:embed="rId3">
            <a:alphaModFix/>
          </a:blip>
          <a:stretch>
            <a:fillRect/>
          </a:stretch>
        </p:blipFill>
        <p:spPr>
          <a:xfrm>
            <a:off x="2544200" y="1172850"/>
            <a:ext cx="4055600" cy="36465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6"/>
          <p:cNvSpPr txBox="1"/>
          <p:nvPr/>
        </p:nvSpPr>
        <p:spPr>
          <a:xfrm>
            <a:off x="0" y="43500"/>
            <a:ext cx="9144000" cy="5056500"/>
          </a:xfrm>
          <a:prstGeom prst="rect">
            <a:avLst/>
          </a:prstGeom>
          <a:noFill/>
          <a:ln>
            <a:noFill/>
          </a:ln>
        </p:spPr>
        <p:txBody>
          <a:bodyPr spcFirstLastPara="1" wrap="square" lIns="91425" tIns="91425" rIns="91425" bIns="91425" anchor="t" anchorCtr="0">
            <a:spAutoFit/>
          </a:bodyPr>
          <a:lstStyle/>
          <a:p>
            <a:pPr marL="0" lvl="0" indent="0" algn="l" rtl="0">
              <a:lnSpc>
                <a:spcPct val="180000"/>
              </a:lnSpc>
              <a:spcBef>
                <a:spcPts val="0"/>
              </a:spcBef>
              <a:spcAft>
                <a:spcPts val="2300"/>
              </a:spcAft>
              <a:buNone/>
            </a:pPr>
            <a:r>
              <a:rPr lang="ru" sz="1000">
                <a:solidFill>
                  <a:srgbClr val="222222"/>
                </a:solidFill>
                <a:highlight>
                  <a:srgbClr val="FFFBF0"/>
                </a:highlight>
              </a:rPr>
              <a:t>Факт 1. Более 40 лет жизни математик Николай Лобачевский посвятил работе в Казанском университете, причём почти половину этого срок он им руководил, занимая ректорскую должность. Современные учёные полагают, что именно его мудрое руководство на протяжении двух десятилетий сделало этот университет одним из лучших в России.                                                                                                                                                                       Факт 2. Создание геометрии Лобачевского навеки обеспечило великому математику место в истории. Это один из видов неевклидовой </a:t>
            </a:r>
            <a:r>
              <a:rPr lang="ru" sz="1000">
                <a:solidFill>
                  <a:srgbClr val="EC521E"/>
                </a:solidFill>
                <a:highlight>
                  <a:srgbClr val="FFFBF0"/>
                </a:highlight>
                <a:uFill>
                  <a:noFill/>
                </a:uFill>
                <a:hlinkClick r:id="rId3">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геометрии</a:t>
            </a:r>
            <a:r>
              <a:rPr lang="ru" sz="1000">
                <a:solidFill>
                  <a:srgbClr val="222222"/>
                </a:solidFill>
                <a:highlight>
                  <a:srgbClr val="FFFBF0"/>
                </a:highlight>
              </a:rPr>
              <a:t>, который не используется в повседневной жизни, но имеет огромное значение как для </a:t>
            </a:r>
            <a:r>
              <a:rPr lang="ru" sz="1000">
                <a:solidFill>
                  <a:srgbClr val="EC521E"/>
                </a:solidFill>
                <a:highlight>
                  <a:srgbClr val="FFFBF0"/>
                </a:highlight>
                <a:uFill>
                  <a:noFill/>
                </a:uFill>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математики</a:t>
            </a:r>
            <a:r>
              <a:rPr lang="ru" sz="1000">
                <a:solidFill>
                  <a:srgbClr val="222222"/>
                </a:solidFill>
                <a:highlight>
                  <a:srgbClr val="FFFBF0"/>
                </a:highlight>
              </a:rPr>
              <a:t>, так и для физики. Одним из самых известных утверждений геометрии Лобачевского является аксиома о том, что сумма углов треугольника всегда меньше 180°, а другим – о возможности провести через точку, не лежащую на данной прямой, не менее двух других прямых, не пересекающих её, но при этом расположенную в той же плоскости.  Факт 3. Во время учёбы в университете Николай Иванович несколько раз становился главным героем очень интересных скандалов. Однажды он был замечен в том, что скакал по двору верхом на корове, подражая американским ковбоям, издавая при этом “лихие неприличные выкрики”. А в другой раз Лобачевский сконструировал ракету, которую запустили другие студенты прямо во дворе университета.                                                                 Факт 4. В биографии Лобачевского великий математик часто описывается, как типичный кабинетный работник, тихий и застенчивый. Не все знают, что он уже был ректором Казанского университета, когда в Казани разразилась эпидемия холеры. После того, как один из профессоров заболел, в стенах университета началась паника, и студенты были готовы разбежаться. Тогда Николай Иванович демонстративно зарядил пару пистолетов и заявил, что пристрелит любого, кто попробует сбежать.                                                                                                                                                                       </a:t>
            </a:r>
            <a:r>
              <a:rPr lang="ru" sz="1000">
                <a:solidFill>
                  <a:srgbClr val="202122"/>
                </a:solidFill>
                <a:highlight>
                  <a:srgbClr val="FFFBF0"/>
                </a:highlight>
              </a:rPr>
              <a:t>Факт 5. При жизни Лобачевского современники оценили далеко не сразу. Более того, его даже травили в газетах, а всё потому, что он был одним из первых учёных, кто перешел на современную метрическую систему мер. Основанием для травли послужило утверждение о том, что метрическая система начала распространяться после Французской революции, а потому она “покушается на государственные устои и является изобретением презренной черни”.     </a:t>
            </a:r>
            <a:r>
              <a:rPr lang="ru" sz="1050">
                <a:solidFill>
                  <a:srgbClr val="202122"/>
                </a:solidFill>
                <a:highlight>
                  <a:srgbClr val="FFFBF0"/>
                </a:highlight>
              </a:rPr>
              <a:t>  </a:t>
            </a:r>
            <a:endParaRPr sz="1000">
              <a:solidFill>
                <a:srgbClr val="222222"/>
              </a:solidFill>
              <a:highlight>
                <a:srgbClr val="FFFBF0"/>
              </a:highligh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17"/>
          <p:cNvSpPr txBox="1">
            <a:spLocks noGrp="1"/>
          </p:cNvSpPr>
          <p:nvPr>
            <p:ph type="body" idx="1"/>
          </p:nvPr>
        </p:nvSpPr>
        <p:spPr>
          <a:xfrm>
            <a:off x="0" y="-22950"/>
            <a:ext cx="9144000" cy="5189400"/>
          </a:xfrm>
          <a:prstGeom prst="rect">
            <a:avLst/>
          </a:prstGeom>
        </p:spPr>
        <p:txBody>
          <a:bodyPr spcFirstLastPara="1" wrap="square" lIns="91425" tIns="91425" rIns="91425" bIns="91425" anchor="t" anchorCtr="0">
            <a:noAutofit/>
          </a:bodyPr>
          <a:lstStyle/>
          <a:p>
            <a:pPr marL="0" lvl="0" indent="0" algn="l" rtl="0">
              <a:lnSpc>
                <a:spcPct val="180000"/>
              </a:lnSpc>
              <a:spcBef>
                <a:spcPts val="0"/>
              </a:spcBef>
              <a:spcAft>
                <a:spcPts val="2300"/>
              </a:spcAft>
              <a:buNone/>
            </a:pPr>
            <a:r>
              <a:rPr lang="ru" sz="1150">
                <a:solidFill>
                  <a:srgbClr val="202122"/>
                </a:solidFill>
                <a:highlight>
                  <a:srgbClr val="FFFBF0"/>
                </a:highlight>
                <a:latin typeface="Arial"/>
                <a:ea typeface="Arial"/>
                <a:cs typeface="Arial"/>
                <a:sym typeface="Arial"/>
              </a:rPr>
              <a:t>Факт 6. Знаменитый ученый Карл Гаусс, который ещё при жизни заработал прозвище “король математики”, так заинтересовался трудами Лобачевского, что начал изучать русский язык, чтобы прочесть их в оригинале. Он неоднократно жаловался, что в Германии невозможно достать “Записки Казанского университета”, написанные Николаем Ивановичем.                                       Факт 7. Вместо научной карьеры у Лобачевского были все шансы построить военную, пусть он никогда и не тяготел к военной службе. Но когда он был студентом, вышел императорский указ, повелевающий всех отчисленных студентов отправлять в армию, а Николай Иванович несколько раз был на грани отчисления из-за своих хулиганских проделок. Он даже в карцере несколько раз сидел, отбывая наказание.                                                                                                                                                                        Факт 8. В последние годы жизни Николай Лобачевский быстро терял зрение, и в конце концов ослеп окончательно. Последний его труд был записан под диктовку, потому что работы он не оставлял до последнего дня. Свой век великий математик доживал в бедности, так как после увольнения из университета им с женой пришлось продать дом и имение, чтобы расплатиться с долгами. Факт 9. О степени одарённости Николая Ивановича говорит уже то, что он ещё в молодости получил профессорское звание. Точнее, магистром он стал уже в 19 лет, а профессором – в 24. Получить это звание в столь юном возрасте было чем-то невероятным.                                                                                                                                                                                               Факт 10. В число увлечений Лобачевского входило садоводство. Он любил самостоятельно ухаживать за растениями в саду, и, кроме того, он стал автором нескольких инноваций в сфере сельского хозяйства. За это он даже получил ряд наград.</a:t>
            </a:r>
            <a:endParaRPr sz="1150">
              <a:solidFill>
                <a:srgbClr val="202122"/>
              </a:solidFill>
              <a:highlight>
                <a:srgbClr val="FFFBF0"/>
              </a:highligh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8"/>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SzPts val="990"/>
              <a:buNone/>
            </a:pPr>
            <a:r>
              <a:rPr lang="ru" sz="4000" i="1"/>
              <a:t>Геометрия Лобачевского</a:t>
            </a:r>
            <a:endParaRPr sz="4000" i="1"/>
          </a:p>
        </p:txBody>
      </p:sp>
      <p:pic>
        <p:nvPicPr>
          <p:cNvPr id="89" name="Google Shape;89;p18"/>
          <p:cNvPicPr preferRelativeResize="0"/>
          <p:nvPr/>
        </p:nvPicPr>
        <p:blipFill>
          <a:blip r:embed="rId3">
            <a:alphaModFix/>
          </a:blip>
          <a:stretch>
            <a:fillRect/>
          </a:stretch>
        </p:blipFill>
        <p:spPr>
          <a:xfrm>
            <a:off x="2585612" y="1661650"/>
            <a:ext cx="3972775" cy="23036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9"/>
          <p:cNvSpPr txBox="1">
            <a:spLocks noGrp="1"/>
          </p:cNvSpPr>
          <p:nvPr>
            <p:ph type="body" idx="1"/>
          </p:nvPr>
        </p:nvSpPr>
        <p:spPr>
          <a:xfrm>
            <a:off x="19800" y="0"/>
            <a:ext cx="9104400" cy="5143500"/>
          </a:xfrm>
          <a:prstGeom prst="rect">
            <a:avLst/>
          </a:prstGeom>
        </p:spPr>
        <p:txBody>
          <a:bodyPr spcFirstLastPara="1" wrap="square" lIns="91425" tIns="91425" rIns="91425" bIns="91425" anchor="t" anchorCtr="0">
            <a:noAutofit/>
          </a:bodyPr>
          <a:lstStyle/>
          <a:p>
            <a:pPr marL="0" lvl="0" indent="0" algn="l" rtl="0">
              <a:spcBef>
                <a:spcPts val="400"/>
              </a:spcBef>
              <a:spcAft>
                <a:spcPts val="0"/>
              </a:spcAft>
              <a:buClr>
                <a:schemeClr val="dk1"/>
              </a:buClr>
              <a:buSzPts val="1100"/>
              <a:buFont typeface="Arial"/>
              <a:buNone/>
            </a:pPr>
            <a:r>
              <a:rPr lang="ru" sz="1300" b="1">
                <a:solidFill>
                  <a:srgbClr val="202122"/>
                </a:solidFill>
                <a:highlight>
                  <a:srgbClr val="FFFBF0"/>
                </a:highlight>
                <a:latin typeface="Arial"/>
                <a:ea typeface="Arial"/>
                <a:cs typeface="Arial"/>
                <a:sym typeface="Arial"/>
              </a:rPr>
              <a:t>Геометрия </a:t>
            </a:r>
            <a:r>
              <a:rPr lang="ru" sz="1300" b="1">
                <a:solidFill>
                  <a:srgbClr val="0645AD"/>
                </a:solidFill>
                <a:highlight>
                  <a:srgbClr val="FFFBF0"/>
                </a:highlight>
                <a:uFill>
                  <a:noFill/>
                </a:uFill>
                <a:latin typeface="Arial"/>
                <a:ea typeface="Arial"/>
                <a:cs typeface="Arial"/>
                <a:sym typeface="Arial"/>
                <a:hlinkClick r:id="rId3">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Лобачевского</a:t>
            </a:r>
            <a:r>
              <a:rPr lang="ru" sz="1300">
                <a:solidFill>
                  <a:srgbClr val="202122"/>
                </a:solidFill>
                <a:highlight>
                  <a:srgbClr val="FFFBF0"/>
                </a:highlight>
                <a:latin typeface="Arial"/>
                <a:ea typeface="Arial"/>
                <a:cs typeface="Arial"/>
                <a:sym typeface="Arial"/>
              </a:rPr>
              <a:t> (или </a:t>
            </a:r>
            <a:r>
              <a:rPr lang="ru" sz="1300" b="1">
                <a:solidFill>
                  <a:srgbClr val="202122"/>
                </a:solidFill>
                <a:highlight>
                  <a:srgbClr val="FFFBF0"/>
                </a:highlight>
                <a:latin typeface="Arial"/>
                <a:ea typeface="Arial"/>
                <a:cs typeface="Arial"/>
                <a:sym typeface="Arial"/>
              </a:rPr>
              <a:t>гиперболическая геометрия</a:t>
            </a:r>
            <a:r>
              <a:rPr lang="ru" sz="1300">
                <a:solidFill>
                  <a:srgbClr val="202122"/>
                </a:solidFill>
                <a:highlight>
                  <a:srgbClr val="FFFBF0"/>
                </a:highlight>
                <a:latin typeface="Arial"/>
                <a:ea typeface="Arial"/>
                <a:cs typeface="Arial"/>
                <a:sym typeface="Arial"/>
              </a:rPr>
              <a:t>) — одна из </a:t>
            </a:r>
            <a:r>
              <a:rPr lang="ru" sz="1300">
                <a:solidFill>
                  <a:srgbClr val="0645AD"/>
                </a:solidFill>
                <a:highlight>
                  <a:srgbClr val="FFFBF0"/>
                </a:highlight>
                <a:uFill>
                  <a:noFill/>
                </a:uFill>
                <a:latin typeface="Arial"/>
                <a:ea typeface="Arial"/>
                <a:cs typeface="Arial"/>
                <a:sym typeface="Arial"/>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неевклидовых геометрий</a:t>
            </a:r>
            <a:r>
              <a:rPr lang="ru" sz="1300">
                <a:solidFill>
                  <a:srgbClr val="202122"/>
                </a:solidFill>
                <a:highlight>
                  <a:srgbClr val="FFFBF0"/>
                </a:highlight>
                <a:latin typeface="Arial"/>
                <a:ea typeface="Arial"/>
                <a:cs typeface="Arial"/>
                <a:sym typeface="Arial"/>
              </a:rPr>
              <a:t>, геометрическая теория, основанная на тех же основных аксиомах, что и обычная </a:t>
            </a:r>
            <a:r>
              <a:rPr lang="ru" sz="1300">
                <a:solidFill>
                  <a:srgbClr val="0645AD"/>
                </a:solidFill>
                <a:highlight>
                  <a:srgbClr val="FFFBF0"/>
                </a:highlight>
                <a:uFill>
                  <a:noFill/>
                </a:uFill>
                <a:latin typeface="Arial"/>
                <a:ea typeface="Arial"/>
                <a:cs typeface="Arial"/>
                <a:sym typeface="Arial"/>
                <a:hlinkClick r:id="rId5">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евклидова геометрия</a:t>
            </a:r>
            <a:r>
              <a:rPr lang="ru" sz="1300">
                <a:solidFill>
                  <a:srgbClr val="202122"/>
                </a:solidFill>
                <a:highlight>
                  <a:srgbClr val="FFFBF0"/>
                </a:highlight>
                <a:latin typeface="Arial"/>
                <a:ea typeface="Arial"/>
                <a:cs typeface="Arial"/>
                <a:sym typeface="Arial"/>
              </a:rPr>
              <a:t>, за исключением </a:t>
            </a:r>
            <a:r>
              <a:rPr lang="ru" sz="1300">
                <a:solidFill>
                  <a:srgbClr val="0645AD"/>
                </a:solidFill>
                <a:highlight>
                  <a:srgbClr val="FFFBF0"/>
                </a:highlight>
                <a:uFill>
                  <a:noFill/>
                </a:uFill>
                <a:latin typeface="Arial"/>
                <a:ea typeface="Arial"/>
                <a:cs typeface="Arial"/>
                <a:sym typeface="Arial"/>
                <a:hlinkClick r:id="rId6">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аксиомы о параллельных прямых</a:t>
            </a:r>
            <a:r>
              <a:rPr lang="ru" sz="1300">
                <a:solidFill>
                  <a:srgbClr val="202122"/>
                </a:solidFill>
                <a:highlight>
                  <a:srgbClr val="FFFBF0"/>
                </a:highlight>
                <a:latin typeface="Arial"/>
                <a:ea typeface="Arial"/>
                <a:cs typeface="Arial"/>
                <a:sym typeface="Arial"/>
              </a:rPr>
              <a:t>, которая заменяется её </a:t>
            </a:r>
            <a:r>
              <a:rPr lang="ru" sz="1300">
                <a:solidFill>
                  <a:srgbClr val="0645AD"/>
                </a:solidFill>
                <a:highlight>
                  <a:srgbClr val="FFFBF0"/>
                </a:highlight>
                <a:uFill>
                  <a:noFill/>
                </a:uFill>
                <a:latin typeface="Arial"/>
                <a:ea typeface="Arial"/>
                <a:cs typeface="Arial"/>
                <a:sym typeface="Arial"/>
                <a:hlinkClick r:id="rId7">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отрицанием</a:t>
            </a:r>
            <a:r>
              <a:rPr lang="ru" sz="1300">
                <a:solidFill>
                  <a:srgbClr val="202122"/>
                </a:solidFill>
                <a:highlight>
                  <a:srgbClr val="FFFBF0"/>
                </a:highlight>
                <a:latin typeface="Arial"/>
                <a:ea typeface="Arial"/>
                <a:cs typeface="Arial"/>
                <a:sym typeface="Arial"/>
              </a:rPr>
              <a:t>. Эту теорию предложил и разработал </a:t>
            </a:r>
            <a:r>
              <a:rPr lang="ru" sz="1300">
                <a:solidFill>
                  <a:srgbClr val="0645AD"/>
                </a:solidFill>
                <a:highlight>
                  <a:srgbClr val="FFFBF0"/>
                </a:highlight>
                <a:uFill>
                  <a:noFill/>
                </a:uFill>
                <a:latin typeface="Arial"/>
                <a:ea typeface="Arial"/>
                <a:cs typeface="Arial"/>
                <a:sym typeface="Arial"/>
                <a:hlinkClick r:id="rId8">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Николай Иванович Лобачевский</a:t>
            </a:r>
            <a:r>
              <a:rPr lang="ru" sz="1300">
                <a:solidFill>
                  <a:srgbClr val="202122"/>
                </a:solidFill>
                <a:highlight>
                  <a:srgbClr val="FFFBF0"/>
                </a:highlight>
                <a:latin typeface="Arial"/>
                <a:ea typeface="Arial"/>
                <a:cs typeface="Arial"/>
                <a:sym typeface="Arial"/>
              </a:rPr>
              <a:t>, в </a:t>
            </a:r>
            <a:r>
              <a:rPr lang="ru" sz="1300">
                <a:solidFill>
                  <a:srgbClr val="0645AD"/>
                </a:solidFill>
                <a:highlight>
                  <a:srgbClr val="FFFBF0"/>
                </a:highlight>
                <a:uFill>
                  <a:noFill/>
                </a:uFill>
                <a:latin typeface="Arial"/>
                <a:ea typeface="Arial"/>
                <a:cs typeface="Arial"/>
                <a:sym typeface="Arial"/>
                <a:hlinkClick r:id="rId9">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1826 году</a:t>
            </a:r>
            <a:r>
              <a:rPr lang="ru" sz="1300">
                <a:solidFill>
                  <a:srgbClr val="202122"/>
                </a:solidFill>
                <a:highlight>
                  <a:srgbClr val="FFFBF0"/>
                </a:highlight>
                <a:latin typeface="Arial"/>
                <a:ea typeface="Arial"/>
                <a:cs typeface="Arial"/>
                <a:sym typeface="Arial"/>
              </a:rPr>
              <a:t> он впервые обратил на неё внимание других ученых.</a:t>
            </a:r>
            <a:endParaRPr sz="1300">
              <a:solidFill>
                <a:srgbClr val="202122"/>
              </a:solidFill>
              <a:highlight>
                <a:srgbClr val="FFFBF0"/>
              </a:highlight>
              <a:latin typeface="Arial"/>
              <a:ea typeface="Arial"/>
              <a:cs typeface="Arial"/>
              <a:sym typeface="Arial"/>
            </a:endParaRPr>
          </a:p>
          <a:p>
            <a:pPr marL="0" lvl="0" indent="0" algn="l" rtl="0">
              <a:spcBef>
                <a:spcPts val="400"/>
              </a:spcBef>
              <a:spcAft>
                <a:spcPts val="0"/>
              </a:spcAft>
              <a:buNone/>
            </a:pPr>
            <a:r>
              <a:rPr lang="ru" sz="1300">
                <a:solidFill>
                  <a:srgbClr val="202122"/>
                </a:solidFill>
                <a:highlight>
                  <a:srgbClr val="FFFBF0"/>
                </a:highlight>
                <a:latin typeface="Arial"/>
                <a:ea typeface="Arial"/>
                <a:cs typeface="Arial"/>
                <a:sym typeface="Arial"/>
              </a:rPr>
              <a:t>Евклидова аксиома о параллельных (точнее, одно из эквивалентных ей утверждений, при наличии других аксиом) может быть сформулирована следующим образом:</a:t>
            </a:r>
            <a:endParaRPr sz="1300">
              <a:solidFill>
                <a:srgbClr val="202122"/>
              </a:solidFill>
              <a:highlight>
                <a:srgbClr val="FFFBF0"/>
              </a:highlight>
              <a:latin typeface="Arial"/>
              <a:ea typeface="Arial"/>
              <a:cs typeface="Arial"/>
              <a:sym typeface="Arial"/>
            </a:endParaRPr>
          </a:p>
          <a:p>
            <a:pPr marL="0" lvl="0" indent="0" algn="l" rtl="0">
              <a:spcBef>
                <a:spcPts val="400"/>
              </a:spcBef>
              <a:spcAft>
                <a:spcPts val="0"/>
              </a:spcAft>
              <a:buNone/>
            </a:pPr>
            <a:r>
              <a:rPr lang="ru" sz="1300" u="sng">
                <a:solidFill>
                  <a:srgbClr val="202122"/>
                </a:solidFill>
                <a:highlight>
                  <a:srgbClr val="FFFBF0"/>
                </a:highlight>
                <a:latin typeface="Arial"/>
                <a:ea typeface="Arial"/>
                <a:cs typeface="Arial"/>
                <a:sym typeface="Arial"/>
              </a:rPr>
              <a:t>На </a:t>
            </a:r>
            <a:r>
              <a:rPr lang="ru" sz="1300" u="sng">
                <a:solidFill>
                  <a:srgbClr val="0645AD"/>
                </a:solidFill>
                <a:highlight>
                  <a:srgbClr val="FFFBF0"/>
                </a:highlight>
                <a:latin typeface="Arial"/>
                <a:ea typeface="Arial"/>
                <a:cs typeface="Arial"/>
                <a:sym typeface="Arial"/>
                <a:hlinkClick r:id="rId10">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плоскости</a:t>
            </a:r>
            <a:r>
              <a:rPr lang="ru" sz="1300" u="sng">
                <a:solidFill>
                  <a:srgbClr val="202122"/>
                </a:solidFill>
                <a:highlight>
                  <a:srgbClr val="FFFBF0"/>
                </a:highlight>
                <a:latin typeface="Arial"/>
                <a:ea typeface="Arial"/>
                <a:cs typeface="Arial"/>
                <a:sym typeface="Arial"/>
              </a:rPr>
              <a:t> через </a:t>
            </a:r>
            <a:r>
              <a:rPr lang="ru" sz="1300" u="sng">
                <a:solidFill>
                  <a:srgbClr val="0645AD"/>
                </a:solidFill>
                <a:highlight>
                  <a:srgbClr val="FFFBF0"/>
                </a:highlight>
                <a:latin typeface="Arial"/>
                <a:ea typeface="Arial"/>
                <a:cs typeface="Arial"/>
                <a:sym typeface="Arial"/>
                <a:hlinkClick r:id="rId11">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точку</a:t>
            </a:r>
            <a:r>
              <a:rPr lang="ru" sz="1300" u="sng">
                <a:solidFill>
                  <a:srgbClr val="202122"/>
                </a:solidFill>
                <a:highlight>
                  <a:srgbClr val="FFFBF0"/>
                </a:highlight>
                <a:latin typeface="Arial"/>
                <a:ea typeface="Arial"/>
                <a:cs typeface="Arial"/>
                <a:sym typeface="Arial"/>
              </a:rPr>
              <a:t>, не лежащую на данной </a:t>
            </a:r>
            <a:r>
              <a:rPr lang="ru" sz="1300" u="sng">
                <a:solidFill>
                  <a:srgbClr val="0645AD"/>
                </a:solidFill>
                <a:highlight>
                  <a:srgbClr val="FFFBF0"/>
                </a:highlight>
                <a:latin typeface="Arial"/>
                <a:ea typeface="Arial"/>
                <a:cs typeface="Arial"/>
                <a:sym typeface="Arial"/>
                <a:hlinkClick r:id="rId12">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прямой</a:t>
            </a:r>
            <a:r>
              <a:rPr lang="ru" sz="1300" u="sng">
                <a:solidFill>
                  <a:srgbClr val="202122"/>
                </a:solidFill>
                <a:highlight>
                  <a:srgbClr val="FFFBF0"/>
                </a:highlight>
                <a:latin typeface="Arial"/>
                <a:ea typeface="Arial"/>
                <a:cs typeface="Arial"/>
                <a:sym typeface="Arial"/>
              </a:rPr>
              <a:t>, можно провести ровно одну прямую, </a:t>
            </a:r>
            <a:r>
              <a:rPr lang="ru" sz="1300" u="sng">
                <a:solidFill>
                  <a:srgbClr val="0645AD"/>
                </a:solidFill>
                <a:highlight>
                  <a:srgbClr val="FFFBF0"/>
                </a:highlight>
                <a:latin typeface="Arial"/>
                <a:ea typeface="Arial"/>
                <a:cs typeface="Arial"/>
                <a:sym typeface="Arial"/>
                <a:hlinkClick r:id="rId13">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параллельную</a:t>
            </a:r>
            <a:r>
              <a:rPr lang="ru" sz="1300" u="sng">
                <a:solidFill>
                  <a:srgbClr val="202122"/>
                </a:solidFill>
                <a:highlight>
                  <a:srgbClr val="FFFBF0"/>
                </a:highlight>
                <a:latin typeface="Arial"/>
                <a:ea typeface="Arial"/>
                <a:cs typeface="Arial"/>
                <a:sym typeface="Arial"/>
              </a:rPr>
              <a:t> данной.</a:t>
            </a:r>
            <a:endParaRPr sz="1300" u="sng">
              <a:solidFill>
                <a:srgbClr val="202122"/>
              </a:solidFill>
              <a:highlight>
                <a:srgbClr val="FFFBF0"/>
              </a:highlight>
              <a:latin typeface="Arial"/>
              <a:ea typeface="Arial"/>
              <a:cs typeface="Arial"/>
              <a:sym typeface="Arial"/>
            </a:endParaRPr>
          </a:p>
          <a:p>
            <a:pPr marL="0" lvl="0" indent="0" algn="l" rtl="0">
              <a:spcBef>
                <a:spcPts val="1200"/>
              </a:spcBef>
              <a:spcAft>
                <a:spcPts val="0"/>
              </a:spcAft>
              <a:buNone/>
            </a:pPr>
            <a:r>
              <a:rPr lang="ru" sz="1300">
                <a:solidFill>
                  <a:srgbClr val="202122"/>
                </a:solidFill>
                <a:highlight>
                  <a:srgbClr val="FFFBF0"/>
                </a:highlight>
                <a:latin typeface="Arial"/>
                <a:ea typeface="Arial"/>
                <a:cs typeface="Arial"/>
                <a:sym typeface="Arial"/>
              </a:rPr>
              <a:t>В геометрии Лобачевского вместо неё принимается следующая аксиома:</a:t>
            </a:r>
            <a:endParaRPr sz="1300">
              <a:solidFill>
                <a:srgbClr val="202122"/>
              </a:solidFill>
              <a:highlight>
                <a:srgbClr val="FFFBF0"/>
              </a:highlight>
              <a:latin typeface="Arial"/>
              <a:ea typeface="Arial"/>
              <a:cs typeface="Arial"/>
              <a:sym typeface="Arial"/>
            </a:endParaRPr>
          </a:p>
          <a:p>
            <a:pPr marL="0" lvl="0" indent="0" algn="l" rtl="0">
              <a:spcBef>
                <a:spcPts val="1200"/>
              </a:spcBef>
              <a:spcAft>
                <a:spcPts val="0"/>
              </a:spcAft>
              <a:buNone/>
            </a:pPr>
            <a:r>
              <a:rPr lang="ru" sz="1300" i="1" u="sng">
                <a:solidFill>
                  <a:srgbClr val="202122"/>
                </a:solidFill>
                <a:highlight>
                  <a:srgbClr val="FFFBF0"/>
                </a:highlight>
                <a:latin typeface="Arial"/>
                <a:ea typeface="Arial"/>
                <a:cs typeface="Arial"/>
                <a:sym typeface="Arial"/>
              </a:rPr>
              <a:t>Через точку, не лежащую на данной прямой, проходят по крайней мере две прямые, лежащие с данной прямой в одной плоскости и не пересекающие её.</a:t>
            </a:r>
            <a:endParaRPr sz="1300" i="1" u="sng">
              <a:solidFill>
                <a:srgbClr val="202122"/>
              </a:solidFill>
              <a:highlight>
                <a:srgbClr val="FFFBF0"/>
              </a:highlight>
              <a:latin typeface="Arial"/>
              <a:ea typeface="Arial"/>
              <a:cs typeface="Arial"/>
              <a:sym typeface="Arial"/>
            </a:endParaRPr>
          </a:p>
          <a:p>
            <a:pPr marL="0" lvl="0" indent="0" algn="l" rtl="0">
              <a:spcBef>
                <a:spcPts val="1200"/>
              </a:spcBef>
              <a:spcAft>
                <a:spcPts val="0"/>
              </a:spcAft>
              <a:buClr>
                <a:schemeClr val="dk1"/>
              </a:buClr>
              <a:buSzPts val="1100"/>
              <a:buFont typeface="Arial"/>
              <a:buNone/>
            </a:pPr>
            <a:r>
              <a:rPr lang="ru" sz="1100">
                <a:solidFill>
                  <a:srgbClr val="202122"/>
                </a:solidFill>
                <a:highlight>
                  <a:srgbClr val="FFFBF0"/>
                </a:highlight>
                <a:latin typeface="Arial"/>
                <a:ea typeface="Arial"/>
                <a:cs typeface="Arial"/>
                <a:sym typeface="Arial"/>
              </a:rPr>
              <a:t>Аксиома Лобачевского является точным отрицанием аксиомы Евклида (при выполнении всех остальных аксиом), так как случай, когда через точку, не лежащую на данной прямой, не проходит ни одной прямой, лежащей с данной прямой в одной плоскости и не пересекающей её, исключается в силу остальных аксиом (аксиомы </a:t>
            </a:r>
            <a:r>
              <a:rPr lang="ru" sz="1100">
                <a:solidFill>
                  <a:srgbClr val="0645AD"/>
                </a:solidFill>
                <a:highlight>
                  <a:srgbClr val="FFFBF0"/>
                </a:highlight>
                <a:uFill>
                  <a:noFill/>
                </a:uFill>
                <a:latin typeface="Arial"/>
                <a:ea typeface="Arial"/>
                <a:cs typeface="Arial"/>
                <a:sym typeface="Arial"/>
                <a:hlinkClick r:id="rId1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абсолютной геометрии</a:t>
            </a:r>
            <a:r>
              <a:rPr lang="ru" sz="1100">
                <a:solidFill>
                  <a:srgbClr val="202122"/>
                </a:solidFill>
                <a:highlight>
                  <a:srgbClr val="FFFBF0"/>
                </a:highlight>
                <a:latin typeface="Arial"/>
                <a:ea typeface="Arial"/>
                <a:cs typeface="Arial"/>
                <a:sym typeface="Arial"/>
              </a:rPr>
              <a:t>). Так, например, </a:t>
            </a:r>
            <a:r>
              <a:rPr lang="ru" sz="1100">
                <a:solidFill>
                  <a:srgbClr val="0645AD"/>
                </a:solidFill>
                <a:highlight>
                  <a:srgbClr val="FFFBF0"/>
                </a:highlight>
                <a:uFill>
                  <a:noFill/>
                </a:uFill>
                <a:latin typeface="Arial"/>
                <a:ea typeface="Arial"/>
                <a:cs typeface="Arial"/>
                <a:sym typeface="Arial"/>
                <a:hlinkClick r:id="rId15">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сферическая геометрия</a:t>
            </a:r>
            <a:r>
              <a:rPr lang="ru" sz="1100">
                <a:solidFill>
                  <a:srgbClr val="202122"/>
                </a:solidFill>
                <a:highlight>
                  <a:srgbClr val="FFFBF0"/>
                </a:highlight>
                <a:latin typeface="Arial"/>
                <a:ea typeface="Arial"/>
                <a:cs typeface="Arial"/>
                <a:sym typeface="Arial"/>
              </a:rPr>
              <a:t> и </a:t>
            </a:r>
            <a:r>
              <a:rPr lang="ru" sz="1100">
                <a:solidFill>
                  <a:srgbClr val="0645AD"/>
                </a:solidFill>
                <a:highlight>
                  <a:srgbClr val="FFFBF0"/>
                </a:highlight>
                <a:uFill>
                  <a:noFill/>
                </a:uFill>
                <a:latin typeface="Arial"/>
                <a:ea typeface="Arial"/>
                <a:cs typeface="Arial"/>
                <a:sym typeface="Arial"/>
                <a:hlinkClick r:id="rId16">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геометрия Римана</a:t>
            </a:r>
            <a:r>
              <a:rPr lang="ru" sz="1100">
                <a:solidFill>
                  <a:srgbClr val="202122"/>
                </a:solidFill>
                <a:highlight>
                  <a:srgbClr val="FFFBF0"/>
                </a:highlight>
                <a:latin typeface="Arial"/>
                <a:ea typeface="Arial"/>
                <a:cs typeface="Arial"/>
                <a:sym typeface="Arial"/>
              </a:rPr>
              <a:t>, в которых любые две прямые пересекаются, и следовательно, не выполнена ни аксиома о параллельных Евклида, ни аксиома Лобачевского, не совместимы с абсолютной геометрией.</a:t>
            </a:r>
            <a:endParaRPr sz="1100">
              <a:solidFill>
                <a:srgbClr val="202122"/>
              </a:solidFill>
              <a:highlight>
                <a:srgbClr val="FFFBF0"/>
              </a:highlight>
              <a:latin typeface="Arial"/>
              <a:ea typeface="Arial"/>
              <a:cs typeface="Arial"/>
              <a:sym typeface="Arial"/>
            </a:endParaRPr>
          </a:p>
          <a:p>
            <a:pPr marL="0" lvl="0" indent="0" algn="l" rtl="0">
              <a:spcBef>
                <a:spcPts val="400"/>
              </a:spcBef>
              <a:spcAft>
                <a:spcPts val="0"/>
              </a:spcAft>
              <a:buClr>
                <a:schemeClr val="dk1"/>
              </a:buClr>
              <a:buSzPts val="1100"/>
              <a:buFont typeface="Arial"/>
              <a:buNone/>
            </a:pPr>
            <a:r>
              <a:rPr lang="ru" sz="1100">
                <a:solidFill>
                  <a:srgbClr val="202122"/>
                </a:solidFill>
                <a:highlight>
                  <a:srgbClr val="FFFBF0"/>
                </a:highlight>
                <a:latin typeface="Arial"/>
                <a:ea typeface="Arial"/>
                <a:cs typeface="Arial"/>
                <a:sym typeface="Arial"/>
              </a:rPr>
              <a:t>Геометрия Лобачевского описывает </a:t>
            </a:r>
            <a:r>
              <a:rPr lang="ru" sz="1100">
                <a:solidFill>
                  <a:srgbClr val="0645AD"/>
                </a:solidFill>
                <a:highlight>
                  <a:srgbClr val="FFFBF0"/>
                </a:highlight>
                <a:uFill>
                  <a:noFill/>
                </a:uFill>
                <a:latin typeface="Arial"/>
                <a:ea typeface="Arial"/>
                <a:cs typeface="Arial"/>
                <a:sym typeface="Arial"/>
                <a:hlinkClick r:id="rId17">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пространство Лобачевского</a:t>
            </a:r>
            <a:r>
              <a:rPr lang="ru" sz="1100">
                <a:solidFill>
                  <a:srgbClr val="202122"/>
                </a:solidFill>
                <a:highlight>
                  <a:srgbClr val="FFFBF0"/>
                </a:highlight>
                <a:latin typeface="Arial"/>
                <a:ea typeface="Arial"/>
                <a:cs typeface="Arial"/>
                <a:sym typeface="Arial"/>
              </a:rPr>
              <a:t>.</a:t>
            </a:r>
            <a:endParaRPr sz="1100">
              <a:solidFill>
                <a:srgbClr val="202122"/>
              </a:solidFill>
              <a:highlight>
                <a:srgbClr val="FFFBF0"/>
              </a:highlight>
              <a:latin typeface="Arial"/>
              <a:ea typeface="Arial"/>
              <a:cs typeface="Arial"/>
              <a:sym typeface="Arial"/>
            </a:endParaRPr>
          </a:p>
          <a:p>
            <a:pPr marL="0" lvl="0" indent="0" algn="l" rtl="0">
              <a:spcBef>
                <a:spcPts val="400"/>
              </a:spcBef>
              <a:spcAft>
                <a:spcPts val="400"/>
              </a:spcAft>
              <a:buNone/>
            </a:pPr>
            <a:r>
              <a:rPr lang="ru" sz="1100">
                <a:solidFill>
                  <a:srgbClr val="202122"/>
                </a:solidFill>
                <a:highlight>
                  <a:srgbClr val="FFFBF0"/>
                </a:highlight>
                <a:latin typeface="Arial"/>
                <a:ea typeface="Arial"/>
                <a:cs typeface="Arial"/>
                <a:sym typeface="Arial"/>
              </a:rPr>
              <a:t>Геометрия Лобачевского имеет обширные применения как в математике, так и в физике. Историческое и философское её значение состоит в том, что её построением </a:t>
            </a:r>
            <a:r>
              <a:rPr lang="ru" sz="1100">
                <a:solidFill>
                  <a:srgbClr val="0645AD"/>
                </a:solidFill>
                <a:highlight>
                  <a:srgbClr val="FFFBF0"/>
                </a:highlight>
                <a:uFill>
                  <a:noFill/>
                </a:uFill>
                <a:latin typeface="Arial"/>
                <a:ea typeface="Arial"/>
                <a:cs typeface="Arial"/>
                <a:sym typeface="Arial"/>
                <a:hlinkClick r:id="rId3">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Лобачевский</a:t>
            </a:r>
            <a:r>
              <a:rPr lang="ru" sz="1100">
                <a:solidFill>
                  <a:srgbClr val="202122"/>
                </a:solidFill>
                <a:highlight>
                  <a:srgbClr val="FFFBF0"/>
                </a:highlight>
                <a:latin typeface="Arial"/>
                <a:ea typeface="Arial"/>
                <a:cs typeface="Arial"/>
                <a:sym typeface="Arial"/>
              </a:rPr>
              <a:t> показал возможность геометрии, отличной от </a:t>
            </a:r>
            <a:r>
              <a:rPr lang="ru" sz="1100">
                <a:solidFill>
                  <a:srgbClr val="0645AD"/>
                </a:solidFill>
                <a:highlight>
                  <a:srgbClr val="FFFBF0"/>
                </a:highlight>
                <a:uFill>
                  <a:noFill/>
                </a:uFill>
                <a:latin typeface="Arial"/>
                <a:ea typeface="Arial"/>
                <a:cs typeface="Arial"/>
                <a:sym typeface="Arial"/>
                <a:hlinkClick r:id="rId5">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евклидовой</a:t>
            </a:r>
            <a:r>
              <a:rPr lang="ru" sz="1100">
                <a:solidFill>
                  <a:srgbClr val="202122"/>
                </a:solidFill>
                <a:highlight>
                  <a:srgbClr val="FFFBF0"/>
                </a:highlight>
                <a:latin typeface="Arial"/>
                <a:ea typeface="Arial"/>
                <a:cs typeface="Arial"/>
                <a:sym typeface="Arial"/>
              </a:rPr>
              <a:t>, что знаменовало новую эпоху в развитии </a:t>
            </a:r>
            <a:r>
              <a:rPr lang="ru" sz="1100">
                <a:solidFill>
                  <a:srgbClr val="0645AD"/>
                </a:solidFill>
                <a:highlight>
                  <a:srgbClr val="FFFBF0"/>
                </a:highlight>
                <a:uFill>
                  <a:noFill/>
                </a:uFill>
                <a:latin typeface="Arial"/>
                <a:ea typeface="Arial"/>
                <a:cs typeface="Arial"/>
                <a:sym typeface="Arial"/>
                <a:hlinkClick r:id="rId18">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геометрии</a:t>
            </a:r>
            <a:r>
              <a:rPr lang="ru" sz="1100">
                <a:solidFill>
                  <a:srgbClr val="202122"/>
                </a:solidFill>
                <a:highlight>
                  <a:srgbClr val="FFFBF0"/>
                </a:highlight>
                <a:latin typeface="Arial"/>
                <a:ea typeface="Arial"/>
                <a:cs typeface="Arial"/>
                <a:sym typeface="Arial"/>
              </a:rPr>
              <a:t>, математики и науки в целом.</a:t>
            </a:r>
            <a:endParaRPr sz="1100">
              <a:solidFill>
                <a:srgbClr val="202122"/>
              </a:solidFill>
              <a:highlight>
                <a:srgbClr val="FFFBF0"/>
              </a:highlight>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20"/>
          <p:cNvSpPr txBox="1">
            <a:spLocks noGrp="1"/>
          </p:cNvSpPr>
          <p:nvPr>
            <p:ph type="body" idx="1"/>
          </p:nvPr>
        </p:nvSpPr>
        <p:spPr>
          <a:xfrm>
            <a:off x="39450" y="0"/>
            <a:ext cx="9104400" cy="5088000"/>
          </a:xfrm>
          <a:prstGeom prst="rect">
            <a:avLst/>
          </a:prstGeom>
        </p:spPr>
        <p:txBody>
          <a:bodyPr spcFirstLastPara="1" wrap="square" lIns="91425" tIns="91425" rIns="91425" bIns="91425" anchor="t" anchorCtr="0">
            <a:normAutofit lnSpcReduction="20000"/>
          </a:bodyPr>
          <a:lstStyle/>
          <a:p>
            <a:pPr marL="0" lvl="0" indent="0" algn="l" rtl="0">
              <a:spcBef>
                <a:spcPts val="400"/>
              </a:spcBef>
              <a:spcAft>
                <a:spcPts val="0"/>
              </a:spcAft>
              <a:buNone/>
            </a:pPr>
            <a:r>
              <a:rPr lang="ru" sz="2000" i="1">
                <a:solidFill>
                  <a:srgbClr val="202122"/>
                </a:solidFill>
                <a:highlight>
                  <a:srgbClr val="FFFBF0"/>
                </a:highlight>
              </a:rPr>
              <a:t>Утверждение геометрии Лобачевского</a:t>
            </a:r>
            <a:endParaRPr sz="2000" i="1">
              <a:solidFill>
                <a:srgbClr val="202122"/>
              </a:solidFill>
              <a:highlight>
                <a:srgbClr val="FFFBF0"/>
              </a:highlight>
            </a:endParaRPr>
          </a:p>
          <a:p>
            <a:pPr marL="0" lvl="0" indent="0" algn="l" rtl="0">
              <a:spcBef>
                <a:spcPts val="400"/>
              </a:spcBef>
              <a:spcAft>
                <a:spcPts val="0"/>
              </a:spcAft>
              <a:buClr>
                <a:schemeClr val="dk1"/>
              </a:buClr>
              <a:buSzPts val="1100"/>
              <a:buFont typeface="Arial"/>
              <a:buNone/>
            </a:pPr>
            <a:r>
              <a:rPr lang="ru" sz="1500">
                <a:solidFill>
                  <a:srgbClr val="202122"/>
                </a:solidFill>
                <a:highlight>
                  <a:srgbClr val="FFFBF0"/>
                </a:highlight>
                <a:latin typeface="Arial"/>
                <a:ea typeface="Arial"/>
                <a:cs typeface="Arial"/>
                <a:sym typeface="Arial"/>
              </a:rPr>
              <a:t>Лобачевский умер в </a:t>
            </a:r>
            <a:r>
              <a:rPr lang="ru" sz="1500">
                <a:solidFill>
                  <a:srgbClr val="0645AD"/>
                </a:solidFill>
                <a:highlight>
                  <a:srgbClr val="FFFBF0"/>
                </a:highlight>
                <a:uFill>
                  <a:noFill/>
                </a:uFill>
                <a:latin typeface="Arial"/>
                <a:ea typeface="Arial"/>
                <a:cs typeface="Arial"/>
                <a:sym typeface="Arial"/>
                <a:hlinkClick r:id="rId3">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1856 году</a:t>
            </a:r>
            <a:r>
              <a:rPr lang="ru" sz="1500">
                <a:solidFill>
                  <a:srgbClr val="202122"/>
                </a:solidFill>
                <a:highlight>
                  <a:srgbClr val="FFFBF0"/>
                </a:highlight>
                <a:latin typeface="Arial"/>
                <a:ea typeface="Arial"/>
                <a:cs typeface="Arial"/>
                <a:sym typeface="Arial"/>
              </a:rPr>
              <a:t>. Спустя несколько лет была опубликована переписка Гаусса, в том числе несколько восторженных отзывов о геометрии Лобачевского, и это привлекло внимание к трудам Лобачевского. Появляются переводы их на французский и итальянский языки, комментарии видных геометров. Публикуется и труд </a:t>
            </a:r>
            <a:r>
              <a:rPr lang="ru" sz="1500">
                <a:solidFill>
                  <a:srgbClr val="0645AD"/>
                </a:solidFill>
                <a:highlight>
                  <a:srgbClr val="FFFBF0"/>
                </a:highlight>
                <a:uFill>
                  <a:noFill/>
                </a:uFill>
                <a:latin typeface="Arial"/>
                <a:ea typeface="Arial"/>
                <a:cs typeface="Arial"/>
                <a:sym typeface="Arial"/>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Бойяи</a:t>
            </a:r>
            <a:r>
              <a:rPr lang="ru" sz="1500">
                <a:solidFill>
                  <a:srgbClr val="202122"/>
                </a:solidFill>
                <a:highlight>
                  <a:srgbClr val="FFFBF0"/>
                </a:highlight>
                <a:latin typeface="Arial"/>
                <a:ea typeface="Arial"/>
                <a:cs typeface="Arial"/>
                <a:sym typeface="Arial"/>
              </a:rPr>
              <a:t>.</a:t>
            </a:r>
            <a:endParaRPr sz="1500">
              <a:solidFill>
                <a:srgbClr val="202122"/>
              </a:solidFill>
              <a:highlight>
                <a:srgbClr val="FFFBF0"/>
              </a:highlight>
              <a:latin typeface="Arial"/>
              <a:ea typeface="Arial"/>
              <a:cs typeface="Arial"/>
              <a:sym typeface="Arial"/>
            </a:endParaRPr>
          </a:p>
          <a:p>
            <a:pPr marL="0" lvl="0" indent="0" algn="l" rtl="0">
              <a:spcBef>
                <a:spcPts val="400"/>
              </a:spcBef>
              <a:spcAft>
                <a:spcPts val="0"/>
              </a:spcAft>
              <a:buClr>
                <a:schemeClr val="dk1"/>
              </a:buClr>
              <a:buSzPts val="1100"/>
              <a:buFont typeface="Arial"/>
              <a:buNone/>
            </a:pPr>
            <a:r>
              <a:rPr lang="ru" sz="1500">
                <a:solidFill>
                  <a:srgbClr val="202122"/>
                </a:solidFill>
                <a:highlight>
                  <a:srgbClr val="FFFBF0"/>
                </a:highlight>
                <a:latin typeface="Arial"/>
                <a:ea typeface="Arial"/>
                <a:cs typeface="Arial"/>
                <a:sym typeface="Arial"/>
              </a:rPr>
              <a:t>В </a:t>
            </a:r>
            <a:r>
              <a:rPr lang="ru" sz="1500">
                <a:solidFill>
                  <a:srgbClr val="0645AD"/>
                </a:solidFill>
                <a:highlight>
                  <a:srgbClr val="FFFBF0"/>
                </a:highlight>
                <a:uFill>
                  <a:noFill/>
                </a:uFill>
                <a:latin typeface="Arial"/>
                <a:ea typeface="Arial"/>
                <a:cs typeface="Arial"/>
                <a:sym typeface="Arial"/>
                <a:hlinkClick r:id="rId5">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1868 году</a:t>
            </a:r>
            <a:r>
              <a:rPr lang="ru" sz="1500">
                <a:solidFill>
                  <a:srgbClr val="202122"/>
                </a:solidFill>
                <a:highlight>
                  <a:srgbClr val="FFFBF0"/>
                </a:highlight>
                <a:latin typeface="Arial"/>
                <a:ea typeface="Arial"/>
                <a:cs typeface="Arial"/>
                <a:sym typeface="Arial"/>
              </a:rPr>
              <a:t> выходит статья </a:t>
            </a:r>
            <a:r>
              <a:rPr lang="ru" sz="1500">
                <a:solidFill>
                  <a:srgbClr val="0645AD"/>
                </a:solidFill>
                <a:highlight>
                  <a:srgbClr val="FFFBF0"/>
                </a:highlight>
                <a:uFill>
                  <a:noFill/>
                </a:uFill>
                <a:latin typeface="Arial"/>
                <a:ea typeface="Arial"/>
                <a:cs typeface="Arial"/>
                <a:sym typeface="Arial"/>
                <a:hlinkClick r:id="rId6">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Бельтрами</a:t>
            </a:r>
            <a:r>
              <a:rPr lang="ru" sz="1500">
                <a:solidFill>
                  <a:srgbClr val="202122"/>
                </a:solidFill>
                <a:highlight>
                  <a:srgbClr val="FFFBF0"/>
                </a:highlight>
                <a:latin typeface="Arial"/>
                <a:ea typeface="Arial"/>
                <a:cs typeface="Arial"/>
                <a:sym typeface="Arial"/>
              </a:rPr>
              <a:t> об интерпретациях геометрии Лобачевского. Бельтрами определил метрику плоскости Лобачевского и доказал, что она имеет всюду постоянную отрицательную кривизну.</a:t>
            </a:r>
            <a:r>
              <a:rPr lang="ru" sz="1500" baseline="30000">
                <a:solidFill>
                  <a:srgbClr val="0645AD"/>
                </a:solidFill>
                <a:highlight>
                  <a:srgbClr val="FFFBF0"/>
                </a:highlight>
                <a:uFill>
                  <a:noFill/>
                </a:uFill>
                <a:latin typeface="Arial"/>
                <a:ea typeface="Arial"/>
                <a:cs typeface="Arial"/>
                <a:sym typeface="Arial"/>
                <a:hlinkClick r:id="rId7">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[8]</a:t>
            </a:r>
            <a:r>
              <a:rPr lang="ru" sz="1500">
                <a:solidFill>
                  <a:srgbClr val="202122"/>
                </a:solidFill>
                <a:highlight>
                  <a:srgbClr val="FFFBF0"/>
                </a:highlight>
                <a:latin typeface="Arial"/>
                <a:ea typeface="Arial"/>
                <a:cs typeface="Arial"/>
                <a:sym typeface="Arial"/>
              </a:rPr>
              <a:t> Такая поверхность тогда уже была известна — это </a:t>
            </a:r>
            <a:r>
              <a:rPr lang="ru" sz="1500">
                <a:solidFill>
                  <a:srgbClr val="0645AD"/>
                </a:solidFill>
                <a:highlight>
                  <a:srgbClr val="FFFBF0"/>
                </a:highlight>
                <a:uFill>
                  <a:noFill/>
                </a:uFill>
                <a:latin typeface="Arial"/>
                <a:ea typeface="Arial"/>
                <a:cs typeface="Arial"/>
                <a:sym typeface="Arial"/>
                <a:hlinkClick r:id="rId8">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псевдосфера</a:t>
            </a:r>
            <a:r>
              <a:rPr lang="ru" sz="1500">
                <a:solidFill>
                  <a:srgbClr val="202122"/>
                </a:solidFill>
                <a:highlight>
                  <a:srgbClr val="FFFBF0"/>
                </a:highlight>
                <a:latin typeface="Arial"/>
                <a:ea typeface="Arial"/>
                <a:cs typeface="Arial"/>
                <a:sym typeface="Arial"/>
              </a:rPr>
              <a:t> </a:t>
            </a:r>
            <a:r>
              <a:rPr lang="ru" sz="1500">
                <a:solidFill>
                  <a:srgbClr val="0645AD"/>
                </a:solidFill>
                <a:highlight>
                  <a:srgbClr val="FFFBF0"/>
                </a:highlight>
                <a:uFill>
                  <a:noFill/>
                </a:uFill>
                <a:latin typeface="Arial"/>
                <a:ea typeface="Arial"/>
                <a:cs typeface="Arial"/>
                <a:sym typeface="Arial"/>
                <a:hlinkClick r:id="rId9">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Миндинга</a:t>
            </a:r>
            <a:r>
              <a:rPr lang="ru" sz="1500">
                <a:solidFill>
                  <a:srgbClr val="202122"/>
                </a:solidFill>
                <a:highlight>
                  <a:srgbClr val="FFFBF0"/>
                </a:highlight>
                <a:latin typeface="Arial"/>
                <a:ea typeface="Arial"/>
                <a:cs typeface="Arial"/>
                <a:sym typeface="Arial"/>
              </a:rPr>
              <a:t>. Бельтрами сделал вывод, что локально плоскость Лобачевского изометрична участку псевдосферы (см. ниже). В этой же статье, Бельтрами также приводит две модели, которые теперь называются </a:t>
            </a:r>
            <a:r>
              <a:rPr lang="ru" sz="1500">
                <a:solidFill>
                  <a:srgbClr val="0645AD"/>
                </a:solidFill>
                <a:highlight>
                  <a:srgbClr val="FFFBF0"/>
                </a:highlight>
                <a:uFill>
                  <a:noFill/>
                </a:uFill>
                <a:latin typeface="Arial"/>
                <a:ea typeface="Arial"/>
                <a:cs typeface="Arial"/>
                <a:sym typeface="Arial"/>
                <a:hlinkClick r:id="rId10">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модель Клейна</a:t>
            </a:r>
            <a:r>
              <a:rPr lang="ru" sz="1500">
                <a:solidFill>
                  <a:srgbClr val="202122"/>
                </a:solidFill>
                <a:highlight>
                  <a:srgbClr val="FFFBF0"/>
                </a:highlight>
                <a:latin typeface="Arial"/>
                <a:ea typeface="Arial"/>
                <a:cs typeface="Arial"/>
                <a:sym typeface="Arial"/>
              </a:rPr>
              <a:t> и </a:t>
            </a:r>
            <a:r>
              <a:rPr lang="ru" sz="1500">
                <a:solidFill>
                  <a:srgbClr val="0645AD"/>
                </a:solidFill>
                <a:highlight>
                  <a:srgbClr val="FFFBF0"/>
                </a:highlight>
                <a:uFill>
                  <a:noFill/>
                </a:uFill>
                <a:latin typeface="Arial"/>
                <a:ea typeface="Arial"/>
                <a:cs typeface="Arial"/>
                <a:sym typeface="Arial"/>
                <a:hlinkClick r:id="rId11">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модель Пуанкаре</a:t>
            </a:r>
            <a:r>
              <a:rPr lang="ru" sz="1500">
                <a:solidFill>
                  <a:srgbClr val="202122"/>
                </a:solidFill>
                <a:highlight>
                  <a:srgbClr val="FFFBF0"/>
                </a:highlight>
                <a:latin typeface="Arial"/>
                <a:ea typeface="Arial"/>
                <a:cs typeface="Arial"/>
                <a:sym typeface="Arial"/>
              </a:rPr>
              <a:t>.</a:t>
            </a:r>
            <a:endParaRPr sz="1500">
              <a:solidFill>
                <a:srgbClr val="202122"/>
              </a:solidFill>
              <a:highlight>
                <a:srgbClr val="FFFBF0"/>
              </a:highlight>
              <a:latin typeface="Arial"/>
              <a:ea typeface="Arial"/>
              <a:cs typeface="Arial"/>
              <a:sym typeface="Arial"/>
            </a:endParaRPr>
          </a:p>
          <a:p>
            <a:pPr marL="0" lvl="0" indent="0" algn="l" rtl="0">
              <a:spcBef>
                <a:spcPts val="400"/>
              </a:spcBef>
              <a:spcAft>
                <a:spcPts val="0"/>
              </a:spcAft>
              <a:buClr>
                <a:schemeClr val="dk1"/>
              </a:buClr>
              <a:buSzPts val="1100"/>
              <a:buFont typeface="Arial"/>
              <a:buNone/>
            </a:pPr>
            <a:r>
              <a:rPr lang="ru" sz="1500">
                <a:solidFill>
                  <a:srgbClr val="202122"/>
                </a:solidFill>
                <a:highlight>
                  <a:srgbClr val="FFFBF0"/>
                </a:highlight>
                <a:latin typeface="Arial"/>
                <a:ea typeface="Arial"/>
                <a:cs typeface="Arial"/>
                <a:sym typeface="Arial"/>
              </a:rPr>
              <a:t>В этих работах Бельтрами дал прозрачное геометрическое доказательство непротиворечивости новой геометрии, точнее того что геометрия Лобачевского противоречива тогда и только тогда, когда противоречива геометрия Евклида. Лобачевский также располагал таким доказательством, но оно было сложнее, в одну сторону модель евклидовой плоскости в геометрии Лобачевского, оно строилось с помощью модели, как и у Бельтрами,</a:t>
            </a:r>
            <a:r>
              <a:rPr lang="ru" sz="1500" baseline="30000">
                <a:solidFill>
                  <a:srgbClr val="0645AD"/>
                </a:solidFill>
                <a:highlight>
                  <a:srgbClr val="FFFBF0"/>
                </a:highlight>
                <a:uFill>
                  <a:noFill/>
                </a:uFill>
                <a:latin typeface="Arial"/>
                <a:ea typeface="Arial"/>
                <a:cs typeface="Arial"/>
                <a:sym typeface="Arial"/>
                <a:hlinkClick r:id="rId12">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[9]</a:t>
            </a:r>
            <a:r>
              <a:rPr lang="ru" sz="1500">
                <a:solidFill>
                  <a:srgbClr val="202122"/>
                </a:solidFill>
                <a:highlight>
                  <a:srgbClr val="FFFBF0"/>
                </a:highlight>
                <a:latin typeface="Arial"/>
                <a:ea typeface="Arial"/>
                <a:cs typeface="Arial"/>
                <a:sym typeface="Arial"/>
              </a:rPr>
              <a:t> в другую сторону шло аналитически.</a:t>
            </a:r>
            <a:endParaRPr sz="1500">
              <a:solidFill>
                <a:srgbClr val="202122"/>
              </a:solidFill>
              <a:highlight>
                <a:srgbClr val="FFFBF0"/>
              </a:highlight>
              <a:latin typeface="Arial"/>
              <a:ea typeface="Arial"/>
              <a:cs typeface="Arial"/>
              <a:sym typeface="Arial"/>
            </a:endParaRPr>
          </a:p>
          <a:p>
            <a:pPr marL="0" lvl="0" indent="0" algn="l" rtl="0">
              <a:spcBef>
                <a:spcPts val="400"/>
              </a:spcBef>
              <a:spcAft>
                <a:spcPts val="400"/>
              </a:spcAft>
              <a:buNone/>
            </a:pPr>
            <a:r>
              <a:rPr lang="ru" sz="1500">
                <a:solidFill>
                  <a:srgbClr val="0645AD"/>
                </a:solidFill>
                <a:highlight>
                  <a:srgbClr val="FFFBF0"/>
                </a:highlight>
                <a:uFill>
                  <a:noFill/>
                </a:uFill>
                <a:latin typeface="Arial"/>
                <a:ea typeface="Arial"/>
                <a:cs typeface="Arial"/>
                <a:sym typeface="Arial"/>
                <a:hlinkClick r:id="rId13">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Вейерштрасс</a:t>
            </a:r>
            <a:r>
              <a:rPr lang="ru" sz="1500">
                <a:solidFill>
                  <a:srgbClr val="202122"/>
                </a:solidFill>
                <a:highlight>
                  <a:srgbClr val="FFFBF0"/>
                </a:highlight>
                <a:latin typeface="Arial"/>
                <a:ea typeface="Arial"/>
                <a:cs typeface="Arial"/>
                <a:sym typeface="Arial"/>
              </a:rPr>
              <a:t> посвящает геометрии Лобачевского специальный семинар в </a:t>
            </a:r>
            <a:r>
              <a:rPr lang="ru" sz="1500">
                <a:solidFill>
                  <a:srgbClr val="0645AD"/>
                </a:solidFill>
                <a:highlight>
                  <a:srgbClr val="FFFBF0"/>
                </a:highlight>
                <a:uFill>
                  <a:noFill/>
                </a:uFill>
                <a:latin typeface="Arial"/>
                <a:ea typeface="Arial"/>
                <a:cs typeface="Arial"/>
                <a:sym typeface="Arial"/>
                <a:hlinkClick r:id="rId1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Берлинском университете</a:t>
            </a:r>
            <a:r>
              <a:rPr lang="ru" sz="1500">
                <a:solidFill>
                  <a:srgbClr val="202122"/>
                </a:solidFill>
                <a:highlight>
                  <a:srgbClr val="FFFBF0"/>
                </a:highlight>
                <a:latin typeface="Arial"/>
                <a:ea typeface="Arial"/>
                <a:cs typeface="Arial"/>
                <a:sym typeface="Arial"/>
              </a:rPr>
              <a:t> (</a:t>
            </a:r>
            <a:r>
              <a:rPr lang="ru" sz="1500">
                <a:solidFill>
                  <a:srgbClr val="0645AD"/>
                </a:solidFill>
                <a:highlight>
                  <a:srgbClr val="FFFBF0"/>
                </a:highlight>
                <a:uFill>
                  <a:noFill/>
                </a:uFill>
                <a:latin typeface="Arial"/>
                <a:ea typeface="Arial"/>
                <a:cs typeface="Arial"/>
                <a:sym typeface="Arial"/>
                <a:hlinkClick r:id="rId15">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1870</a:t>
            </a:r>
            <a:r>
              <a:rPr lang="ru" sz="1500">
                <a:solidFill>
                  <a:srgbClr val="202122"/>
                </a:solidFill>
                <a:highlight>
                  <a:srgbClr val="FFFBF0"/>
                </a:highlight>
                <a:latin typeface="Arial"/>
                <a:ea typeface="Arial"/>
                <a:cs typeface="Arial"/>
                <a:sym typeface="Arial"/>
              </a:rPr>
              <a:t>). </a:t>
            </a:r>
            <a:r>
              <a:rPr lang="ru" sz="1500">
                <a:solidFill>
                  <a:srgbClr val="0645AD"/>
                </a:solidFill>
                <a:highlight>
                  <a:srgbClr val="FFFBF0"/>
                </a:highlight>
                <a:uFill>
                  <a:noFill/>
                </a:uFill>
                <a:latin typeface="Arial"/>
                <a:ea typeface="Arial"/>
                <a:cs typeface="Arial"/>
                <a:sym typeface="Arial"/>
                <a:hlinkClick r:id="rId16">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Казанское физико-математическое общество</a:t>
            </a:r>
            <a:r>
              <a:rPr lang="ru" sz="1500">
                <a:solidFill>
                  <a:srgbClr val="202122"/>
                </a:solidFill>
                <a:highlight>
                  <a:srgbClr val="FFFBF0"/>
                </a:highlight>
                <a:latin typeface="Arial"/>
                <a:ea typeface="Arial"/>
                <a:cs typeface="Arial"/>
                <a:sym typeface="Arial"/>
              </a:rPr>
              <a:t> организует издание полного собрания сочинений Лобачевского, а в </a:t>
            </a:r>
            <a:r>
              <a:rPr lang="ru" sz="1500">
                <a:solidFill>
                  <a:srgbClr val="0645AD"/>
                </a:solidFill>
                <a:highlight>
                  <a:srgbClr val="FFFBF0"/>
                </a:highlight>
                <a:uFill>
                  <a:noFill/>
                </a:uFill>
                <a:latin typeface="Arial"/>
                <a:ea typeface="Arial"/>
                <a:cs typeface="Arial"/>
                <a:sym typeface="Arial"/>
                <a:hlinkClick r:id="rId17">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1893 году</a:t>
            </a:r>
            <a:r>
              <a:rPr lang="ru" sz="1500">
                <a:solidFill>
                  <a:srgbClr val="202122"/>
                </a:solidFill>
                <a:highlight>
                  <a:srgbClr val="FFFBF0"/>
                </a:highlight>
                <a:latin typeface="Arial"/>
                <a:ea typeface="Arial"/>
                <a:cs typeface="Arial"/>
                <a:sym typeface="Arial"/>
              </a:rPr>
              <a:t> столетие русского математика отмечается в международном масштабе.</a:t>
            </a:r>
            <a:endParaRPr>
              <a:highlight>
                <a:srgbClr val="FFFBF0"/>
              </a:highligh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1"/>
          <p:cNvSpPr txBox="1">
            <a:spLocks noGrp="1"/>
          </p:cNvSpPr>
          <p:nvPr>
            <p:ph type="body" idx="1"/>
          </p:nvPr>
        </p:nvSpPr>
        <p:spPr>
          <a:xfrm>
            <a:off x="0" y="-47975"/>
            <a:ext cx="9144000" cy="5143500"/>
          </a:xfrm>
          <a:prstGeom prst="rect">
            <a:avLst/>
          </a:prstGeom>
        </p:spPr>
        <p:txBody>
          <a:bodyPr spcFirstLastPara="1" wrap="square" lIns="91425" tIns="91425" rIns="91425" bIns="91425" anchor="t" anchorCtr="0">
            <a:normAutofit/>
          </a:bodyPr>
          <a:lstStyle/>
          <a:p>
            <a:pPr marL="0" lvl="0" indent="0" algn="l" rtl="0">
              <a:spcBef>
                <a:spcPts val="400"/>
              </a:spcBef>
              <a:spcAft>
                <a:spcPts val="0"/>
              </a:spcAft>
              <a:buNone/>
            </a:pPr>
            <a:r>
              <a:rPr lang="ru" sz="2000" i="1">
                <a:solidFill>
                  <a:srgbClr val="202122"/>
                </a:solidFill>
                <a:highlight>
                  <a:srgbClr val="FFFBF0"/>
                </a:highlight>
              </a:rPr>
              <a:t>Модели</a:t>
            </a:r>
            <a:endParaRPr sz="3000" i="1">
              <a:solidFill>
                <a:srgbClr val="202122"/>
              </a:solidFill>
              <a:highlight>
                <a:srgbClr val="FFFBF0"/>
              </a:highlight>
            </a:endParaRPr>
          </a:p>
          <a:p>
            <a:pPr marL="0" lvl="0" indent="0" algn="l" rtl="0">
              <a:spcBef>
                <a:spcPts val="400"/>
              </a:spcBef>
              <a:spcAft>
                <a:spcPts val="0"/>
              </a:spcAft>
              <a:buClr>
                <a:schemeClr val="dk1"/>
              </a:buClr>
              <a:buSzPts val="1100"/>
              <a:buFont typeface="Arial"/>
              <a:buNone/>
            </a:pPr>
            <a:r>
              <a:rPr lang="ru" sz="1000">
                <a:solidFill>
                  <a:srgbClr val="202122"/>
                </a:solidFill>
                <a:highlight>
                  <a:srgbClr val="FFFBF0"/>
                </a:highlight>
                <a:latin typeface="Arial"/>
                <a:ea typeface="Arial"/>
                <a:cs typeface="Arial"/>
                <a:sym typeface="Arial"/>
              </a:rPr>
              <a:t>Модели геометрии Лобачевского дали доказательство её непротиворечивости, точнее показали, что геометрия Лобачевского столь же непротиворечива, как геометрия Евклида.</a:t>
            </a:r>
            <a:endParaRPr sz="1000">
              <a:solidFill>
                <a:srgbClr val="202122"/>
              </a:solidFill>
              <a:highlight>
                <a:srgbClr val="FFFBF0"/>
              </a:highlight>
              <a:latin typeface="Arial"/>
              <a:ea typeface="Arial"/>
              <a:cs typeface="Arial"/>
              <a:sym typeface="Arial"/>
            </a:endParaRPr>
          </a:p>
          <a:p>
            <a:pPr marL="0" lvl="0" indent="0" algn="l" rtl="0">
              <a:spcBef>
                <a:spcPts val="400"/>
              </a:spcBef>
              <a:spcAft>
                <a:spcPts val="0"/>
              </a:spcAft>
              <a:buClr>
                <a:schemeClr val="dk1"/>
              </a:buClr>
              <a:buSzPts val="1100"/>
              <a:buFont typeface="Arial"/>
              <a:buNone/>
            </a:pPr>
            <a:r>
              <a:rPr lang="ru" sz="1000">
                <a:solidFill>
                  <a:srgbClr val="202122"/>
                </a:solidFill>
                <a:highlight>
                  <a:srgbClr val="FFFBF0"/>
                </a:highlight>
                <a:latin typeface="Arial"/>
                <a:ea typeface="Arial"/>
                <a:cs typeface="Arial"/>
                <a:sym typeface="Arial"/>
              </a:rPr>
              <a:t>Сам Лобачевский дал основы своей аналитической геометрии, и тем самым он уже фактически наметил такую модель. Он также заметил, что </a:t>
            </a:r>
            <a:r>
              <a:rPr lang="ru" sz="1000">
                <a:solidFill>
                  <a:srgbClr val="0645AD"/>
                </a:solidFill>
                <a:highlight>
                  <a:srgbClr val="FFFBF0"/>
                </a:highlight>
                <a:uFill>
                  <a:noFill/>
                </a:uFill>
                <a:latin typeface="Arial"/>
                <a:ea typeface="Arial"/>
                <a:cs typeface="Arial"/>
                <a:sym typeface="Arial"/>
                <a:hlinkClick r:id="rId3">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орисфера</a:t>
            </a:r>
            <a:r>
              <a:rPr lang="ru" sz="1000">
                <a:solidFill>
                  <a:srgbClr val="202122"/>
                </a:solidFill>
                <a:highlight>
                  <a:srgbClr val="FFFBF0"/>
                </a:highlight>
                <a:latin typeface="Arial"/>
                <a:ea typeface="Arial"/>
                <a:cs typeface="Arial"/>
                <a:sym typeface="Arial"/>
              </a:rPr>
              <a:t> в пространстве Лобачевского изометрична евклидовой плоскости, тем самым фактически предложил обратную модель. Тем не менее, само понятие о модели прояснилось в работах Бельтрами и других.</a:t>
            </a:r>
            <a:endParaRPr sz="1000">
              <a:solidFill>
                <a:srgbClr val="202122"/>
              </a:solidFill>
              <a:highlight>
                <a:srgbClr val="FFFBF0"/>
              </a:highlight>
              <a:latin typeface="Arial"/>
              <a:ea typeface="Arial"/>
              <a:cs typeface="Arial"/>
              <a:sym typeface="Arial"/>
            </a:endParaRPr>
          </a:p>
          <a:p>
            <a:pPr marL="0" lvl="0" indent="0" algn="l" rtl="0">
              <a:spcBef>
                <a:spcPts val="400"/>
              </a:spcBef>
              <a:spcAft>
                <a:spcPts val="0"/>
              </a:spcAft>
              <a:buNone/>
            </a:pPr>
            <a:r>
              <a:rPr lang="ru" sz="2000" i="1">
                <a:highlight>
                  <a:srgbClr val="FFFBF0"/>
                </a:highlight>
              </a:rPr>
              <a:t>Псевдосфера</a:t>
            </a:r>
            <a:r>
              <a:rPr lang="ru" sz="1000" i="1">
                <a:highlight>
                  <a:srgbClr val="FFFBF0"/>
                </a:highlight>
              </a:rPr>
              <a:t> </a:t>
            </a:r>
            <a:endParaRPr sz="1000" i="1">
              <a:highlight>
                <a:srgbClr val="FFFBF0"/>
              </a:highlight>
            </a:endParaRPr>
          </a:p>
          <a:p>
            <a:pPr marL="0" lvl="0" indent="0" algn="l" rtl="0">
              <a:spcBef>
                <a:spcPts val="1200"/>
              </a:spcBef>
              <a:spcAft>
                <a:spcPts val="0"/>
              </a:spcAft>
              <a:buClr>
                <a:schemeClr val="dk1"/>
              </a:buClr>
              <a:buSzPts val="1100"/>
              <a:buFont typeface="Arial"/>
              <a:buNone/>
            </a:pPr>
            <a:r>
              <a:rPr lang="ru" sz="1000">
                <a:solidFill>
                  <a:srgbClr val="202122"/>
                </a:solidFill>
                <a:highlight>
                  <a:srgbClr val="FFFBF0"/>
                </a:highlight>
                <a:latin typeface="Arial"/>
                <a:ea typeface="Arial"/>
                <a:cs typeface="Arial"/>
                <a:sym typeface="Arial"/>
              </a:rPr>
              <a:t>Итальянский математик </a:t>
            </a:r>
            <a:r>
              <a:rPr lang="ru" sz="1000">
                <a:solidFill>
                  <a:srgbClr val="0645AD"/>
                </a:solidFill>
                <a:highlight>
                  <a:srgbClr val="FFFBF0"/>
                </a:highlight>
                <a:uFill>
                  <a:noFill/>
                </a:uFill>
                <a:latin typeface="Arial"/>
                <a:ea typeface="Arial"/>
                <a:cs typeface="Arial"/>
                <a:sym typeface="Arial"/>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Эудженио Бельтрами</a:t>
            </a:r>
            <a:r>
              <a:rPr lang="ru" sz="1000">
                <a:solidFill>
                  <a:srgbClr val="202122"/>
                </a:solidFill>
                <a:highlight>
                  <a:srgbClr val="FFFBF0"/>
                </a:highlight>
                <a:latin typeface="Arial"/>
                <a:ea typeface="Arial"/>
                <a:cs typeface="Arial"/>
                <a:sym typeface="Arial"/>
              </a:rPr>
              <a:t> в </a:t>
            </a:r>
            <a:r>
              <a:rPr lang="ru" sz="1000">
                <a:solidFill>
                  <a:srgbClr val="0645AD"/>
                </a:solidFill>
                <a:highlight>
                  <a:srgbClr val="FFFBF0"/>
                </a:highlight>
                <a:uFill>
                  <a:noFill/>
                </a:uFill>
                <a:latin typeface="Arial"/>
                <a:ea typeface="Arial"/>
                <a:cs typeface="Arial"/>
                <a:sym typeface="Arial"/>
                <a:hlinkClick r:id="rId5">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1868 году</a:t>
            </a:r>
            <a:r>
              <a:rPr lang="ru" sz="1000">
                <a:solidFill>
                  <a:srgbClr val="202122"/>
                </a:solidFill>
                <a:highlight>
                  <a:srgbClr val="FFFBF0"/>
                </a:highlight>
                <a:latin typeface="Arial"/>
                <a:ea typeface="Arial"/>
                <a:cs typeface="Arial"/>
                <a:sym typeface="Arial"/>
              </a:rPr>
              <a:t> заметил, что геометрия на куске плоскости Лобачевского совпадает с геометрией на поверхностях постоянной отрицательной кривизны, простейший пример которых представляет </a:t>
            </a:r>
            <a:r>
              <a:rPr lang="ru" sz="1000">
                <a:solidFill>
                  <a:srgbClr val="0645AD"/>
                </a:solidFill>
                <a:highlight>
                  <a:srgbClr val="FFFBF0"/>
                </a:highlight>
                <a:uFill>
                  <a:noFill/>
                </a:uFill>
                <a:latin typeface="Arial"/>
                <a:ea typeface="Arial"/>
                <a:cs typeface="Arial"/>
                <a:sym typeface="Arial"/>
                <a:hlinkClick r:id="rId6">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псевдосфера</a:t>
            </a:r>
            <a:r>
              <a:rPr lang="ru" sz="1000">
                <a:solidFill>
                  <a:srgbClr val="202122"/>
                </a:solidFill>
                <a:highlight>
                  <a:srgbClr val="FFFBF0"/>
                </a:highlight>
                <a:latin typeface="Arial"/>
                <a:ea typeface="Arial"/>
                <a:cs typeface="Arial"/>
                <a:sym typeface="Arial"/>
              </a:rPr>
              <a:t>. Если точкам и прямым на конечном куске плоскости Лобачевского сопоставлять точки и кратчайшие линии (</a:t>
            </a:r>
            <a:r>
              <a:rPr lang="ru" sz="1000">
                <a:solidFill>
                  <a:srgbClr val="0645AD"/>
                </a:solidFill>
                <a:highlight>
                  <a:srgbClr val="FFFBF0"/>
                </a:highlight>
                <a:uFill>
                  <a:noFill/>
                </a:uFill>
                <a:latin typeface="Arial"/>
                <a:ea typeface="Arial"/>
                <a:cs typeface="Arial"/>
                <a:sym typeface="Arial"/>
                <a:hlinkClick r:id="rId7">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геодезические</a:t>
            </a:r>
            <a:r>
              <a:rPr lang="ru" sz="1000">
                <a:solidFill>
                  <a:srgbClr val="202122"/>
                </a:solidFill>
                <a:highlight>
                  <a:srgbClr val="FFFBF0"/>
                </a:highlight>
                <a:latin typeface="Arial"/>
                <a:ea typeface="Arial"/>
                <a:cs typeface="Arial"/>
                <a:sym typeface="Arial"/>
              </a:rPr>
              <a:t>) на псевдосфере и движению в плоскости Лобачевского сопоставлять перемещение фигуры по псевдосфере с изгибанием, то есть деформацией, сохраняющей длины, то всякой теореме геометрии Лобачевского будет отвечать факт, имеющий место на псевдосфере. При этом длины, углы, площади понимаются в смысле естественного измерения их на псевдосфере.</a:t>
            </a:r>
            <a:endParaRPr sz="1000">
              <a:solidFill>
                <a:srgbClr val="202122"/>
              </a:solidFill>
              <a:highlight>
                <a:srgbClr val="FFFBF0"/>
              </a:highlight>
              <a:latin typeface="Arial"/>
              <a:ea typeface="Arial"/>
              <a:cs typeface="Arial"/>
              <a:sym typeface="Arial"/>
            </a:endParaRPr>
          </a:p>
          <a:p>
            <a:pPr marL="0" lvl="0" indent="0" algn="l" rtl="0">
              <a:spcBef>
                <a:spcPts val="400"/>
              </a:spcBef>
              <a:spcAft>
                <a:spcPts val="400"/>
              </a:spcAft>
              <a:buNone/>
            </a:pPr>
            <a:r>
              <a:rPr lang="ru" sz="1000">
                <a:solidFill>
                  <a:srgbClr val="202122"/>
                </a:solidFill>
                <a:highlight>
                  <a:srgbClr val="FFFBF0"/>
                </a:highlight>
                <a:latin typeface="Arial"/>
                <a:ea typeface="Arial"/>
                <a:cs typeface="Arial"/>
                <a:sym typeface="Arial"/>
              </a:rPr>
              <a:t>Однако здесь даётся только локальная интерпретация геометрии, то есть на ограниченном участке, а не на всей плоскости Лобачевского. </a:t>
            </a:r>
            <a:r>
              <a:rPr lang="ru" sz="1000">
                <a:solidFill>
                  <a:srgbClr val="0645AD"/>
                </a:solidFill>
                <a:highlight>
                  <a:srgbClr val="FFFBF0"/>
                </a:highlight>
                <a:uFill>
                  <a:noFill/>
                </a:uFill>
                <a:latin typeface="Arial"/>
                <a:ea typeface="Arial"/>
                <a:cs typeface="Arial"/>
                <a:sym typeface="Arial"/>
                <a:hlinkClick r:id="rId8">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Поверхность Дини</a:t>
            </a:r>
            <a:r>
              <a:rPr lang="ru" sz="1000">
                <a:solidFill>
                  <a:srgbClr val="202122"/>
                </a:solidFill>
                <a:highlight>
                  <a:srgbClr val="FFFBF0"/>
                </a:highlight>
                <a:latin typeface="Arial"/>
                <a:ea typeface="Arial"/>
                <a:cs typeface="Arial"/>
                <a:sym typeface="Arial"/>
              </a:rPr>
              <a:t> даёт похожую модель — это изометрическое погружение области </a:t>
            </a:r>
            <a:r>
              <a:rPr lang="ru" sz="1000">
                <a:solidFill>
                  <a:srgbClr val="0645AD"/>
                </a:solidFill>
                <a:highlight>
                  <a:srgbClr val="FFFBF0"/>
                </a:highlight>
                <a:uFill>
                  <a:noFill/>
                </a:uFill>
                <a:latin typeface="Arial"/>
                <a:ea typeface="Arial"/>
                <a:cs typeface="Arial"/>
                <a:sym typeface="Arial"/>
                <a:hlinkClick r:id="rId9">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плоскости Лобачевского</a:t>
            </a:r>
            <a:r>
              <a:rPr lang="ru" sz="1000">
                <a:solidFill>
                  <a:srgbClr val="202122"/>
                </a:solidFill>
                <a:highlight>
                  <a:srgbClr val="FFFBF0"/>
                </a:highlight>
                <a:latin typeface="Arial"/>
                <a:ea typeface="Arial"/>
                <a:cs typeface="Arial"/>
                <a:sym typeface="Arial"/>
              </a:rPr>
              <a:t>, ограниченной </a:t>
            </a:r>
            <a:r>
              <a:rPr lang="ru" sz="1000">
                <a:solidFill>
                  <a:srgbClr val="0645AD"/>
                </a:solidFill>
                <a:highlight>
                  <a:srgbClr val="FFFBF0"/>
                </a:highlight>
                <a:uFill>
                  <a:noFill/>
                </a:uFill>
                <a:latin typeface="Arial"/>
                <a:ea typeface="Arial"/>
                <a:cs typeface="Arial"/>
                <a:sym typeface="Arial"/>
                <a:hlinkClick r:id="rId10">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орициклом</a:t>
            </a:r>
            <a:r>
              <a:rPr lang="ru" sz="1000">
                <a:solidFill>
                  <a:srgbClr val="202122"/>
                </a:solidFill>
                <a:highlight>
                  <a:srgbClr val="FFFBF0"/>
                </a:highlight>
                <a:latin typeface="Arial"/>
                <a:ea typeface="Arial"/>
                <a:cs typeface="Arial"/>
                <a:sym typeface="Arial"/>
              </a:rPr>
              <a:t>.</a:t>
            </a:r>
            <a:endParaRPr sz="1000">
              <a:highlight>
                <a:srgbClr val="FFFBF0"/>
              </a:highlight>
            </a:endParaRPr>
          </a:p>
        </p:txBody>
      </p:sp>
      <p:pic>
        <p:nvPicPr>
          <p:cNvPr id="105" name="Google Shape;105;p21"/>
          <p:cNvPicPr preferRelativeResize="0"/>
          <p:nvPr/>
        </p:nvPicPr>
        <p:blipFill>
          <a:blip r:embed="rId11">
            <a:alphaModFix/>
          </a:blip>
          <a:stretch>
            <a:fillRect/>
          </a:stretch>
        </p:blipFill>
        <p:spPr>
          <a:xfrm>
            <a:off x="7449346" y="3351175"/>
            <a:ext cx="1637079" cy="1849900"/>
          </a:xfrm>
          <a:prstGeom prst="rect">
            <a:avLst/>
          </a:prstGeom>
          <a:noFill/>
          <a:ln>
            <a:noFill/>
          </a:ln>
        </p:spPr>
      </p:pic>
    </p:spTree>
  </p:cSld>
  <p:clrMapOvr>
    <a:masterClrMapping/>
  </p:clrMapOvr>
</p:sld>
</file>

<file path=ppt/theme/theme1.xml><?xml version="1.0" encoding="utf-8"?>
<a:theme xmlns:a="http://schemas.openxmlformats.org/drawingml/2006/main" name="Paperback">
  <a:themeElements>
    <a:clrScheme name="Paperback">
      <a:dk1>
        <a:srgbClr val="000000"/>
      </a:dk1>
      <a:lt1>
        <a:srgbClr val="FFFFFF"/>
      </a:lt1>
      <a:dk2>
        <a:srgbClr val="00695C"/>
      </a:dk2>
      <a:lt2>
        <a:srgbClr val="26A69A"/>
      </a:lt2>
      <a:accent1>
        <a:srgbClr val="FFFBF0"/>
      </a:accent1>
      <a:accent2>
        <a:srgbClr val="B7B7B7"/>
      </a:accent2>
      <a:accent3>
        <a:srgbClr val="FB8C00"/>
      </a:accent3>
      <a:accent4>
        <a:srgbClr val="80CBC4"/>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1707</Words>
  <Application>Microsoft Office PowerPoint</Application>
  <PresentationFormat>Экран (16:9)</PresentationFormat>
  <Paragraphs>31</Paragraphs>
  <Slides>10</Slides>
  <Notes>10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10</vt:i4>
      </vt:variant>
    </vt:vector>
  </HeadingPairs>
  <TitlesOfParts>
    <vt:vector size="14" baseType="lpstr">
      <vt:lpstr>Arial</vt:lpstr>
      <vt:lpstr>Roboto</vt:lpstr>
      <vt:lpstr>Old Standard TT</vt:lpstr>
      <vt:lpstr>Paperback</vt:lpstr>
      <vt:lpstr>Николай Иванович Лобачевский</vt:lpstr>
      <vt:lpstr>Биография</vt:lpstr>
      <vt:lpstr>Интересные факты о Лобачевском </vt:lpstr>
      <vt:lpstr>Презентация PowerPoint</vt:lpstr>
      <vt:lpstr>Презентация PowerPoint</vt:lpstr>
      <vt:lpstr>Геометрия Лобачевского</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Николай Иванович Лобачевский</dc:title>
  <dc:creator>Жемчужина</dc:creator>
  <cp:lastModifiedBy>Жемчужина</cp:lastModifiedBy>
  <cp:revision>1</cp:revision>
  <dcterms:modified xsi:type="dcterms:W3CDTF">2023-11-13T03:11:13Z</dcterms:modified>
</cp:coreProperties>
</file>