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307" r:id="rId2"/>
    <p:sldId id="308" r:id="rId3"/>
    <p:sldId id="309" r:id="rId4"/>
    <p:sldId id="310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A97643E-57A4-491F-922B-E7F6CCA056CB}">
          <p14:sldIdLst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FFFF00"/>
    <a:srgbClr val="FF7C80"/>
    <a:srgbClr val="FFFF99"/>
    <a:srgbClr val="990000"/>
    <a:srgbClr val="800000"/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60"/>
  </p:normalViewPr>
  <p:slideViewPr>
    <p:cSldViewPr>
      <p:cViewPr varScale="1">
        <p:scale>
          <a:sx n="107" d="100"/>
          <a:sy n="107" d="100"/>
        </p:scale>
        <p:origin x="169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AC5A4-E4E1-4BFF-A1CD-346E34E6EF77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F5A5E-EA13-42B0-A8B4-9286AA3CE4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174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FAE1-1931-4EEF-886D-03A4CBD92F6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82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Европа в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XVIII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веке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Идеи и Политика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556792"/>
            <a:ext cx="7570457" cy="50095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2048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Жан Жак Руссо ( 1712 – 1778)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628800"/>
            <a:ext cx="4314940" cy="449736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Ограничение частной собственности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Имущественное и социальное равенство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Власть в государстве должна принадлежать народу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372470"/>
            <a:ext cx="3384375" cy="3792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8707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>Политическая карта Европы в </a:t>
            </a:r>
            <a:r>
              <a:rPr lang="en-US" dirty="0"/>
              <a:t>XVIII</a:t>
            </a:r>
            <a:r>
              <a:rPr lang="ru-RU" dirty="0"/>
              <a:t> веке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340768"/>
            <a:ext cx="7704856" cy="5112568"/>
          </a:xfrm>
        </p:spPr>
      </p:pic>
    </p:spTree>
    <p:extLst>
      <p:ext uri="{BB962C8B-B14F-4D97-AF65-F5344CB8AC3E}">
        <p14:creationId xmlns:p14="http://schemas.microsoft.com/office/powerpoint/2010/main" val="389795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6632"/>
            <a:ext cx="7848872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637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725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6"/>
                </a:solidFill>
              </a:rPr>
              <a:t>Идейно – политические течения!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Либерализм – Борьба за свободу, опора на идеи Просвещения, разделение властей, невмешательство государство в экономику.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Консерватизм – от лат. </a:t>
            </a:r>
            <a:r>
              <a:rPr lang="en-US" dirty="0" err="1"/>
              <a:t>Conservo</a:t>
            </a:r>
            <a:r>
              <a:rPr lang="ru-RU" dirty="0"/>
              <a:t> – охраняю, сохраняю. Неприятие революции, идей Просвещения, свободы и равенство. Они старались сохранять все старое и надежное. 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598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accent1"/>
                </a:solidFill>
              </a:rPr>
              <a:t>Эдмунд </a:t>
            </a:r>
            <a:r>
              <a:rPr lang="ru-RU" sz="4000" dirty="0" err="1">
                <a:solidFill>
                  <a:schemeClr val="accent1"/>
                </a:solidFill>
              </a:rPr>
              <a:t>Берк</a:t>
            </a:r>
            <a:r>
              <a:rPr lang="ru-RU" sz="4000" dirty="0">
                <a:solidFill>
                  <a:schemeClr val="accent1"/>
                </a:solidFill>
              </a:rPr>
              <a:t> – публицист и философ.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6"/>
            <a:ext cx="4032448" cy="435334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Настаивал на незыблемости освященных опытом традиции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Сохранить стабильность и мир в обществе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Идеал формы видел в Славной революции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844824"/>
            <a:ext cx="3616916" cy="39163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2952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5" y="110612"/>
            <a:ext cx="9036496" cy="655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572860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94122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7030A0"/>
                </a:solidFill>
              </a:rPr>
              <a:t>Просвещенный абсолютизм в Пруссии. Фридрих </a:t>
            </a:r>
            <a:r>
              <a:rPr lang="en-US" sz="3200" dirty="0">
                <a:solidFill>
                  <a:srgbClr val="7030A0"/>
                </a:solidFill>
              </a:rPr>
              <a:t>II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758734"/>
            <a:ext cx="3524262" cy="42830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87624" y="1268760"/>
            <a:ext cx="38884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Ввел обязательное начальное образование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Запретил ввоз в страну многих товаров, ради подержания прусской промышленности(политика меркантилизм)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accent6"/>
                </a:solidFill>
              </a:rPr>
              <a:t>Меркантилизм</a:t>
            </a:r>
            <a:r>
              <a:rPr lang="ru-RU" sz="2400" dirty="0"/>
              <a:t> – экономическая политика, направленная на создание благоприятных условий для торговцев своей страны. </a:t>
            </a:r>
          </a:p>
        </p:txBody>
      </p:sp>
    </p:spTree>
    <p:extLst>
      <p:ext uri="{BB962C8B-B14F-4D97-AF65-F5344CB8AC3E}">
        <p14:creationId xmlns:p14="http://schemas.microsoft.com/office/powerpoint/2010/main" val="93237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Просвещенный абсолютизм в Австрии. Иосиф</a:t>
            </a:r>
            <a:r>
              <a:rPr lang="en-US" sz="3600" dirty="0">
                <a:solidFill>
                  <a:srgbClr val="FF0000"/>
                </a:solidFill>
              </a:rPr>
              <a:t> II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6770" y="1556792"/>
            <a:ext cx="4489726" cy="48245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Закрыл более 100 католических монастырей.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Отмена крепостного права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Издание указ о веротерпимости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Равенство всех перед законом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988840"/>
            <a:ext cx="3431154" cy="40831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2096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67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692696"/>
            <a:ext cx="7571184" cy="54334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>
                <a:solidFill>
                  <a:schemeClr val="accent6"/>
                </a:solidFill>
              </a:rPr>
              <a:t>Просвещение</a:t>
            </a:r>
            <a:endParaRPr lang="ru-RU" sz="5400" dirty="0"/>
          </a:p>
          <a:p>
            <a:pPr marL="0" indent="0">
              <a:buNone/>
            </a:pPr>
            <a:r>
              <a:rPr lang="ru-RU" sz="4000" dirty="0"/>
              <a:t>Период истории </a:t>
            </a:r>
            <a:r>
              <a:rPr lang="en-US" sz="4000" dirty="0"/>
              <a:t>XVIII</a:t>
            </a:r>
            <a:r>
              <a:rPr lang="ru-RU" sz="4000" dirty="0"/>
              <a:t> века, главенство разума, выход научного знания, ранее бывшее достоянием узкого круга ученых, за пределы университетов и лабораторий в светские круги. </a:t>
            </a:r>
          </a:p>
        </p:txBody>
      </p:sp>
    </p:spTree>
    <p:extLst>
      <p:ext uri="{BB962C8B-B14F-4D97-AF65-F5344CB8AC3E}">
        <p14:creationId xmlns:p14="http://schemas.microsoft.com/office/powerpoint/2010/main" val="669554684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7005464" cy="1143000"/>
          </a:xfrm>
        </p:spPr>
        <p:txBody>
          <a:bodyPr/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Основные идеи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Стремление к царству разума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Провозглашение свободы человека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Критика абсолютизма и феодальных порядков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Отделение церкви от науки и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404533970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6"/>
                </a:solidFill>
              </a:rPr>
              <a:t>Английское просвещение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12776"/>
            <a:ext cx="4464496" cy="453650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  Культурное движение Просвещения получило свое начало в Англии. Здесь, на буржуазной революцией почве зародились многие из тех идей, которые наиболее характерны для всего «века Просвещения».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276872"/>
            <a:ext cx="3516793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126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6"/>
                </a:solidFill>
              </a:rPr>
              <a:t>Джон Локк(1632 – 1704)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00808"/>
            <a:ext cx="4536504" cy="4633696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Английский философ и просветитель, создатель идей либерализма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Разрабатывал идею «разделения властей»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К правам человека относил три основных</a:t>
            </a:r>
          </a:p>
          <a:p>
            <a:r>
              <a:rPr lang="ru-RU" sz="2800" dirty="0"/>
              <a:t> права на жизнь</a:t>
            </a:r>
          </a:p>
          <a:p>
            <a:r>
              <a:rPr lang="ru-RU" sz="2800" dirty="0"/>
              <a:t> права на свободу</a:t>
            </a:r>
          </a:p>
          <a:p>
            <a:r>
              <a:rPr lang="ru-RU" sz="2800" dirty="0"/>
              <a:t> права на собственность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7" y="2204864"/>
            <a:ext cx="3281833" cy="412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25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92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85010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Франсуа Мари 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Аруэ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(Вольтер)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340768"/>
            <a:ext cx="3528392" cy="4785395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Против деспотизма и Феодальных порядков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Свобода, равенство, собственность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За просвещенного монарха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Резкая критика церкви, но не религии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700808"/>
            <a:ext cx="3574660" cy="462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6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6"/>
                </a:solidFill>
              </a:rPr>
              <a:t>Шарль Монтескье (1689 – 1755)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340768"/>
            <a:ext cx="4392488" cy="47853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Против деспотизма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Свобода в рамках закона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Защита личности от произвола властей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Разделение властей</a:t>
            </a:r>
            <a:r>
              <a:rPr lang="en-US" dirty="0"/>
              <a:t>:</a:t>
            </a:r>
            <a:r>
              <a:rPr lang="ru-RU" dirty="0"/>
              <a:t> законодательная, исполнительная, судебная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968" y="2256268"/>
            <a:ext cx="3504927" cy="3623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2442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1335</TotalTime>
  <Words>354</Words>
  <Application>Microsoft Office PowerPoint</Application>
  <PresentationFormat>Экран (4:3)</PresentationFormat>
  <Paragraphs>50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Тема Office</vt:lpstr>
      <vt:lpstr>Европа в XVIII веке:  Идеи и Политика</vt:lpstr>
      <vt:lpstr>Презентация PowerPoint</vt:lpstr>
      <vt:lpstr>Презентация PowerPoint</vt:lpstr>
      <vt:lpstr>Основные идеи</vt:lpstr>
      <vt:lpstr>Английское просвещение</vt:lpstr>
      <vt:lpstr>Джон Локк(1632 – 1704)</vt:lpstr>
      <vt:lpstr>Презентация PowerPoint</vt:lpstr>
      <vt:lpstr>Франсуа Мари Аруэ (Вольтер)</vt:lpstr>
      <vt:lpstr>Шарль Монтескье (1689 – 1755)</vt:lpstr>
      <vt:lpstr>Жан Жак Руссо ( 1712 – 1778)</vt:lpstr>
      <vt:lpstr>Политическая карта Европы в XVIII веке</vt:lpstr>
      <vt:lpstr>Презентация PowerPoint</vt:lpstr>
      <vt:lpstr>Презентация PowerPoint</vt:lpstr>
      <vt:lpstr>Идейно – политические течения!</vt:lpstr>
      <vt:lpstr>Эдмунд Берк – публицист и философ. </vt:lpstr>
      <vt:lpstr>Презентация PowerPoint</vt:lpstr>
      <vt:lpstr>Просвещенный абсолютизм в Пруссии. Фридрих II</vt:lpstr>
      <vt:lpstr>Просвещенный абсолютизм в Австрии. Иосиф II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Генеалогическая таблица. Потомство Павла I</dc:title>
  <dc:creator>Сергей Шадрин</dc:creator>
  <cp:lastModifiedBy>Владимир Актинов</cp:lastModifiedBy>
  <cp:revision>311</cp:revision>
  <dcterms:created xsi:type="dcterms:W3CDTF">2013-11-10T17:34:13Z</dcterms:created>
  <dcterms:modified xsi:type="dcterms:W3CDTF">2023-11-13T15:41:03Z</dcterms:modified>
</cp:coreProperties>
</file>