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</p:sldMasterIdLst>
  <p:notesMasterIdLst>
    <p:notesMasterId r:id="rId19"/>
  </p:notesMasterIdLst>
  <p:sldIdLst>
    <p:sldId id="332" r:id="rId2"/>
    <p:sldId id="331" r:id="rId3"/>
    <p:sldId id="333" r:id="rId4"/>
    <p:sldId id="330" r:id="rId5"/>
    <p:sldId id="326" r:id="rId6"/>
    <p:sldId id="298" r:id="rId7"/>
    <p:sldId id="299" r:id="rId8"/>
    <p:sldId id="313" r:id="rId9"/>
    <p:sldId id="317" r:id="rId10"/>
    <p:sldId id="327" r:id="rId11"/>
    <p:sldId id="328" r:id="rId12"/>
    <p:sldId id="335" r:id="rId13"/>
    <p:sldId id="337" r:id="rId14"/>
    <p:sldId id="339" r:id="rId15"/>
    <p:sldId id="341" r:id="rId16"/>
    <p:sldId id="343" r:id="rId17"/>
    <p:sldId id="34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FFCC"/>
    <a:srgbClr val="336699"/>
    <a:srgbClr val="FFDB93"/>
    <a:srgbClr val="CCECFF"/>
    <a:srgbClr val="CAE27E"/>
    <a:srgbClr val="D0EDC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D0F8EE-47B1-45E9-AA49-0305E5D184F4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8B3890-BB61-413F-B6C9-24707AD68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B8EBC1-8684-4AA7-A2ED-DCCE3FA42A72}" type="slidenum">
              <a:rPr lang="ru-RU"/>
              <a:pPr/>
              <a:t>4</a:t>
            </a:fld>
            <a:endParaRPr lang="ru-RU"/>
          </a:p>
        </p:txBody>
      </p:sp>
      <p:sp>
        <p:nvSpPr>
          <p:cNvPr id="250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1E96DF-9ADE-4992-9536-2400CB49A3DC}" type="slidenum">
              <a:rPr lang="ru-RU"/>
              <a:pPr/>
              <a:t>5</a:t>
            </a:fld>
            <a:endParaRPr lang="ru-RU"/>
          </a:p>
        </p:txBody>
      </p:sp>
      <p:sp>
        <p:nvSpPr>
          <p:cNvPr id="51302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3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F93A8E-E529-4FAA-A007-C4063D73E594}" type="slidenum">
              <a:rPr lang="ru-RU"/>
              <a:pPr/>
              <a:t>6</a:t>
            </a:fld>
            <a:endParaRPr lang="ru-RU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E4B983-0AD8-496B-B383-47EB85250716}" type="slidenum">
              <a:rPr lang="ru-RU"/>
              <a:pPr/>
              <a:t>7</a:t>
            </a:fld>
            <a:endParaRPr lang="ru-RU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8C698C0-6C00-4B79-9062-C75BD33077D4}" type="slidenum">
              <a:rPr lang="ru-RU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083EAE94-F6EF-4402-A424-F322215C2751}" type="slidenum">
              <a:rPr lang="ru-RU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0CD31AA9-E63F-4366-A708-138B121181DB}" type="slidenum">
              <a:rPr lang="ru-RU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5167C9BD-C7B8-4E81-8AD1-58373BDB2183}" type="slidenum">
              <a:rPr lang="ru-RU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CE8F4F75-5B2C-4D13-83AF-E0F74A747CF0}" type="slidenum">
              <a:rPr lang="ru-RU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243EB2FB-3DEF-4DEA-B0AC-A890AA64D54C}" type="slidenum">
              <a:rPr lang="ru-RU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3D5BFEDC-6F4A-4830-AB0F-C1ED9C89BA16}" type="slidenum">
              <a:rPr lang="ru-RU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F135D0ED-8C65-422D-B9A0-6EA91482ACB1}" type="slidenum">
              <a:rPr lang="ru-RU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EFF62261-4E8C-42B4-87E5-30130A285CB0}" type="slidenum">
              <a:rPr lang="ru-RU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AED7BEAF-1DA7-4BBA-AC1D-AC60445F1B54}" type="slidenum">
              <a:rPr lang="ru-RU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71F8306A-0C6C-4B6A-B29C-EFEE4B78A57D}" type="slidenum">
              <a:rPr lang="ru-RU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085EF10A-E583-47E0-ABC3-2E86F33359E9}" type="slidenum">
              <a:rPr lang="ru-RU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ransition spd="med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1008111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  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875669"/>
            <a:ext cx="7572428" cy="2376264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Преобразование </a:t>
            </a:r>
            <a:r>
              <a:rPr lang="ru-RU" sz="6600" b="1" dirty="0" smtClean="0">
                <a:solidFill>
                  <a:srgbClr val="FF0000"/>
                </a:solidFill>
              </a:rPr>
              <a:t>подобия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229600" cy="1371600"/>
          </a:xfrm>
        </p:spPr>
        <p:txBody>
          <a:bodyPr/>
          <a:lstStyle/>
          <a:p>
            <a:r>
              <a:rPr lang="ru-RU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Подобные треугольники:</a:t>
            </a:r>
          </a:p>
        </p:txBody>
      </p:sp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143000"/>
            <a:ext cx="2667000" cy="1758950"/>
          </a:xfrm>
          <a:prstGeom prst="rect">
            <a:avLst/>
          </a:prstGeom>
          <a:noFill/>
        </p:spPr>
      </p:pic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685800" y="1706563"/>
            <a:ext cx="1752600" cy="1555750"/>
            <a:chOff x="432" y="1075"/>
            <a:chExt cx="1104" cy="980"/>
          </a:xfrm>
        </p:grpSpPr>
        <p:sp>
          <p:nvSpPr>
            <p:cNvPr id="29707" name="Text Box 11"/>
            <p:cNvSpPr txBox="1">
              <a:spLocks noChangeArrowheads="1"/>
            </p:cNvSpPr>
            <p:nvPr/>
          </p:nvSpPr>
          <p:spPr bwMode="auto">
            <a:xfrm>
              <a:off x="693" y="1075"/>
              <a:ext cx="2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>
                  <a:solidFill>
                    <a:srgbClr val="CC0000"/>
                  </a:solidFill>
                </a:rPr>
                <a:t>В</a:t>
              </a:r>
              <a:r>
                <a:rPr lang="ru-RU" baseline="-25000">
                  <a:solidFill>
                    <a:srgbClr val="CC0000"/>
                  </a:solidFill>
                </a:rPr>
                <a:t>1</a:t>
              </a:r>
            </a:p>
          </p:txBody>
        </p:sp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432" y="1296"/>
              <a:ext cx="1104" cy="759"/>
              <a:chOff x="432" y="1296"/>
              <a:chExt cx="1104" cy="759"/>
            </a:xfrm>
          </p:grpSpPr>
          <p:pic>
            <p:nvPicPr>
              <p:cNvPr id="29703" name="Picture 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32" y="1296"/>
                <a:ext cx="810" cy="534"/>
              </a:xfrm>
              <a:prstGeom prst="rect">
                <a:avLst/>
              </a:prstGeom>
              <a:noFill/>
            </p:spPr>
          </p:pic>
          <p:sp>
            <p:nvSpPr>
              <p:cNvPr id="29708" name="Text Box 12"/>
              <p:cNvSpPr txBox="1">
                <a:spLocks noChangeArrowheads="1"/>
              </p:cNvSpPr>
              <p:nvPr/>
            </p:nvSpPr>
            <p:spPr bwMode="auto">
              <a:xfrm>
                <a:off x="1104" y="1824"/>
                <a:ext cx="43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>
                    <a:solidFill>
                      <a:srgbClr val="CC0000"/>
                    </a:solidFill>
                  </a:rPr>
                  <a:t>С</a:t>
                </a:r>
                <a:r>
                  <a:rPr lang="ru-RU" baseline="-25000">
                    <a:solidFill>
                      <a:srgbClr val="CC0000"/>
                    </a:solidFill>
                  </a:rPr>
                  <a:t>1</a:t>
                </a:r>
              </a:p>
            </p:txBody>
          </p:sp>
        </p:grpSp>
      </p:grp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2743200" y="28194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CC0000"/>
                </a:solidFill>
              </a:rPr>
              <a:t>А</a:t>
            </a:r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3886200" y="990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CC0000"/>
                </a:solidFill>
              </a:rPr>
              <a:t>В</a:t>
            </a:r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5410200" y="26670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CC0000"/>
                </a:solidFill>
              </a:rPr>
              <a:t>С</a:t>
            </a:r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6096000" y="1066800"/>
            <a:ext cx="24384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Два треугольника называются подобными, если их углы соответственно равны и стороны одного треугольника пропорциональны сходственным сторонам другого треугольника</a:t>
            </a:r>
          </a:p>
        </p:txBody>
      </p:sp>
      <p:sp>
        <p:nvSpPr>
          <p:cNvPr id="29713" name="Text Box 17"/>
          <p:cNvSpPr txBox="1">
            <a:spLocks noChangeArrowheads="1"/>
          </p:cNvSpPr>
          <p:nvPr/>
        </p:nvSpPr>
        <p:spPr bwMode="auto">
          <a:xfrm>
            <a:off x="381000" y="3276600"/>
            <a:ext cx="4572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Стороны АВ и А</a:t>
            </a:r>
            <a:r>
              <a:rPr lang="ru-RU" sz="2400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</a:t>
            </a:r>
            <a:r>
              <a:rPr lang="ru-RU" sz="2400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</a:p>
          <a:p>
            <a:pPr>
              <a:spcBef>
                <a:spcPct val="50000"/>
              </a:spcBef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ВС и В</a:t>
            </a:r>
            <a:r>
              <a:rPr lang="ru-RU" sz="2400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</a:t>
            </a:r>
            <a:r>
              <a:rPr lang="ru-RU" sz="2400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</a:p>
          <a:p>
            <a:pPr>
              <a:spcBef>
                <a:spcPct val="50000"/>
              </a:spcBef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СА и С</a:t>
            </a:r>
            <a:r>
              <a:rPr lang="ru-RU" sz="2400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</a:t>
            </a:r>
            <a:r>
              <a:rPr lang="ru-RU" sz="2400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называются сходными</a:t>
            </a:r>
          </a:p>
        </p:txBody>
      </p:sp>
      <p:sp>
        <p:nvSpPr>
          <p:cNvPr id="29716" name="Text Box 20"/>
          <p:cNvSpPr txBox="1">
            <a:spLocks noChangeArrowheads="1"/>
          </p:cNvSpPr>
          <p:nvPr/>
        </p:nvSpPr>
        <p:spPr bwMode="auto">
          <a:xfrm>
            <a:off x="609600" y="5257800"/>
            <a:ext cx="495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>
              <a:solidFill>
                <a:srgbClr val="CC0000"/>
              </a:solidFill>
            </a:endParaRPr>
          </a:p>
        </p:txBody>
      </p:sp>
      <p:graphicFrame>
        <p:nvGraphicFramePr>
          <p:cNvPr id="29717" name="Object 21"/>
          <p:cNvGraphicFramePr>
            <a:graphicFrameLocks noChangeAspect="1"/>
          </p:cNvGraphicFramePr>
          <p:nvPr/>
        </p:nvGraphicFramePr>
        <p:xfrm>
          <a:off x="760413" y="5138738"/>
          <a:ext cx="4424362" cy="1362075"/>
        </p:xfrm>
        <a:graphic>
          <a:graphicData uri="http://schemas.openxmlformats.org/presentationml/2006/ole">
            <p:oleObj spid="_x0000_s1026" name="Формула" r:id="rId4" imgW="2145960" imgH="660240" progId="Equation.3">
              <p:embed/>
            </p:oleObj>
          </a:graphicData>
        </a:graphic>
      </p:graphicFrame>
      <p:pic>
        <p:nvPicPr>
          <p:cNvPr id="29720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143000"/>
            <a:ext cx="2667000" cy="1758950"/>
          </a:xfrm>
          <a:prstGeom prst="rect">
            <a:avLst/>
          </a:prstGeom>
          <a:noFill/>
        </p:spPr>
      </p:pic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533400" y="990600"/>
            <a:ext cx="5562600" cy="2271713"/>
            <a:chOff x="336" y="624"/>
            <a:chExt cx="3504" cy="1431"/>
          </a:xfrm>
        </p:grpSpPr>
        <p:grpSp>
          <p:nvGrpSpPr>
            <p:cNvPr id="5" name="Group 25"/>
            <p:cNvGrpSpPr>
              <a:grpSpLocks/>
            </p:cNvGrpSpPr>
            <p:nvPr/>
          </p:nvGrpSpPr>
          <p:grpSpPr bwMode="auto">
            <a:xfrm>
              <a:off x="336" y="1075"/>
              <a:ext cx="1200" cy="980"/>
              <a:chOff x="336" y="1075"/>
              <a:chExt cx="1200" cy="980"/>
            </a:xfrm>
          </p:grpSpPr>
          <p:sp>
            <p:nvSpPr>
              <p:cNvPr id="29722" name="Text Box 26"/>
              <p:cNvSpPr txBox="1">
                <a:spLocks noChangeArrowheads="1"/>
              </p:cNvSpPr>
              <p:nvPr/>
            </p:nvSpPr>
            <p:spPr bwMode="auto">
              <a:xfrm>
                <a:off x="693" y="1075"/>
                <a:ext cx="28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>
                    <a:solidFill>
                      <a:srgbClr val="CC0000"/>
                    </a:solidFill>
                  </a:rPr>
                  <a:t>В</a:t>
                </a:r>
                <a:r>
                  <a:rPr lang="ru-RU" baseline="-25000">
                    <a:solidFill>
                      <a:srgbClr val="CC0000"/>
                    </a:solidFill>
                  </a:rPr>
                  <a:t>1</a:t>
                </a:r>
              </a:p>
            </p:txBody>
          </p:sp>
          <p:grpSp>
            <p:nvGrpSpPr>
              <p:cNvPr id="6" name="Group 27"/>
              <p:cNvGrpSpPr>
                <a:grpSpLocks/>
              </p:cNvGrpSpPr>
              <p:nvPr/>
            </p:nvGrpSpPr>
            <p:grpSpPr bwMode="auto">
              <a:xfrm>
                <a:off x="336" y="1296"/>
                <a:ext cx="1200" cy="759"/>
                <a:chOff x="336" y="1296"/>
                <a:chExt cx="1200" cy="759"/>
              </a:xfrm>
            </p:grpSpPr>
            <p:pic>
              <p:nvPicPr>
                <p:cNvPr id="29724" name="Picture 28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432" y="1296"/>
                  <a:ext cx="810" cy="534"/>
                </a:xfrm>
                <a:prstGeom prst="rect">
                  <a:avLst/>
                </a:prstGeom>
                <a:noFill/>
              </p:spPr>
            </p:pic>
            <p:sp>
              <p:nvSpPr>
                <p:cNvPr id="29725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336" y="1824"/>
                  <a:ext cx="384" cy="1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endParaRPr lang="ru-RU" baseline="-25000" dirty="0">
                    <a:solidFill>
                      <a:srgbClr val="CC0000"/>
                    </a:solidFill>
                  </a:endParaRPr>
                </a:p>
              </p:txBody>
            </p:sp>
            <p:sp>
              <p:nvSpPr>
                <p:cNvPr id="29726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1104" y="1824"/>
                  <a:ext cx="432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ru-RU">
                      <a:solidFill>
                        <a:srgbClr val="CC0000"/>
                      </a:solidFill>
                    </a:rPr>
                    <a:t>С</a:t>
                  </a:r>
                  <a:r>
                    <a:rPr lang="ru-RU" baseline="-25000">
                      <a:solidFill>
                        <a:srgbClr val="CC0000"/>
                      </a:solidFill>
                    </a:rPr>
                    <a:t>1</a:t>
                  </a:r>
                </a:p>
              </p:txBody>
            </p:sp>
          </p:grpSp>
        </p:grpSp>
        <p:sp>
          <p:nvSpPr>
            <p:cNvPr id="29727" name="Text Box 31"/>
            <p:cNvSpPr txBox="1">
              <a:spLocks noChangeArrowheads="1"/>
            </p:cNvSpPr>
            <p:nvPr/>
          </p:nvSpPr>
          <p:spPr bwMode="auto">
            <a:xfrm>
              <a:off x="1728" y="1776"/>
              <a:ext cx="3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>
                  <a:solidFill>
                    <a:srgbClr val="CC0000"/>
                  </a:solidFill>
                </a:rPr>
                <a:t>А</a:t>
              </a:r>
            </a:p>
          </p:txBody>
        </p:sp>
        <p:sp>
          <p:nvSpPr>
            <p:cNvPr id="29728" name="Text Box 32"/>
            <p:cNvSpPr txBox="1">
              <a:spLocks noChangeArrowheads="1"/>
            </p:cNvSpPr>
            <p:nvPr/>
          </p:nvSpPr>
          <p:spPr bwMode="auto">
            <a:xfrm>
              <a:off x="2448" y="624"/>
              <a:ext cx="4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>
                  <a:solidFill>
                    <a:srgbClr val="CC0000"/>
                  </a:solidFill>
                </a:rPr>
                <a:t>В</a:t>
              </a:r>
            </a:p>
          </p:txBody>
        </p:sp>
        <p:sp>
          <p:nvSpPr>
            <p:cNvPr id="29729" name="Text Box 33"/>
            <p:cNvSpPr txBox="1">
              <a:spLocks noChangeArrowheads="1"/>
            </p:cNvSpPr>
            <p:nvPr/>
          </p:nvSpPr>
          <p:spPr bwMode="auto">
            <a:xfrm>
              <a:off x="3408" y="1680"/>
              <a:ext cx="43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>
                  <a:solidFill>
                    <a:srgbClr val="CC0000"/>
                  </a:solidFill>
                </a:rPr>
                <a:t>С</a:t>
              </a:r>
            </a:p>
          </p:txBody>
        </p:sp>
      </p:grp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533400" y="2895601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CC0000"/>
                </a:solidFill>
              </a:rPr>
              <a:t>А</a:t>
            </a:r>
            <a:r>
              <a:rPr lang="ru-RU" baseline="-25000" dirty="0">
                <a:solidFill>
                  <a:srgbClr val="CC0000"/>
                </a:solidFill>
              </a:rPr>
              <a:t>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20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2" grpId="0"/>
      <p:bldP spid="297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Подобные треугольники:</a:t>
            </a: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914400" y="1600200"/>
            <a:ext cx="7315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latin typeface="Monotype Corsiva" pitchFamily="66" charset="0"/>
              </a:rPr>
              <a:t>∆</a:t>
            </a:r>
            <a:r>
              <a:rPr lang="ru-RU" sz="3600">
                <a:latin typeface="Arial" charset="0"/>
              </a:rPr>
              <a:t>КМР</a:t>
            </a:r>
            <a:r>
              <a:rPr lang="ru-RU" sz="3600">
                <a:latin typeface="Arial" charset="0"/>
                <a:sym typeface="Symbol" pitchFamily="18" charset="2"/>
              </a:rPr>
              <a:t></a:t>
            </a:r>
            <a:r>
              <a:rPr lang="ru-RU" sz="3600">
                <a:latin typeface="Monotype Corsiva" pitchFamily="66" charset="0"/>
                <a:sym typeface="Symbol" pitchFamily="18" charset="2"/>
              </a:rPr>
              <a:t>∆</a:t>
            </a:r>
            <a:r>
              <a:rPr lang="ru-RU" sz="3600">
                <a:latin typeface="Arial" charset="0"/>
                <a:sym typeface="Symbol" pitchFamily="18" charset="2"/>
              </a:rPr>
              <a:t>СОВ</a:t>
            </a:r>
            <a:endParaRPr lang="ru-RU" sz="3600">
              <a:latin typeface="Monotype Corsiva" pitchFamily="66" charset="0"/>
              <a:sym typeface="Symbol" pitchFamily="18" charset="2"/>
            </a:endParaRP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3962400" y="1676400"/>
            <a:ext cx="44958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400"/>
              <a:t>Найдите равные углы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/>
              <a:t>Назовите пропорциональные стороны</a:t>
            </a:r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304800" y="4114800"/>
            <a:ext cx="35814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I</a:t>
            </a:r>
            <a:r>
              <a:rPr lang="ru-RU" sz="3600"/>
              <a:t> вариант</a:t>
            </a:r>
          </a:p>
          <a:p>
            <a:pPr>
              <a:spcBef>
                <a:spcPct val="50000"/>
              </a:spcBef>
            </a:pPr>
            <a:r>
              <a:rPr lang="ru-RU" sz="3600"/>
              <a:t>∆</a:t>
            </a:r>
            <a:r>
              <a:rPr lang="en-US" sz="3600"/>
              <a:t>DEO</a:t>
            </a:r>
            <a:r>
              <a:rPr lang="ru-RU" sz="3600">
                <a:sym typeface="Symbol" pitchFamily="18" charset="2"/>
              </a:rPr>
              <a:t>∆</a:t>
            </a:r>
            <a:r>
              <a:rPr lang="en-US" sz="3600">
                <a:sym typeface="Symbol" pitchFamily="18" charset="2"/>
              </a:rPr>
              <a:t>NRM</a:t>
            </a:r>
            <a:endParaRPr lang="ru-RU" sz="3600">
              <a:sym typeface="Symbol" pitchFamily="18" charset="2"/>
            </a:endParaRPr>
          </a:p>
        </p:txBody>
      </p:sp>
      <p:sp>
        <p:nvSpPr>
          <p:cNvPr id="30734" name="Text Box 14"/>
          <p:cNvSpPr txBox="1">
            <a:spLocks noChangeArrowheads="1"/>
          </p:cNvSpPr>
          <p:nvPr/>
        </p:nvSpPr>
        <p:spPr bwMode="auto">
          <a:xfrm>
            <a:off x="4267200" y="4114800"/>
            <a:ext cx="42672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II </a:t>
            </a:r>
            <a:r>
              <a:rPr lang="ru-RU" sz="3600"/>
              <a:t>вариант</a:t>
            </a:r>
          </a:p>
          <a:p>
            <a:pPr>
              <a:spcBef>
                <a:spcPct val="50000"/>
              </a:spcBef>
            </a:pPr>
            <a:r>
              <a:rPr lang="ru-RU" sz="3600"/>
              <a:t>∆СВР</a:t>
            </a:r>
            <a:r>
              <a:rPr lang="ru-RU" sz="3600">
                <a:sym typeface="Symbol" pitchFamily="18" charset="2"/>
              </a:rPr>
              <a:t>∆КМО</a:t>
            </a:r>
          </a:p>
        </p:txBody>
      </p:sp>
      <p:sp>
        <p:nvSpPr>
          <p:cNvPr id="30736" name="Text Box 16"/>
          <p:cNvSpPr txBox="1">
            <a:spLocks noChangeArrowheads="1"/>
          </p:cNvSpPr>
          <p:nvPr/>
        </p:nvSpPr>
        <p:spPr bwMode="auto">
          <a:xfrm>
            <a:off x="685800" y="2133600"/>
            <a:ext cx="708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/>
          </a:p>
        </p:txBody>
      </p:sp>
      <p:graphicFrame>
        <p:nvGraphicFramePr>
          <p:cNvPr id="30737" name="Object 17"/>
          <p:cNvGraphicFramePr>
            <a:graphicFrameLocks noChangeAspect="1"/>
          </p:cNvGraphicFramePr>
          <p:nvPr>
            <p:ph idx="1"/>
          </p:nvPr>
        </p:nvGraphicFramePr>
        <p:xfrm>
          <a:off x="950913" y="3052763"/>
          <a:ext cx="6021387" cy="755650"/>
        </p:xfrm>
        <a:graphic>
          <a:graphicData uri="http://schemas.openxmlformats.org/presentationml/2006/ole">
            <p:oleObj spid="_x0000_s2050" name="Формула" r:id="rId3" imgW="3136680" imgH="393480" progId="Equation.3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9" grpId="0"/>
      <p:bldP spid="30730" grpId="0"/>
      <p:bldP spid="30732" grpId="0"/>
      <p:bldP spid="307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Решить задачи.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68863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2.                                      3.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908720"/>
            <a:ext cx="72771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Равнобедренный треугольник 6"/>
          <p:cNvSpPr/>
          <p:nvPr/>
        </p:nvSpPr>
        <p:spPr>
          <a:xfrm>
            <a:off x="4932040" y="2132856"/>
            <a:ext cx="1440160" cy="252028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7092280" y="2852936"/>
            <a:ext cx="1008112" cy="1728192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>
            <a:off x="611560" y="2492896"/>
            <a:ext cx="1368152" cy="2232248"/>
          </a:xfrm>
          <a:prstGeom prst="rt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>
            <a:off x="2627784" y="3284984"/>
            <a:ext cx="936104" cy="1368152"/>
          </a:xfrm>
          <a:prstGeom prst="rt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11560" y="4437112"/>
            <a:ext cx="288032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899592" y="4437112"/>
            <a:ext cx="0" cy="288032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627784" y="4437112"/>
            <a:ext cx="216024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843808" y="4437112"/>
            <a:ext cx="0" cy="21602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148064" y="3501008"/>
            <a:ext cx="216024" cy="21602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5940152" y="3501008"/>
            <a:ext cx="216024" cy="21602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7236296" y="3717032"/>
            <a:ext cx="216024" cy="21602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7740352" y="3717032"/>
            <a:ext cx="216024" cy="21602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572000" y="4365104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34" name="TextBox 33"/>
          <p:cNvSpPr txBox="1"/>
          <p:nvPr/>
        </p:nvSpPr>
        <p:spPr>
          <a:xfrm>
            <a:off x="6300192" y="450912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</a:t>
            </a:r>
            <a:endParaRPr lang="ru-RU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251520" y="4581128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</a:t>
            </a:r>
            <a:endParaRPr lang="ru-RU" sz="2400" dirty="0"/>
          </a:p>
        </p:txBody>
      </p:sp>
      <p:sp>
        <p:nvSpPr>
          <p:cNvPr id="36" name="TextBox 35"/>
          <p:cNvSpPr txBox="1"/>
          <p:nvPr/>
        </p:nvSpPr>
        <p:spPr>
          <a:xfrm>
            <a:off x="8028384" y="4293096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С₁</a:t>
            </a:r>
            <a:endParaRPr lang="ru-RU" sz="2400" dirty="0"/>
          </a:p>
        </p:txBody>
      </p:sp>
      <p:sp>
        <p:nvSpPr>
          <p:cNvPr id="37" name="TextBox 36"/>
          <p:cNvSpPr txBox="1"/>
          <p:nvPr/>
        </p:nvSpPr>
        <p:spPr>
          <a:xfrm>
            <a:off x="2339752" y="450912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С₁</a:t>
            </a:r>
            <a:endParaRPr lang="ru-RU" sz="2400" dirty="0"/>
          </a:p>
        </p:txBody>
      </p:sp>
      <p:sp>
        <p:nvSpPr>
          <p:cNvPr id="38" name="TextBox 37"/>
          <p:cNvSpPr txBox="1"/>
          <p:nvPr/>
        </p:nvSpPr>
        <p:spPr>
          <a:xfrm>
            <a:off x="2555776" y="2852936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А₁</a:t>
            </a:r>
            <a:endParaRPr lang="ru-RU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6732240" y="4293096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А₁</a:t>
            </a:r>
            <a:endParaRPr lang="ru-RU" sz="2400" dirty="0"/>
          </a:p>
        </p:txBody>
      </p:sp>
      <p:sp>
        <p:nvSpPr>
          <p:cNvPr id="40" name="TextBox 39"/>
          <p:cNvSpPr txBox="1"/>
          <p:nvPr/>
        </p:nvSpPr>
        <p:spPr>
          <a:xfrm>
            <a:off x="7308304" y="2420888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В₁</a:t>
            </a:r>
            <a:endParaRPr lang="ru-RU" sz="2400" dirty="0"/>
          </a:p>
        </p:txBody>
      </p:sp>
      <p:sp>
        <p:nvSpPr>
          <p:cNvPr id="41" name="TextBox 40"/>
          <p:cNvSpPr txBox="1"/>
          <p:nvPr/>
        </p:nvSpPr>
        <p:spPr>
          <a:xfrm>
            <a:off x="3491880" y="4365104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В₁</a:t>
            </a:r>
            <a:endParaRPr lang="ru-RU" sz="2400" dirty="0"/>
          </a:p>
        </p:txBody>
      </p:sp>
      <p:sp>
        <p:nvSpPr>
          <p:cNvPr id="42" name="TextBox 41"/>
          <p:cNvSpPr txBox="1"/>
          <p:nvPr/>
        </p:nvSpPr>
        <p:spPr>
          <a:xfrm>
            <a:off x="1907704" y="4437112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</a:t>
            </a:r>
            <a:endParaRPr lang="ru-RU" sz="2400" dirty="0"/>
          </a:p>
        </p:txBody>
      </p:sp>
      <p:sp>
        <p:nvSpPr>
          <p:cNvPr id="43" name="TextBox 42"/>
          <p:cNvSpPr txBox="1"/>
          <p:nvPr/>
        </p:nvSpPr>
        <p:spPr>
          <a:xfrm>
            <a:off x="5364088" y="1844824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</a:t>
            </a:r>
            <a:endParaRPr lang="ru-RU" sz="2400" dirty="0"/>
          </a:p>
        </p:txBody>
      </p:sp>
      <p:sp>
        <p:nvSpPr>
          <p:cNvPr id="44" name="TextBox 43"/>
          <p:cNvSpPr txBox="1"/>
          <p:nvPr/>
        </p:nvSpPr>
        <p:spPr>
          <a:xfrm>
            <a:off x="323528" y="2204864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45" name="TextBox 44"/>
          <p:cNvSpPr txBox="1"/>
          <p:nvPr/>
        </p:nvSpPr>
        <p:spPr>
          <a:xfrm>
            <a:off x="1403648" y="436510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35 </a:t>
            </a:r>
            <a:r>
              <a:rPr lang="ru-RU" dirty="0" smtClean="0">
                <a:solidFill>
                  <a:srgbClr val="FF0000"/>
                </a:solidFill>
              </a:rPr>
              <a:t> ̊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868144" y="429309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53  ̊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5085184"/>
            <a:ext cx="349567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157192"/>
            <a:ext cx="349567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TextBox 52"/>
          <p:cNvSpPr txBox="1"/>
          <p:nvPr/>
        </p:nvSpPr>
        <p:spPr>
          <a:xfrm>
            <a:off x="5652120" y="5373216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Найти: </a:t>
            </a:r>
            <a:r>
              <a:rPr lang="ru-RU" sz="2400" dirty="0" smtClean="0">
                <a:latin typeface="Calibri"/>
              </a:rPr>
              <a:t>˂В₁</a:t>
            </a:r>
            <a:endParaRPr lang="ru-RU" sz="2400" dirty="0"/>
          </a:p>
        </p:txBody>
      </p:sp>
      <p:sp>
        <p:nvSpPr>
          <p:cNvPr id="54" name="TextBox 53"/>
          <p:cNvSpPr txBox="1"/>
          <p:nvPr/>
        </p:nvSpPr>
        <p:spPr>
          <a:xfrm>
            <a:off x="1115616" y="5517232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Найти </a:t>
            </a:r>
            <a:r>
              <a:rPr lang="ru-RU" sz="2400" dirty="0" smtClean="0"/>
              <a:t>:</a:t>
            </a:r>
            <a:r>
              <a:rPr lang="ru-RU" sz="2400" dirty="0" smtClean="0">
                <a:latin typeface="Calibri"/>
              </a:rPr>
              <a:t>˂ </a:t>
            </a:r>
            <a:r>
              <a:rPr lang="ru-RU" sz="2400" dirty="0" smtClean="0">
                <a:latin typeface="Calibri"/>
              </a:rPr>
              <a:t>А₁</a:t>
            </a:r>
            <a:endParaRPr lang="ru-RU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Решить задачи.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4.</a:t>
            </a:r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755576" y="1196752"/>
            <a:ext cx="1512168" cy="1944216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059832" y="1772816"/>
            <a:ext cx="1008112" cy="1368152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11560" y="4149080"/>
            <a:ext cx="2304256" cy="216024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3563888" y="4941168"/>
            <a:ext cx="1584176" cy="1368152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95536" y="2780928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331640" y="692696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2195736" y="2780928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2627784" y="2852936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А₁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3419872" y="1124744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В₁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4067944" y="2708920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С₁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5076056" y="5949280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С₁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4139952" y="4365104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В₁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3131840" y="5877272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А₁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323528" y="6021288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1619672" y="3645024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</a:t>
            </a:r>
            <a:endParaRPr lang="ru-RU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2771800" y="5877272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</a:t>
            </a:r>
            <a:endParaRPr lang="ru-RU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539552" y="3861048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5.</a:t>
            </a:r>
            <a:endParaRPr lang="ru-RU" sz="3200" dirty="0"/>
          </a:p>
        </p:txBody>
      </p:sp>
      <p:sp>
        <p:nvSpPr>
          <p:cNvPr id="21" name="TextBox 20"/>
          <p:cNvSpPr txBox="1"/>
          <p:nvPr/>
        </p:nvSpPr>
        <p:spPr>
          <a:xfrm>
            <a:off x="827584" y="1772816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solidFill>
                  <a:srgbClr val="FF0000"/>
                </a:solidFill>
              </a:rPr>
              <a:t>х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39752" y="4725144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solidFill>
                  <a:srgbClr val="FF0000"/>
                </a:solidFill>
              </a:rPr>
              <a:t>х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35696" y="1700808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у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63888" y="5229200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у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59632" y="2996952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z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51920" y="1988840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4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67944" y="6273225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4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27584" y="4797152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4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43808" y="2060848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5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75856" y="3068960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6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16016" y="5085184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3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403648" y="627322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8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04048" y="1484784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Дано:</a:t>
            </a:r>
            <a:endParaRPr lang="ru-RU" sz="2800" dirty="0"/>
          </a:p>
        </p:txBody>
      </p:sp>
      <p:sp>
        <p:nvSpPr>
          <p:cNvPr id="34" name="TextBox 33"/>
          <p:cNvSpPr txBox="1"/>
          <p:nvPr/>
        </p:nvSpPr>
        <p:spPr>
          <a:xfrm>
            <a:off x="5076056" y="3933056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Дано:</a:t>
            </a:r>
            <a:endParaRPr lang="ru-RU" sz="2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628800"/>
            <a:ext cx="248602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077072"/>
            <a:ext cx="248602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36"/>
          <p:cNvSpPr txBox="1"/>
          <p:nvPr/>
        </p:nvSpPr>
        <p:spPr>
          <a:xfrm>
            <a:off x="5076056" y="2924944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Найти:</a:t>
            </a:r>
            <a:endParaRPr lang="ru-RU" sz="2800" dirty="0"/>
          </a:p>
        </p:txBody>
      </p:sp>
      <p:sp>
        <p:nvSpPr>
          <p:cNvPr id="38" name="TextBox 37"/>
          <p:cNvSpPr txBox="1"/>
          <p:nvPr/>
        </p:nvSpPr>
        <p:spPr>
          <a:xfrm>
            <a:off x="5076056" y="4437112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Найти:</a:t>
            </a:r>
            <a:endParaRPr lang="ru-RU" sz="2800" dirty="0"/>
          </a:p>
        </p:txBody>
      </p:sp>
      <p:sp>
        <p:nvSpPr>
          <p:cNvPr id="39" name="TextBox 38"/>
          <p:cNvSpPr txBox="1"/>
          <p:nvPr/>
        </p:nvSpPr>
        <p:spPr>
          <a:xfrm>
            <a:off x="6156176" y="2924944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Х,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156176" y="4437112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Х,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516216" y="2924944"/>
            <a:ext cx="53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У,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516216" y="4437112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У.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948264" y="2852936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z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1628800"/>
            <a:ext cx="248602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2060848"/>
            <a:ext cx="5429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extBox 46"/>
          <p:cNvSpPr txBox="1"/>
          <p:nvPr/>
        </p:nvSpPr>
        <p:spPr>
          <a:xfrm>
            <a:off x="6588224" y="206084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=3</a:t>
            </a:r>
            <a:endParaRPr lang="ru-RU" sz="2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sz="3600" dirty="0" smtClean="0"/>
              <a:t>Решить задачу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6.</a:t>
            </a:r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827584" y="1484784"/>
            <a:ext cx="1584176" cy="216024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419872" y="1916832"/>
            <a:ext cx="1224136" cy="1728192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04048" y="1412776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Дано:</a:t>
            </a:r>
            <a:endParaRPr lang="ru-RU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556792"/>
            <a:ext cx="248602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012160" y="1700808"/>
            <a:ext cx="864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</a:t>
            </a:r>
            <a:endParaRPr lang="ru-RU" sz="4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2132856"/>
            <a:ext cx="1219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668344" y="1916832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=54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5076056" y="2420888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Найти:</a:t>
            </a:r>
            <a:r>
              <a:rPr lang="ru-RU" sz="2800" dirty="0" smtClean="0">
                <a:solidFill>
                  <a:srgbClr val="FF0000"/>
                </a:solidFill>
              </a:rPr>
              <a:t> Х, У,</a:t>
            </a:r>
            <a:r>
              <a:rPr lang="en-US" sz="2800" dirty="0" smtClean="0">
                <a:solidFill>
                  <a:srgbClr val="FF0000"/>
                </a:solidFill>
              </a:rPr>
              <a:t> Z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395536" y="3429000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87824" y="3429000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А₁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1403648" y="1124744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39752" y="3284984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</a:t>
            </a:r>
            <a:endParaRPr lang="ru-RU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3851920" y="1484784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В₁</a:t>
            </a:r>
            <a:endParaRPr lang="ru-RU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4644008" y="3356992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С₁</a:t>
            </a:r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683568" y="2204864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10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51720" y="2204864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9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59632" y="3573016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8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75856" y="2420888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Х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55976" y="2348880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У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79912" y="3573016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Z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Домашняя работа.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7.                                         8.</a:t>
            </a:r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683568" y="1484784"/>
            <a:ext cx="1872208" cy="252028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915816" y="2564904"/>
            <a:ext cx="1152128" cy="144016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5076056" y="1412776"/>
            <a:ext cx="1800200" cy="252028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7308304" y="2564904"/>
            <a:ext cx="1080120" cy="1368152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653136"/>
            <a:ext cx="3600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653137"/>
            <a:ext cx="3888432" cy="360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300192" y="5589240"/>
            <a:ext cx="183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Найти : </a:t>
            </a:r>
            <a:r>
              <a:rPr lang="ru-RU" sz="2400" dirty="0" smtClean="0">
                <a:solidFill>
                  <a:srgbClr val="FF0000"/>
                </a:solidFill>
              </a:rPr>
              <a:t>Х,У,</a:t>
            </a:r>
            <a:r>
              <a:rPr lang="en-US" sz="2400" dirty="0" smtClean="0">
                <a:solidFill>
                  <a:srgbClr val="FF0000"/>
                </a:solidFill>
              </a:rPr>
              <a:t>Z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187624" y="5085184"/>
            <a:ext cx="183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Найти : </a:t>
            </a:r>
            <a:r>
              <a:rPr lang="ru-RU" sz="2400" dirty="0" smtClean="0">
                <a:solidFill>
                  <a:srgbClr val="FF0000"/>
                </a:solidFill>
              </a:rPr>
              <a:t>Х,У.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2411760" y="3861048"/>
            <a:ext cx="1187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5796136" y="908720"/>
            <a:ext cx="1187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1475656" y="1052736"/>
            <a:ext cx="1187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4788024" y="3717032"/>
            <a:ext cx="1187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323528" y="3789040"/>
            <a:ext cx="1187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3347864" y="2132856"/>
            <a:ext cx="1187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В₁</a:t>
            </a:r>
            <a:endParaRPr lang="ru-RU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7020272" y="3717032"/>
            <a:ext cx="1187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А₁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2699792" y="3933056"/>
            <a:ext cx="1187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А₁</a:t>
            </a:r>
            <a:endParaRPr lang="ru-RU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6660232" y="3789040"/>
            <a:ext cx="1187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</a:t>
            </a:r>
            <a:endParaRPr lang="ru-RU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7668344" y="2204864"/>
            <a:ext cx="1187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В₁</a:t>
            </a:r>
            <a:endParaRPr lang="ru-RU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1475656" y="4005064"/>
            <a:ext cx="1187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У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95936" y="3789040"/>
            <a:ext cx="1187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С₁</a:t>
            </a:r>
            <a:endParaRPr lang="ru-RU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8316416" y="3645024"/>
            <a:ext cx="1187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С₁</a:t>
            </a:r>
            <a:endParaRPr lang="ru-RU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2123728" y="2420888"/>
            <a:ext cx="1187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Х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64288" y="2924944"/>
            <a:ext cx="1187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Х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172400" y="2852936"/>
            <a:ext cx="1187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У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668344" y="3933056"/>
            <a:ext cx="1187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Z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779912" y="3068960"/>
            <a:ext cx="1187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7</a:t>
            </a:r>
            <a:endParaRPr lang="ru-RU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2843808" y="2996952"/>
            <a:ext cx="1187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8</a:t>
            </a:r>
            <a:endParaRPr lang="ru-RU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683568" y="2492896"/>
            <a:ext cx="1187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12</a:t>
            </a:r>
            <a:endParaRPr lang="ru-RU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5148064" y="2276872"/>
            <a:ext cx="1187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8</a:t>
            </a:r>
            <a:endParaRPr lang="ru-RU" sz="2400" dirty="0"/>
          </a:p>
        </p:txBody>
      </p:sp>
      <p:sp>
        <p:nvSpPr>
          <p:cNvPr id="34" name="TextBox 33"/>
          <p:cNvSpPr txBox="1"/>
          <p:nvPr/>
        </p:nvSpPr>
        <p:spPr>
          <a:xfrm>
            <a:off x="5868144" y="3861048"/>
            <a:ext cx="1187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10</a:t>
            </a:r>
            <a:endParaRPr lang="ru-RU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6444208" y="2204864"/>
            <a:ext cx="1187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9</a:t>
            </a:r>
            <a:endParaRPr lang="ru-RU" sz="2400" dirty="0"/>
          </a:p>
        </p:txBody>
      </p:sp>
      <p:sp>
        <p:nvSpPr>
          <p:cNvPr id="36" name="TextBox 35"/>
          <p:cNvSpPr txBox="1"/>
          <p:nvPr/>
        </p:nvSpPr>
        <p:spPr>
          <a:xfrm>
            <a:off x="3275856" y="3933056"/>
            <a:ext cx="1187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5</a:t>
            </a:r>
            <a:endParaRPr lang="ru-RU" sz="2400" dirty="0"/>
          </a:p>
        </p:txBody>
      </p:sp>
      <p:sp>
        <p:nvSpPr>
          <p:cNvPr id="37" name="TextBox 36"/>
          <p:cNvSpPr txBox="1"/>
          <p:nvPr/>
        </p:nvSpPr>
        <p:spPr>
          <a:xfrm>
            <a:off x="6156176" y="4869160"/>
            <a:ext cx="2376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</a:t>
            </a:r>
            <a:r>
              <a:rPr lang="el-GR" sz="2400" dirty="0" smtClean="0"/>
              <a:t>Δ</a:t>
            </a:r>
            <a:r>
              <a:rPr lang="ru-RU" sz="2400" dirty="0" smtClean="0"/>
              <a:t>А₁В₁С₁= 9</a:t>
            </a:r>
            <a:endParaRPr lang="ru-RU" sz="4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Решить задачи.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9.</a:t>
            </a:r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683568" y="1196752"/>
            <a:ext cx="3096344" cy="2088232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427984" y="1916832"/>
            <a:ext cx="2016224" cy="1296144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05064"/>
            <a:ext cx="4392488" cy="568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051720" y="4581128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/>
              <a:t>a</a:t>
            </a:r>
            <a:r>
              <a:rPr lang="ru-RU" sz="3600" i="1" dirty="0" smtClean="0"/>
              <a:t>:</a:t>
            </a:r>
            <a:r>
              <a:rPr lang="en-US" sz="3600" i="1" dirty="0" smtClean="0"/>
              <a:t>b</a:t>
            </a:r>
            <a:r>
              <a:rPr lang="ru-RU" sz="3600" i="1" dirty="0" smtClean="0"/>
              <a:t>:</a:t>
            </a:r>
            <a:r>
              <a:rPr lang="en-US" sz="3600" i="1" dirty="0" smtClean="0"/>
              <a:t>c</a:t>
            </a:r>
            <a:r>
              <a:rPr lang="ru-RU" sz="3600" i="1" dirty="0" smtClean="0"/>
              <a:t>=4:3:5</a:t>
            </a:r>
            <a:endParaRPr lang="ru-RU" sz="3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043608" y="5301208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Найти : </a:t>
            </a:r>
            <a:r>
              <a:rPr lang="ru-RU" sz="3600" dirty="0" smtClean="0">
                <a:solidFill>
                  <a:srgbClr val="FF0000"/>
                </a:solidFill>
              </a:rPr>
              <a:t>Х,У.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5292080" y="3068960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20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12160" y="2060848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у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9992" y="2204864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Х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44208" y="2924944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С₁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2915816" y="1844824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b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5616" y="1844824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rgbClr val="00B050"/>
                </a:solidFill>
              </a:rPr>
              <a:t>a</a:t>
            </a:r>
            <a:endParaRPr lang="ru-RU" sz="3200" i="1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51720" y="3140968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c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528" y="2996952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</a:t>
            </a:r>
            <a:endParaRPr lang="ru-RU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4139952" y="3140968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А₁</a:t>
            </a:r>
            <a:endParaRPr lang="ru-RU" sz="3200" dirty="0"/>
          </a:p>
        </p:txBody>
      </p:sp>
      <p:sp>
        <p:nvSpPr>
          <p:cNvPr id="21" name="TextBox 20"/>
          <p:cNvSpPr txBox="1"/>
          <p:nvPr/>
        </p:nvSpPr>
        <p:spPr>
          <a:xfrm>
            <a:off x="1979712" y="692696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</a:t>
            </a:r>
            <a:endParaRPr lang="ru-RU" sz="3200" dirty="0"/>
          </a:p>
        </p:txBody>
      </p:sp>
      <p:sp>
        <p:nvSpPr>
          <p:cNvPr id="22" name="TextBox 21"/>
          <p:cNvSpPr txBox="1"/>
          <p:nvPr/>
        </p:nvSpPr>
        <p:spPr>
          <a:xfrm>
            <a:off x="5220072" y="1412776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В₁</a:t>
            </a:r>
            <a:endParaRPr lang="ru-RU" sz="3200" dirty="0"/>
          </a:p>
        </p:txBody>
      </p:sp>
      <p:sp>
        <p:nvSpPr>
          <p:cNvPr id="23" name="TextBox 22"/>
          <p:cNvSpPr txBox="1"/>
          <p:nvPr/>
        </p:nvSpPr>
        <p:spPr>
          <a:xfrm>
            <a:off x="3707904" y="2924944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</a:t>
            </a:r>
            <a:endParaRPr lang="ru-RU" sz="32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Решить задачу.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124744"/>
            <a:ext cx="8229600" cy="500141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10.</a:t>
            </a:r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899592" y="1556792"/>
            <a:ext cx="1800200" cy="2232248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563888" y="2060848"/>
            <a:ext cx="1368152" cy="1728192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581128"/>
            <a:ext cx="43204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051720" y="5013176"/>
            <a:ext cx="28803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Р</a:t>
            </a:r>
            <a:r>
              <a:rPr lang="el-GR" sz="3200" dirty="0" smtClean="0"/>
              <a:t>Δ</a:t>
            </a:r>
            <a:r>
              <a:rPr lang="ru-RU" sz="3200" dirty="0" smtClean="0"/>
              <a:t>АВС = 39,</a:t>
            </a:r>
          </a:p>
          <a:p>
            <a:endParaRPr lang="ru-RU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4499992" y="5013176"/>
            <a:ext cx="31683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Р</a:t>
            </a:r>
            <a:r>
              <a:rPr lang="el-GR" sz="3200" dirty="0" smtClean="0"/>
              <a:t>Δ</a:t>
            </a:r>
            <a:r>
              <a:rPr lang="ru-RU" sz="3200" dirty="0" smtClean="0"/>
              <a:t>А₁В₁С₁ = 26</a:t>
            </a:r>
          </a:p>
          <a:p>
            <a:endParaRPr lang="ru-RU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5877272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Найти:</a:t>
            </a:r>
            <a:r>
              <a:rPr lang="ru-RU" sz="3600" dirty="0" smtClean="0">
                <a:solidFill>
                  <a:srgbClr val="FF0000"/>
                </a:solidFill>
              </a:rPr>
              <a:t> Х,У,</a:t>
            </a:r>
            <a:r>
              <a:rPr lang="en-US" sz="3600" dirty="0" smtClean="0">
                <a:solidFill>
                  <a:srgbClr val="FF0000"/>
                </a:solidFill>
              </a:rPr>
              <a:t>Z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2699792" y="3429000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1475656" y="3717032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Z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7584" y="2492896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Х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39752" y="2348880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У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4509120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,  </a:t>
            </a:r>
            <a:r>
              <a:rPr lang="en-US" sz="3200" i="1" dirty="0" smtClean="0"/>
              <a:t>a </a:t>
            </a:r>
            <a:r>
              <a:rPr lang="ru-RU" sz="3200" i="1" dirty="0" smtClean="0"/>
              <a:t>:</a:t>
            </a:r>
            <a:r>
              <a:rPr lang="en-US" sz="3200" dirty="0" smtClean="0"/>
              <a:t> b </a:t>
            </a:r>
            <a:r>
              <a:rPr lang="ru-RU" sz="3200" dirty="0" smtClean="0"/>
              <a:t>= 2 : 3</a:t>
            </a:r>
            <a:endParaRPr lang="ru-RU" sz="32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00" y="2564904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rgbClr val="00B050"/>
                </a:solidFill>
              </a:rPr>
              <a:t>a</a:t>
            </a:r>
            <a:endParaRPr lang="ru-RU" sz="3200" i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19872" y="2564904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rgbClr val="00B050"/>
                </a:solidFill>
              </a:rPr>
              <a:t>b</a:t>
            </a:r>
            <a:endParaRPr lang="ru-RU" sz="3200" i="1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67944" y="3789040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11</a:t>
            </a:r>
            <a:endParaRPr lang="ru-RU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539552" y="3573016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</a:t>
            </a:r>
            <a:endParaRPr lang="ru-RU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4932040" y="3501008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С₁</a:t>
            </a:r>
            <a:endParaRPr lang="ru-RU" sz="3200" dirty="0"/>
          </a:p>
        </p:txBody>
      </p:sp>
      <p:sp>
        <p:nvSpPr>
          <p:cNvPr id="21" name="TextBox 20"/>
          <p:cNvSpPr txBox="1"/>
          <p:nvPr/>
        </p:nvSpPr>
        <p:spPr>
          <a:xfrm>
            <a:off x="3203848" y="3573016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А₁</a:t>
            </a:r>
            <a:endParaRPr lang="ru-RU" sz="3200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1556792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В₁</a:t>
            </a:r>
            <a:endParaRPr lang="ru-RU" sz="3200" dirty="0"/>
          </a:p>
        </p:txBody>
      </p:sp>
      <p:sp>
        <p:nvSpPr>
          <p:cNvPr id="23" name="TextBox 22"/>
          <p:cNvSpPr txBox="1"/>
          <p:nvPr/>
        </p:nvSpPr>
        <p:spPr>
          <a:xfrm>
            <a:off x="1691680" y="980728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</a:t>
            </a:r>
            <a:endParaRPr lang="ru-RU" sz="32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 8 классе мы рассмотрели 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4 </a:t>
            </a:r>
            <a:r>
              <a:rPr lang="ru-RU" b="1" dirty="0" smtClean="0">
                <a:solidFill>
                  <a:srgbClr val="002060"/>
                </a:solidFill>
              </a:rPr>
              <a:t>вида преобразований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500174"/>
            <a:ext cx="410527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916832"/>
            <a:ext cx="244827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005064"/>
            <a:ext cx="4410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365104"/>
            <a:ext cx="34766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7950" y="1428736"/>
            <a:ext cx="12096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36096" y="1772816"/>
            <a:ext cx="3133725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6056" y="3933056"/>
            <a:ext cx="31051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92080" y="4293096"/>
            <a:ext cx="30861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 flipH="1">
            <a:off x="369244" y="6237312"/>
            <a:ext cx="8595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 результате всех этих преобразований сохранялось расстояние между точками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Сегодня мы рассмотрим преобразование, когда расстояние между точками не сохраняется, а увеличивается в несколько раз</a:t>
            </a:r>
            <a:r>
              <a:rPr lang="ru-RU" b="1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4" descr="рамкуз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5232"/>
            <a:ext cx="8153400" cy="762000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Georgia" pitchFamily="18" charset="0"/>
              </a:rPr>
              <a:t>Подобие фигур</a:t>
            </a:r>
          </a:p>
        </p:txBody>
      </p:sp>
      <p:sp>
        <p:nvSpPr>
          <p:cNvPr id="249891" name="Text Box 35"/>
          <p:cNvSpPr txBox="1">
            <a:spLocks noChangeArrowheads="1"/>
          </p:cNvSpPr>
          <p:nvPr/>
        </p:nvSpPr>
        <p:spPr bwMode="auto">
          <a:xfrm>
            <a:off x="357158" y="785794"/>
            <a:ext cx="8501122" cy="1569660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Georgia" pitchFamily="18" charset="0"/>
                <a:cs typeface="Times New Roman" pitchFamily="18" charset="0"/>
              </a:rPr>
              <a:t>Преобразование </a:t>
            </a:r>
            <a:r>
              <a:rPr lang="ru-RU" sz="2400" b="1" dirty="0" smtClean="0">
                <a:latin typeface="Georgia" pitchFamily="18" charset="0"/>
                <a:cs typeface="Times New Roman" pitchFamily="18" charset="0"/>
              </a:rPr>
              <a:t>фигуры </a:t>
            </a:r>
            <a:r>
              <a:rPr lang="en-US" sz="2400" b="1" dirty="0" smtClean="0">
                <a:latin typeface="Georgia" pitchFamily="18" charset="0"/>
                <a:cs typeface="Times New Roman" pitchFamily="18" charset="0"/>
              </a:rPr>
              <a:t>F</a:t>
            </a:r>
            <a:r>
              <a:rPr lang="ru-RU" sz="2400" b="1" dirty="0" smtClean="0">
                <a:latin typeface="Georgia" pitchFamily="18" charset="0"/>
                <a:cs typeface="Times New Roman" pitchFamily="18" charset="0"/>
              </a:rPr>
              <a:t> в фигуру </a:t>
            </a:r>
            <a:r>
              <a:rPr lang="en-US" sz="2400" b="1" dirty="0" smtClean="0">
                <a:latin typeface="Georgia" pitchFamily="18" charset="0"/>
                <a:cs typeface="Times New Roman" pitchFamily="18" charset="0"/>
              </a:rPr>
              <a:t>F'</a:t>
            </a:r>
            <a:r>
              <a:rPr lang="ru-RU" sz="2400" b="1" dirty="0" smtClean="0">
                <a:latin typeface="Georgia" pitchFamily="18" charset="0"/>
                <a:cs typeface="Times New Roman" pitchFamily="18" charset="0"/>
              </a:rPr>
              <a:t> называется </a:t>
            </a:r>
            <a:r>
              <a:rPr lang="ru-RU" sz="2400" b="1" dirty="0" smtClean="0">
                <a:solidFill>
                  <a:srgbClr val="FF3300"/>
                </a:solidFill>
                <a:latin typeface="Georgia" pitchFamily="18" charset="0"/>
                <a:cs typeface="Times New Roman" pitchFamily="18" charset="0"/>
              </a:rPr>
              <a:t>преобразованием подобия</a:t>
            </a:r>
            <a:r>
              <a:rPr lang="ru-RU" sz="2400" b="1" dirty="0" smtClean="0">
                <a:latin typeface="Georgia" pitchFamily="18" charset="0"/>
                <a:cs typeface="Times New Roman" pitchFamily="18" charset="0"/>
              </a:rPr>
              <a:t>, если при этом преобразовании расстояния между точками изменяются в одно и то же число раз.  </a:t>
            </a:r>
            <a:endParaRPr lang="ru-RU" sz="2400" b="1" dirty="0">
              <a:solidFill>
                <a:srgbClr val="FF3300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249930" name="Text Box 74"/>
          <p:cNvSpPr txBox="1">
            <a:spLocks noChangeArrowheads="1"/>
          </p:cNvSpPr>
          <p:nvPr/>
        </p:nvSpPr>
        <p:spPr bwMode="auto">
          <a:xfrm>
            <a:off x="285720" y="4286256"/>
            <a:ext cx="4143404" cy="1938992"/>
          </a:xfrm>
          <a:prstGeom prst="rect">
            <a:avLst/>
          </a:prstGeom>
          <a:ln w="57150">
            <a:solidFill>
              <a:srgbClr val="7030A0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Georgia" pitchFamily="18" charset="0"/>
                <a:cs typeface="Times New Roman" pitchFamily="18" charset="0"/>
              </a:rPr>
              <a:t>Две фигуры </a:t>
            </a:r>
            <a:r>
              <a:rPr lang="en-US" sz="2400" b="1" i="1" dirty="0">
                <a:latin typeface="Georgia" pitchFamily="18" charset="0"/>
                <a:cs typeface="Times New Roman" pitchFamily="18" charset="0"/>
              </a:rPr>
              <a:t>F</a:t>
            </a:r>
            <a:r>
              <a:rPr lang="ru-RU" sz="2400" b="1" dirty="0">
                <a:latin typeface="Georgia" pitchFamily="18" charset="0"/>
                <a:cs typeface="Times New Roman" pitchFamily="18" charset="0"/>
              </a:rPr>
              <a:t> и </a:t>
            </a:r>
            <a:r>
              <a:rPr lang="en-US" sz="2400" b="1" i="1" dirty="0">
                <a:latin typeface="Georgia" pitchFamily="18" charset="0"/>
                <a:cs typeface="Times New Roman" pitchFamily="18" charset="0"/>
              </a:rPr>
              <a:t>F</a:t>
            </a:r>
            <a:r>
              <a:rPr lang="ru-RU" sz="2400" b="1" i="1" dirty="0">
                <a:latin typeface="Georgia" pitchFamily="18" charset="0"/>
                <a:cs typeface="Times New Roman" pitchFamily="18" charset="0"/>
              </a:rPr>
              <a:t>'</a:t>
            </a:r>
            <a:r>
              <a:rPr lang="ru-RU" sz="2400" b="1" dirty="0">
                <a:latin typeface="Georgia" pitchFamily="18" charset="0"/>
                <a:cs typeface="Times New Roman" pitchFamily="18" charset="0"/>
              </a:rPr>
              <a:t> называются</a:t>
            </a:r>
            <a:r>
              <a:rPr lang="ru-RU" sz="2400" b="1" dirty="0">
                <a:solidFill>
                  <a:schemeClr val="accent1"/>
                </a:solidFill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3300"/>
                </a:solidFill>
                <a:latin typeface="Georgia" pitchFamily="18" charset="0"/>
                <a:cs typeface="Times New Roman" pitchFamily="18" charset="0"/>
              </a:rPr>
              <a:t>подобными, </a:t>
            </a:r>
            <a:r>
              <a:rPr lang="ru-RU" sz="2400" b="1" dirty="0">
                <a:latin typeface="Georgia" pitchFamily="18" charset="0"/>
                <a:cs typeface="Times New Roman" pitchFamily="18" charset="0"/>
              </a:rPr>
              <a:t>если одна из них переводится </a:t>
            </a:r>
            <a:r>
              <a:rPr lang="ru-RU" sz="2400" b="1" dirty="0" smtClean="0">
                <a:latin typeface="Georgia" pitchFamily="18" charset="0"/>
                <a:cs typeface="Times New Roman" pitchFamily="18" charset="0"/>
              </a:rPr>
              <a:t>                         в </a:t>
            </a:r>
            <a:r>
              <a:rPr lang="ru-RU" sz="2400" b="1" dirty="0">
                <a:latin typeface="Georgia" pitchFamily="18" charset="0"/>
                <a:cs typeface="Times New Roman" pitchFamily="18" charset="0"/>
              </a:rPr>
              <a:t>другую подобием</a:t>
            </a:r>
            <a:r>
              <a:rPr lang="ru-RU" sz="2400" b="1" dirty="0">
                <a:latin typeface="Georgia" pitchFamily="18" charset="0"/>
              </a:rPr>
              <a:t>.</a:t>
            </a:r>
            <a:r>
              <a:rPr lang="ru-RU" sz="2400" b="1" dirty="0">
                <a:latin typeface="Georgia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Фигура, имеющая форму буквы L 6"/>
          <p:cNvSpPr/>
          <p:nvPr/>
        </p:nvSpPr>
        <p:spPr>
          <a:xfrm rot="19699425">
            <a:off x="4011138" y="4006957"/>
            <a:ext cx="1340915" cy="1762777"/>
          </a:xfrm>
          <a:prstGeom prst="corner">
            <a:avLst>
              <a:gd name="adj1" fmla="val 50000"/>
              <a:gd name="adj2" fmla="val 58571"/>
            </a:avLst>
          </a:prstGeom>
          <a:solidFill>
            <a:srgbClr val="FFC000"/>
          </a:solidFill>
          <a:ln w="38100">
            <a:solidFill>
              <a:srgbClr val="7030A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latin typeface="Georgia" pitchFamily="18" charset="0"/>
            </a:endParaRPr>
          </a:p>
        </p:txBody>
      </p:sp>
      <p:sp>
        <p:nvSpPr>
          <p:cNvPr id="8" name="Фигура, имеющая форму буквы L 7"/>
          <p:cNvSpPr/>
          <p:nvPr/>
        </p:nvSpPr>
        <p:spPr>
          <a:xfrm rot="1560000">
            <a:off x="6604910" y="3348330"/>
            <a:ext cx="2363110" cy="2652293"/>
          </a:xfrm>
          <a:prstGeom prst="corner">
            <a:avLst>
              <a:gd name="adj1" fmla="val 50000"/>
              <a:gd name="adj2" fmla="val 58571"/>
            </a:avLst>
          </a:prstGeom>
          <a:solidFill>
            <a:srgbClr val="FFC000"/>
          </a:solidFill>
          <a:ln w="38100">
            <a:solidFill>
              <a:srgbClr val="7030A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32151" y="5357826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Georgia" pitchFamily="18" charset="0"/>
              </a:rPr>
              <a:t>F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86512" y="4929198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Georgia" pitchFamily="18" charset="0"/>
              </a:rPr>
              <a:t>F</a:t>
            </a:r>
            <a:r>
              <a:rPr lang="ru-RU" sz="2400" b="1" dirty="0" smtClean="0">
                <a:latin typeface="Georgia" pitchFamily="18" charset="0"/>
              </a:rPr>
              <a:t>'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60713" y="3857628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Georgia" pitchFamily="18" charset="0"/>
              </a:rPr>
              <a:t>Y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32019" y="4786322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Х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429652" y="378619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Georgia" pitchFamily="18" charset="0"/>
              </a:rPr>
              <a:t>Y</a:t>
            </a:r>
            <a:r>
              <a:rPr lang="ru-RU" sz="2800" b="1" dirty="0" smtClean="0">
                <a:latin typeface="Georgia" pitchFamily="18" charset="0"/>
              </a:rPr>
              <a:t>'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57950" y="3500438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Х'</a:t>
            </a:r>
            <a:endParaRPr lang="ru-RU" sz="2800" b="1" dirty="0">
              <a:latin typeface="Georgia" pitchFamily="18" charset="0"/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 rot="5400000" flipH="1" flipV="1">
            <a:off x="3860647" y="4357694"/>
            <a:ext cx="642942" cy="500066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  <a:headEnd type="oval" w="med" len="med"/>
            <a:tailEnd type="oval" w="med" len="med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6858016" y="3857628"/>
            <a:ext cx="1500197" cy="1588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  <a:headEnd type="oval" w="med" len="med"/>
            <a:tailEnd type="oval" w="med" len="med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Дуга 25"/>
          <p:cNvSpPr/>
          <p:nvPr/>
        </p:nvSpPr>
        <p:spPr>
          <a:xfrm rot="18235241">
            <a:off x="5067425" y="3993785"/>
            <a:ext cx="1668922" cy="1870824"/>
          </a:xfrm>
          <a:prstGeom prst="arc">
            <a:avLst/>
          </a:prstGeom>
          <a:ln w="76200">
            <a:solidFill>
              <a:srgbClr val="7030A0"/>
            </a:solidFill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14348" y="2925545"/>
            <a:ext cx="16209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prstClr val="black"/>
                </a:solidFill>
                <a:latin typeface="Georgia" pitchFamily="18" charset="0"/>
                <a:cs typeface="Times New Roman" pitchFamily="18" charset="0"/>
              </a:rPr>
              <a:t>Х</a:t>
            </a:r>
            <a:r>
              <a:rPr lang="ru-RU" sz="3600" b="1" i="1" dirty="0" smtClean="0">
                <a:solidFill>
                  <a:prstClr val="black"/>
                </a:solidFill>
                <a:latin typeface="Georgia" pitchFamily="18" charset="0"/>
                <a:cs typeface="Times New Roman" pitchFamily="18" charset="0"/>
                <a:sym typeface="Symbol"/>
              </a:rPr>
              <a:t> Х'</a:t>
            </a:r>
            <a:endParaRPr lang="ru-RU" sz="28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729148" y="3497049"/>
            <a:ext cx="15568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prstClr val="black"/>
                </a:solidFill>
                <a:latin typeface="Georgia" pitchFamily="18" charset="0"/>
                <a:cs typeface="Times New Roman" pitchFamily="18" charset="0"/>
              </a:rPr>
              <a:t>Y</a:t>
            </a:r>
            <a:r>
              <a:rPr lang="ru-RU" sz="3600" b="1" i="1" dirty="0" smtClean="0">
                <a:solidFill>
                  <a:prstClr val="black"/>
                </a:solidFill>
                <a:latin typeface="Georgia" pitchFamily="18" charset="0"/>
                <a:cs typeface="Times New Roman" pitchFamily="18" charset="0"/>
                <a:sym typeface="Symbol"/>
              </a:rPr>
              <a:t> </a:t>
            </a:r>
            <a:r>
              <a:rPr lang="en-US" sz="3600" b="1" i="1" dirty="0" smtClean="0">
                <a:solidFill>
                  <a:prstClr val="black"/>
                </a:solidFill>
                <a:latin typeface="Georgia" pitchFamily="18" charset="0"/>
                <a:cs typeface="Times New Roman" pitchFamily="18" charset="0"/>
                <a:sym typeface="Symbol"/>
              </a:rPr>
              <a:t>Y</a:t>
            </a:r>
            <a:r>
              <a:rPr lang="ru-RU" sz="3600" b="1" i="1" dirty="0" smtClean="0">
                <a:solidFill>
                  <a:prstClr val="black"/>
                </a:solidFill>
                <a:latin typeface="Georgia" pitchFamily="18" charset="0"/>
                <a:cs typeface="Times New Roman" pitchFamily="18" charset="0"/>
                <a:sym typeface="Symbol"/>
              </a:rPr>
              <a:t>'</a:t>
            </a:r>
            <a:endParaRPr lang="ru-RU" sz="28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2500298" y="3214686"/>
            <a:ext cx="2937022" cy="646331"/>
          </a:xfrm>
          <a:prstGeom prst="rect">
            <a:avLst/>
          </a:prstGeom>
          <a:ln w="38100">
            <a:solidFill>
              <a:srgbClr val="7030A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prstClr val="black"/>
                </a:solidFill>
                <a:latin typeface="Georgia" pitchFamily="18" charset="0"/>
                <a:cs typeface="Times New Roman" pitchFamily="18" charset="0"/>
              </a:rPr>
              <a:t>Х'</a:t>
            </a:r>
            <a:r>
              <a:rPr lang="en-US" sz="3600" b="1" i="1" dirty="0" smtClean="0">
                <a:solidFill>
                  <a:prstClr val="black"/>
                </a:solidFill>
                <a:latin typeface="Georgia" pitchFamily="18" charset="0"/>
                <a:cs typeface="Times New Roman" pitchFamily="18" charset="0"/>
              </a:rPr>
              <a:t>Y</a:t>
            </a:r>
            <a:r>
              <a:rPr lang="ru-RU" sz="3600" b="1" i="1" dirty="0" smtClean="0">
                <a:solidFill>
                  <a:prstClr val="black"/>
                </a:solidFill>
                <a:latin typeface="Georgia" pitchFamily="18" charset="0"/>
                <a:cs typeface="Times New Roman" pitchFamily="18" charset="0"/>
              </a:rPr>
              <a:t>' = </a:t>
            </a:r>
            <a:r>
              <a:rPr lang="en-US" sz="3600" b="1" i="1" dirty="0" smtClean="0">
                <a:solidFill>
                  <a:prstClr val="black"/>
                </a:solidFill>
                <a:latin typeface="Georgia" pitchFamily="18" charset="0"/>
                <a:cs typeface="Times New Roman" pitchFamily="18" charset="0"/>
              </a:rPr>
              <a:t>k</a:t>
            </a:r>
            <a:r>
              <a:rPr lang="en-US" sz="3600" b="1" i="1" dirty="0" smtClean="0">
                <a:solidFill>
                  <a:prstClr val="black"/>
                </a:solidFill>
                <a:latin typeface="Georgia" pitchFamily="18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ru-RU" sz="3600" b="1" i="1" dirty="0" smtClean="0">
                <a:solidFill>
                  <a:prstClr val="black"/>
                </a:solidFill>
                <a:latin typeface="Georgia" pitchFamily="18" charset="0"/>
                <a:cs typeface="Times New Roman" pitchFamily="18" charset="0"/>
              </a:rPr>
              <a:t> Х</a:t>
            </a:r>
            <a:r>
              <a:rPr lang="en-US" sz="3600" b="1" i="1" dirty="0" smtClean="0">
                <a:solidFill>
                  <a:prstClr val="black"/>
                </a:solidFill>
                <a:latin typeface="Georgia" pitchFamily="18" charset="0"/>
                <a:cs typeface="Times New Roman" pitchFamily="18" charset="0"/>
              </a:rPr>
              <a:t>Y</a:t>
            </a:r>
            <a:endParaRPr lang="ru-RU" sz="28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42910" y="2428868"/>
            <a:ext cx="7858148" cy="461665"/>
          </a:xfrm>
          <a:prstGeom prst="rect">
            <a:avLst/>
          </a:prstGeom>
          <a:ln w="57150">
            <a:solidFill>
              <a:srgbClr val="7030A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  <a:latin typeface="Georgia" pitchFamily="18" charset="0"/>
                <a:cs typeface="Times New Roman" pitchFamily="18" charset="0"/>
              </a:rPr>
              <a:t>число </a:t>
            </a:r>
            <a:r>
              <a:rPr lang="en-US" sz="24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k</a:t>
            </a:r>
            <a:r>
              <a:rPr lang="ru-RU" sz="2400" b="1" dirty="0" smtClean="0">
                <a:solidFill>
                  <a:prstClr val="black"/>
                </a:solidFill>
                <a:latin typeface="Georgia" pitchFamily="18" charset="0"/>
                <a:cs typeface="Times New Roman" pitchFamily="18" charset="0"/>
              </a:rPr>
              <a:t> называется</a:t>
            </a:r>
            <a:r>
              <a:rPr lang="ru-RU" sz="2400" b="1" dirty="0" smtClean="0">
                <a:solidFill>
                  <a:srgbClr val="CEB966"/>
                </a:solidFill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3300"/>
                </a:solidFill>
                <a:latin typeface="Georgia" pitchFamily="18" charset="0"/>
                <a:cs typeface="Times New Roman" pitchFamily="18" charset="0"/>
              </a:rPr>
              <a:t>коэффициентом подобия.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9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9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49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499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49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9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91" grpId="0" animBg="1"/>
      <p:bldP spid="249930" grpId="0" animBg="1"/>
      <p:bldP spid="7" grpId="0" animBg="1"/>
      <p:bldP spid="8" grpId="0" animBg="1"/>
      <p:bldP spid="9" grpId="0"/>
      <p:bldP spid="10" grpId="0"/>
      <p:bldP spid="14" grpId="0"/>
      <p:bldP spid="15" grpId="0"/>
      <p:bldP spid="21" grpId="0"/>
      <p:bldP spid="22" grpId="0"/>
      <p:bldP spid="26" grpId="0" animBg="1"/>
      <p:bldP spid="30" grpId="0"/>
      <p:bldP spid="31" grpId="0"/>
      <p:bldP spid="3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4" descr="рамкуз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0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14348" y="285728"/>
            <a:ext cx="7391400" cy="609600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Georgia" pitchFamily="18" charset="0"/>
              </a:rPr>
              <a:t>Гомотетия</a:t>
            </a:r>
          </a:p>
        </p:txBody>
      </p:sp>
      <p:sp>
        <p:nvSpPr>
          <p:cNvPr id="512013" name="Text Box 1037"/>
          <p:cNvSpPr txBox="1">
            <a:spLocks noChangeArrowheads="1"/>
          </p:cNvSpPr>
          <p:nvPr/>
        </p:nvSpPr>
        <p:spPr bwMode="auto">
          <a:xfrm>
            <a:off x="71406" y="4714884"/>
            <a:ext cx="8915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 b="1" dirty="0">
                <a:latin typeface="Georgia" pitchFamily="18" charset="0"/>
                <a:cs typeface="Times New Roman" pitchFamily="18" charset="0"/>
              </a:rPr>
              <a:t>Зафиксируем точку </a:t>
            </a:r>
            <a:r>
              <a:rPr lang="en-US" sz="2400" b="1" i="1" dirty="0">
                <a:latin typeface="Georgia" pitchFamily="18" charset="0"/>
                <a:cs typeface="Times New Roman" pitchFamily="18" charset="0"/>
              </a:rPr>
              <a:t>O</a:t>
            </a:r>
            <a:r>
              <a:rPr lang="ru-RU" sz="2400" b="1" dirty="0">
                <a:latin typeface="Georgia" pitchFamily="18" charset="0"/>
                <a:cs typeface="Times New Roman" pitchFamily="18" charset="0"/>
              </a:rPr>
              <a:t> и положительное число </a:t>
            </a:r>
            <a:r>
              <a:rPr lang="en-US" sz="2400" b="1" i="1" dirty="0">
                <a:latin typeface="Georgia" pitchFamily="18" charset="0"/>
                <a:cs typeface="Times New Roman" pitchFamily="18" charset="0"/>
              </a:rPr>
              <a:t>k</a:t>
            </a:r>
            <a:r>
              <a:rPr lang="ru-RU" sz="2400" b="1" dirty="0">
                <a:latin typeface="Georgia" pitchFamily="18" charset="0"/>
                <a:cs typeface="Times New Roman" pitchFamily="18" charset="0"/>
              </a:rPr>
              <a:t>. Каждой точке </a:t>
            </a:r>
            <a:r>
              <a:rPr lang="ru-RU" sz="2400" b="1" i="1" dirty="0" smtClean="0">
                <a:latin typeface="Georgia" pitchFamily="18" charset="0"/>
                <a:cs typeface="Times New Roman" pitchFamily="18" charset="0"/>
              </a:rPr>
              <a:t>Х</a:t>
            </a:r>
            <a:r>
              <a:rPr lang="ru-RU" sz="2400" b="1" dirty="0" smtClean="0"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Georgia" pitchFamily="18" charset="0"/>
                <a:cs typeface="Times New Roman" pitchFamily="18" charset="0"/>
              </a:rPr>
              <a:t>плоскости, отличной от </a:t>
            </a:r>
            <a:r>
              <a:rPr lang="en-US" sz="2400" b="1" i="1" dirty="0">
                <a:latin typeface="Georgia" pitchFamily="18" charset="0"/>
                <a:cs typeface="Times New Roman" pitchFamily="18" charset="0"/>
              </a:rPr>
              <a:t>O</a:t>
            </a:r>
            <a:r>
              <a:rPr lang="ru-RU" sz="2400" b="1" dirty="0">
                <a:latin typeface="Georgia" pitchFamily="18" charset="0"/>
                <a:cs typeface="Times New Roman" pitchFamily="18" charset="0"/>
              </a:rPr>
              <a:t> сопоставим точку </a:t>
            </a:r>
            <a:r>
              <a:rPr lang="ru-RU" sz="2400" b="1" i="1" dirty="0" smtClean="0">
                <a:latin typeface="Georgia" pitchFamily="18" charset="0"/>
                <a:cs typeface="Times New Roman" pitchFamily="18" charset="0"/>
              </a:rPr>
              <a:t>Х'</a:t>
            </a:r>
            <a:r>
              <a:rPr lang="ru-RU" sz="2400" b="1" dirty="0" smtClean="0"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Georgia" pitchFamily="18" charset="0"/>
                <a:cs typeface="Times New Roman" pitchFamily="18" charset="0"/>
              </a:rPr>
              <a:t>на луче </a:t>
            </a:r>
            <a:r>
              <a:rPr lang="en-US" sz="2400" b="1" i="1" dirty="0" smtClean="0">
                <a:latin typeface="Georgia" pitchFamily="18" charset="0"/>
                <a:cs typeface="Times New Roman" pitchFamily="18" charset="0"/>
              </a:rPr>
              <a:t>O</a:t>
            </a:r>
            <a:r>
              <a:rPr lang="ru-RU" sz="2400" b="1" i="1" dirty="0" smtClean="0">
                <a:latin typeface="Georgia" pitchFamily="18" charset="0"/>
                <a:cs typeface="Times New Roman" pitchFamily="18" charset="0"/>
              </a:rPr>
              <a:t>Х</a:t>
            </a:r>
            <a:r>
              <a:rPr lang="ru-RU" sz="2400" b="1" dirty="0" smtClean="0"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Georgia" pitchFamily="18" charset="0"/>
                <a:cs typeface="Times New Roman" pitchFamily="18" charset="0"/>
              </a:rPr>
              <a:t>так, что </a:t>
            </a:r>
            <a:r>
              <a:rPr lang="en-US" sz="2400" b="1" i="1" dirty="0" smtClean="0">
                <a:latin typeface="Georgia" pitchFamily="18" charset="0"/>
                <a:cs typeface="Times New Roman" pitchFamily="18" charset="0"/>
              </a:rPr>
              <a:t>O</a:t>
            </a:r>
            <a:r>
              <a:rPr lang="ru-RU" sz="2400" b="1" i="1" dirty="0" smtClean="0">
                <a:latin typeface="Georgia" pitchFamily="18" charset="0"/>
                <a:cs typeface="Times New Roman" pitchFamily="18" charset="0"/>
              </a:rPr>
              <a:t>Х' </a:t>
            </a:r>
            <a:r>
              <a:rPr lang="ru-RU" sz="2400" b="1" i="1" dirty="0">
                <a:latin typeface="Georgia" pitchFamily="18" charset="0"/>
                <a:cs typeface="Times New Roman" pitchFamily="18" charset="0"/>
              </a:rPr>
              <a:t>= </a:t>
            </a:r>
            <a:r>
              <a:rPr lang="en-US" sz="2400" b="1" i="1" dirty="0" smtClean="0">
                <a:latin typeface="Georgia" pitchFamily="18" charset="0"/>
                <a:cs typeface="Times New Roman" pitchFamily="18" charset="0"/>
              </a:rPr>
              <a:t>k</a:t>
            </a:r>
            <a:r>
              <a:rPr lang="ru-RU" sz="2400" b="1" i="1" dirty="0" smtClean="0"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Georgia" pitchFamily="18" charset="0"/>
                <a:cs typeface="Times New Roman" pitchFamily="18" charset="0"/>
                <a:sym typeface="Symbol"/>
              </a:rPr>
              <a:t> </a:t>
            </a:r>
            <a:r>
              <a:rPr lang="en-US" sz="2400" b="1" i="1" dirty="0" smtClean="0">
                <a:latin typeface="Georgia" pitchFamily="18" charset="0"/>
                <a:cs typeface="Times New Roman" pitchFamily="18" charset="0"/>
              </a:rPr>
              <a:t>O</a:t>
            </a:r>
            <a:r>
              <a:rPr lang="ru-RU" sz="2400" b="1" i="1" dirty="0" smtClean="0">
                <a:latin typeface="Georgia" pitchFamily="18" charset="0"/>
                <a:cs typeface="Times New Roman" pitchFamily="18" charset="0"/>
              </a:rPr>
              <a:t>Х</a:t>
            </a:r>
            <a:r>
              <a:rPr lang="ru-RU" sz="2400" b="1" dirty="0" smtClean="0">
                <a:latin typeface="Georgia" pitchFamily="18" charset="0"/>
                <a:cs typeface="Times New Roman" pitchFamily="18" charset="0"/>
              </a:rPr>
              <a:t>. </a:t>
            </a:r>
            <a:r>
              <a:rPr lang="ru-RU" sz="2400" b="1" dirty="0">
                <a:latin typeface="Georgia" pitchFamily="18" charset="0"/>
                <a:cs typeface="Times New Roman" pitchFamily="18" charset="0"/>
              </a:rPr>
              <a:t>Точке </a:t>
            </a:r>
            <a:r>
              <a:rPr lang="en-US" sz="2400" b="1" i="1" dirty="0">
                <a:latin typeface="Georgia" pitchFamily="18" charset="0"/>
                <a:cs typeface="Times New Roman" pitchFamily="18" charset="0"/>
              </a:rPr>
              <a:t>O</a:t>
            </a:r>
            <a:r>
              <a:rPr lang="ru-RU" sz="2400" b="1" dirty="0">
                <a:latin typeface="Georgia" pitchFamily="18" charset="0"/>
                <a:cs typeface="Times New Roman" pitchFamily="18" charset="0"/>
              </a:rPr>
              <a:t> сопоставим ее саму. </a:t>
            </a:r>
          </a:p>
        </p:txBody>
      </p:sp>
      <p:sp>
        <p:nvSpPr>
          <p:cNvPr id="6" name="Фигура, имеющая форму буквы L 5"/>
          <p:cNvSpPr/>
          <p:nvPr/>
        </p:nvSpPr>
        <p:spPr>
          <a:xfrm rot="20533147">
            <a:off x="2113541" y="1658463"/>
            <a:ext cx="702076" cy="851916"/>
          </a:xfrm>
          <a:prstGeom prst="corner">
            <a:avLst>
              <a:gd name="adj1" fmla="val 50000"/>
              <a:gd name="adj2" fmla="val 58571"/>
            </a:avLst>
          </a:prstGeom>
          <a:solidFill>
            <a:srgbClr val="FFC000"/>
          </a:solidFill>
          <a:ln w="38100">
            <a:solidFill>
              <a:srgbClr val="7030A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latin typeface="Georgia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71472" y="1643050"/>
            <a:ext cx="142876" cy="142876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 flipV="1">
            <a:off x="609600" y="1428736"/>
            <a:ext cx="5819788" cy="275373"/>
          </a:xfrm>
          <a:custGeom>
            <a:avLst/>
            <a:gdLst>
              <a:gd name="connsiteX0" fmla="*/ 0 w 3796145"/>
              <a:gd name="connsiteY0" fmla="*/ 0 h 290946"/>
              <a:gd name="connsiteX1" fmla="*/ 3796145 w 3796145"/>
              <a:gd name="connsiteY1" fmla="*/ 290946 h 290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96145" h="290946">
                <a:moveTo>
                  <a:pt x="0" y="0"/>
                </a:moveTo>
                <a:lnTo>
                  <a:pt x="3796145" y="290946"/>
                </a:lnTo>
              </a:path>
            </a:pathLst>
          </a:custGeom>
          <a:ln w="38100">
            <a:solidFill>
              <a:srgbClr val="7030A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Фигура, имеющая форму буквы L 11"/>
          <p:cNvSpPr/>
          <p:nvPr/>
        </p:nvSpPr>
        <p:spPr>
          <a:xfrm rot="20533147">
            <a:off x="5592876" y="1411924"/>
            <a:ext cx="2202434" cy="2819706"/>
          </a:xfrm>
          <a:prstGeom prst="corner">
            <a:avLst>
              <a:gd name="adj1" fmla="val 50000"/>
              <a:gd name="adj2" fmla="val 58571"/>
            </a:avLst>
          </a:prstGeom>
          <a:solidFill>
            <a:srgbClr val="FFC000"/>
          </a:solidFill>
          <a:ln w="38100">
            <a:solidFill>
              <a:srgbClr val="7030A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latin typeface="Georgia" pitchFamily="18" charset="0"/>
            </a:endParaRPr>
          </a:p>
        </p:txBody>
      </p:sp>
      <p:sp>
        <p:nvSpPr>
          <p:cNvPr id="13" name="Полилиния 12"/>
          <p:cNvSpPr/>
          <p:nvPr/>
        </p:nvSpPr>
        <p:spPr>
          <a:xfrm>
            <a:off x="623455" y="1717965"/>
            <a:ext cx="5448743" cy="2782606"/>
          </a:xfrm>
          <a:custGeom>
            <a:avLst/>
            <a:gdLst>
              <a:gd name="connsiteX0" fmla="*/ 0 w 2313709"/>
              <a:gd name="connsiteY0" fmla="*/ 0 h 4142509"/>
              <a:gd name="connsiteX1" fmla="*/ 2313709 w 2313709"/>
              <a:gd name="connsiteY1" fmla="*/ 4142509 h 414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13709" h="4142509">
                <a:moveTo>
                  <a:pt x="0" y="0"/>
                </a:moveTo>
                <a:lnTo>
                  <a:pt x="2313709" y="4142509"/>
                </a:lnTo>
              </a:path>
            </a:pathLst>
          </a:custGeom>
          <a:ln w="38100">
            <a:solidFill>
              <a:srgbClr val="7030A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609600" y="1690255"/>
            <a:ext cx="7550727" cy="2175163"/>
          </a:xfrm>
          <a:custGeom>
            <a:avLst/>
            <a:gdLst>
              <a:gd name="connsiteX0" fmla="*/ 0 w 7550727"/>
              <a:gd name="connsiteY0" fmla="*/ 0 h 2175163"/>
              <a:gd name="connsiteX1" fmla="*/ 7550727 w 7550727"/>
              <a:gd name="connsiteY1" fmla="*/ 2175163 h 2175163"/>
              <a:gd name="connsiteX2" fmla="*/ 7550727 w 7550727"/>
              <a:gd name="connsiteY2" fmla="*/ 2175163 h 2175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50727" h="2175163">
                <a:moveTo>
                  <a:pt x="0" y="0"/>
                </a:moveTo>
                <a:lnTo>
                  <a:pt x="7550727" y="2175163"/>
                </a:lnTo>
                <a:lnTo>
                  <a:pt x="7550727" y="2175163"/>
                </a:lnTo>
              </a:path>
            </a:pathLst>
          </a:custGeom>
          <a:ln w="38100">
            <a:solidFill>
              <a:srgbClr val="7030A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285984" y="1571612"/>
            <a:ext cx="142876" cy="142876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857488" y="2285992"/>
            <a:ext cx="142876" cy="142876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214546" y="2500306"/>
            <a:ext cx="142876" cy="142876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357950" y="1357298"/>
            <a:ext cx="142876" cy="142876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8072462" y="3786190"/>
            <a:ext cx="142876" cy="142876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000760" y="4429132"/>
            <a:ext cx="142876" cy="142876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14282" y="1214422"/>
            <a:ext cx="4796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>
                <a:solidFill>
                  <a:prstClr val="black"/>
                </a:solidFill>
                <a:latin typeface="Georgia" pitchFamily="18" charset="0"/>
                <a:cs typeface="Times New Roman" pitchFamily="18" charset="0"/>
              </a:rPr>
              <a:t>O</a:t>
            </a:r>
            <a:endParaRPr lang="ru-RU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3000364" y="2000240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Х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215338" y="364331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Х'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24" name="Полилиния 23"/>
          <p:cNvSpPr/>
          <p:nvPr/>
        </p:nvSpPr>
        <p:spPr>
          <a:xfrm>
            <a:off x="623455" y="1676400"/>
            <a:ext cx="2313709" cy="678873"/>
          </a:xfrm>
          <a:custGeom>
            <a:avLst/>
            <a:gdLst>
              <a:gd name="connsiteX0" fmla="*/ 0 w 2313709"/>
              <a:gd name="connsiteY0" fmla="*/ 0 h 678873"/>
              <a:gd name="connsiteX1" fmla="*/ 2313709 w 2313709"/>
              <a:gd name="connsiteY1" fmla="*/ 678873 h 678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13709" h="678873">
                <a:moveTo>
                  <a:pt x="0" y="0"/>
                </a:moveTo>
                <a:lnTo>
                  <a:pt x="2313709" y="678873"/>
                </a:lnTo>
              </a:path>
            </a:pathLst>
          </a:custGeom>
          <a:ln w="38100">
            <a:solidFill>
              <a:srgbClr val="7030A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 Box 1037"/>
          <p:cNvSpPr txBox="1">
            <a:spLocks noChangeArrowheads="1"/>
          </p:cNvSpPr>
          <p:nvPr/>
        </p:nvSpPr>
        <p:spPr bwMode="auto">
          <a:xfrm>
            <a:off x="214282" y="4357694"/>
            <a:ext cx="8643998" cy="1692771"/>
          </a:xfrm>
          <a:prstGeom prst="rect">
            <a:avLst/>
          </a:prstGeom>
          <a:ln w="38100">
            <a:solidFill>
              <a:srgbClr val="7030A0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latin typeface="Georgia" pitchFamily="18" charset="0"/>
                <a:cs typeface="Times New Roman" pitchFamily="18" charset="0"/>
              </a:rPr>
              <a:t>Преобразование фигуры </a:t>
            </a:r>
            <a:r>
              <a:rPr lang="en-US" sz="2400" b="1" dirty="0" smtClean="0">
                <a:latin typeface="Georgia" pitchFamily="18" charset="0"/>
                <a:cs typeface="Times New Roman" pitchFamily="18" charset="0"/>
              </a:rPr>
              <a:t>F</a:t>
            </a:r>
            <a:r>
              <a:rPr lang="ru-RU" sz="2400" b="1" dirty="0" smtClean="0">
                <a:latin typeface="Georgia" pitchFamily="18" charset="0"/>
                <a:cs typeface="Times New Roman" pitchFamily="18" charset="0"/>
              </a:rPr>
              <a:t>, при котором каждая ее точка Х переходит в точку Х' , построенную указанным способом, называется</a:t>
            </a:r>
            <a:r>
              <a:rPr lang="ru-RU" sz="2400" b="1" dirty="0" smtClean="0">
                <a:solidFill>
                  <a:schemeClr val="accent1"/>
                </a:solidFill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гомотетией</a:t>
            </a:r>
            <a:r>
              <a:rPr lang="ru-RU" sz="2400" b="1" dirty="0">
                <a:solidFill>
                  <a:schemeClr val="accent1"/>
                </a:solidFill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Georgia" pitchFamily="18" charset="0"/>
                <a:cs typeface="Times New Roman" pitchFamily="18" charset="0"/>
              </a:rPr>
              <a:t>относительно центра </a:t>
            </a:r>
            <a:r>
              <a:rPr lang="en-US" sz="2400" b="1" i="1" dirty="0" smtClean="0">
                <a:latin typeface="Georgia" pitchFamily="18" charset="0"/>
                <a:cs typeface="Times New Roman" pitchFamily="18" charset="0"/>
              </a:rPr>
              <a:t>O</a:t>
            </a:r>
            <a:r>
              <a:rPr lang="ru-RU" sz="2400" b="1" i="1" dirty="0" smtClean="0">
                <a:latin typeface="Georgia" pitchFamily="18" charset="0"/>
                <a:cs typeface="Times New Roman" pitchFamily="18" charset="0"/>
              </a:rPr>
              <a:t>.</a:t>
            </a:r>
            <a:r>
              <a:rPr lang="ru-RU" sz="2400" b="1" dirty="0" smtClean="0">
                <a:latin typeface="Georgia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85720" y="6143644"/>
            <a:ext cx="8501122" cy="461665"/>
          </a:xfrm>
          <a:prstGeom prst="rect">
            <a:avLst/>
          </a:prstGeom>
          <a:solidFill>
            <a:srgbClr val="FFFFCC"/>
          </a:solidFill>
          <a:ln w="38100">
            <a:solidFill>
              <a:srgbClr val="7030A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  <a:latin typeface="Georgia" pitchFamily="18" charset="0"/>
                <a:cs typeface="Times New Roman" pitchFamily="18" charset="0"/>
              </a:rPr>
              <a:t>Число </a:t>
            </a:r>
            <a:r>
              <a:rPr lang="en-US" sz="2400" b="1" i="1" dirty="0" smtClean="0">
                <a:solidFill>
                  <a:prstClr val="black"/>
                </a:solidFill>
                <a:latin typeface="Georgia" pitchFamily="18" charset="0"/>
                <a:cs typeface="Times New Roman" pitchFamily="18" charset="0"/>
              </a:rPr>
              <a:t>k</a:t>
            </a:r>
            <a:r>
              <a:rPr lang="ru-RU" sz="2400" b="1" dirty="0" smtClean="0">
                <a:solidFill>
                  <a:prstClr val="black"/>
                </a:solidFill>
                <a:latin typeface="Georgia" pitchFamily="18" charset="0"/>
                <a:cs typeface="Times New Roman" pitchFamily="18" charset="0"/>
              </a:rPr>
              <a:t> называется  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коэффициентом</a:t>
            </a:r>
            <a:r>
              <a:rPr lang="ru-RU" sz="2400" b="1" dirty="0" smtClean="0">
                <a:solidFill>
                  <a:prstClr val="black"/>
                </a:solidFill>
                <a:latin typeface="Georgia" pitchFamily="18" charset="0"/>
                <a:cs typeface="Times New Roman" pitchFamily="18" charset="0"/>
              </a:rPr>
              <a:t> гомотетии.</a:t>
            </a:r>
            <a:endParaRPr lang="ru-RU" dirty="0"/>
          </a:p>
        </p:txBody>
      </p:sp>
      <p:sp>
        <p:nvSpPr>
          <p:cNvPr id="28" name="Text Box 22"/>
          <p:cNvSpPr txBox="1">
            <a:spLocks noChangeArrowheads="1"/>
          </p:cNvSpPr>
          <p:nvPr/>
        </p:nvSpPr>
        <p:spPr bwMode="auto">
          <a:xfrm>
            <a:off x="428596" y="3071810"/>
            <a:ext cx="4643470" cy="830997"/>
          </a:xfrm>
          <a:prstGeom prst="rect">
            <a:avLst/>
          </a:prstGeom>
          <a:ln w="38100">
            <a:solidFill>
              <a:srgbClr val="7030A0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800080"/>
                </a:solidFill>
                <a:latin typeface="Georgia" pitchFamily="18" charset="0"/>
              </a:rPr>
              <a:t>Фигуры </a:t>
            </a:r>
            <a:r>
              <a:rPr lang="en-US" sz="2400" b="1" dirty="0">
                <a:solidFill>
                  <a:srgbClr val="800080"/>
                </a:solidFill>
                <a:latin typeface="Georgia" pitchFamily="18" charset="0"/>
                <a:cs typeface="Arial" charset="0"/>
              </a:rPr>
              <a:t>F</a:t>
            </a:r>
            <a:r>
              <a:rPr lang="ru-RU" sz="2400" b="1" dirty="0">
                <a:solidFill>
                  <a:srgbClr val="800080"/>
                </a:solidFill>
                <a:latin typeface="Georgia" pitchFamily="18" charset="0"/>
                <a:cs typeface="Arial" charset="0"/>
              </a:rPr>
              <a:t> и </a:t>
            </a:r>
            <a:r>
              <a:rPr lang="en-US" sz="2400" b="1" dirty="0">
                <a:solidFill>
                  <a:srgbClr val="800080"/>
                </a:solidFill>
                <a:latin typeface="Georgia" pitchFamily="18" charset="0"/>
                <a:cs typeface="Arial" charset="0"/>
              </a:rPr>
              <a:t>F´</a:t>
            </a:r>
            <a:r>
              <a:rPr lang="ru-RU" sz="2400" b="1" dirty="0">
                <a:solidFill>
                  <a:srgbClr val="800080"/>
                </a:solidFill>
                <a:latin typeface="Georgia" pitchFamily="18" charset="0"/>
                <a:cs typeface="Arial" charset="0"/>
              </a:rPr>
              <a:t> называются</a:t>
            </a:r>
            <a:r>
              <a:rPr lang="ru-RU" sz="2400" b="1" dirty="0">
                <a:latin typeface="Georgia" pitchFamily="18" charset="0"/>
                <a:cs typeface="Arial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Georgia" pitchFamily="18" charset="0"/>
                <a:cs typeface="Arial" charset="0"/>
              </a:rPr>
              <a:t>гомотетичными</a:t>
            </a:r>
            <a:r>
              <a:rPr lang="ru-RU" sz="2400" b="1" dirty="0">
                <a:solidFill>
                  <a:srgbClr val="C00000"/>
                </a:solidFill>
                <a:latin typeface="Georgia" pitchFamily="18" charset="0"/>
                <a:cs typeface="Arial" charset="0"/>
              </a:rPr>
              <a:t>.</a:t>
            </a:r>
            <a:endParaRPr lang="en-US" sz="2400" b="1" dirty="0">
              <a:solidFill>
                <a:srgbClr val="C00000"/>
              </a:solidFill>
              <a:latin typeface="Georgia" pitchFamily="18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13" grpId="0"/>
      <p:bldP spid="7" grpId="0" animBg="1"/>
      <p:bldP spid="8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 animBg="1"/>
      <p:bldP spid="25" grpId="0" animBg="1"/>
      <p:bldP spid="27" grpId="0" animBg="1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Рисунок 4" descr="рамкуз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34" name="Text Box 2"/>
          <p:cNvSpPr txBox="1">
            <a:spLocks noChangeArrowheads="1"/>
          </p:cNvSpPr>
          <p:nvPr/>
        </p:nvSpPr>
        <p:spPr bwMode="auto">
          <a:xfrm>
            <a:off x="214282" y="228600"/>
            <a:ext cx="8534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latin typeface="Georgia" pitchFamily="18" charset="0"/>
                <a:cs typeface="Arial" charset="0"/>
              </a:rPr>
              <a:t>В геометрии фигуры одинаковой формы </a:t>
            </a:r>
            <a:r>
              <a:rPr lang="ru-RU" sz="2400" b="1" dirty="0" smtClean="0">
                <a:latin typeface="Georgia" pitchFamily="18" charset="0"/>
                <a:cs typeface="Arial" charset="0"/>
              </a:rPr>
              <a:t>                   принято </a:t>
            </a:r>
            <a:r>
              <a:rPr lang="ru-RU" sz="2400" b="1" dirty="0">
                <a:latin typeface="Georgia" pitchFamily="18" charset="0"/>
                <a:cs typeface="Arial" charset="0"/>
              </a:rPr>
              <a:t>называть подобными.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914400" y="1366853"/>
            <a:ext cx="7696200" cy="4348163"/>
            <a:chOff x="576" y="336"/>
            <a:chExt cx="4848" cy="2739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576" y="720"/>
              <a:ext cx="1003" cy="963"/>
              <a:chOff x="288" y="2958"/>
              <a:chExt cx="1003" cy="963"/>
            </a:xfrm>
          </p:grpSpPr>
          <p:sp>
            <p:nvSpPr>
              <p:cNvPr id="120837" name="Freeform 5"/>
              <p:cNvSpPr>
                <a:spLocks/>
              </p:cNvSpPr>
              <p:nvPr/>
            </p:nvSpPr>
            <p:spPr bwMode="auto">
              <a:xfrm>
                <a:off x="750" y="3020"/>
                <a:ext cx="541" cy="546"/>
              </a:xfrm>
              <a:custGeom>
                <a:avLst/>
                <a:gdLst/>
                <a:ahLst/>
                <a:cxnLst>
                  <a:cxn ang="0">
                    <a:pos x="717" y="126"/>
                  </a:cxn>
                  <a:cxn ang="0">
                    <a:pos x="656" y="239"/>
                  </a:cxn>
                  <a:cxn ang="0">
                    <a:pos x="556" y="194"/>
                  </a:cxn>
                  <a:cxn ang="0">
                    <a:pos x="493" y="169"/>
                  </a:cxn>
                  <a:cxn ang="0">
                    <a:pos x="408" y="279"/>
                  </a:cxn>
                  <a:cxn ang="0">
                    <a:pos x="305" y="278"/>
                  </a:cxn>
                  <a:cxn ang="0">
                    <a:pos x="210" y="203"/>
                  </a:cxn>
                  <a:cxn ang="0">
                    <a:pos x="112" y="335"/>
                  </a:cxn>
                  <a:cxn ang="0">
                    <a:pos x="123" y="408"/>
                  </a:cxn>
                  <a:cxn ang="0">
                    <a:pos x="220" y="559"/>
                  </a:cxn>
                  <a:cxn ang="0">
                    <a:pos x="337" y="525"/>
                  </a:cxn>
                  <a:cxn ang="0">
                    <a:pos x="380" y="642"/>
                  </a:cxn>
                  <a:cxn ang="0">
                    <a:pos x="313" y="806"/>
                  </a:cxn>
                  <a:cxn ang="0">
                    <a:pos x="368" y="911"/>
                  </a:cxn>
                  <a:cxn ang="0">
                    <a:pos x="386" y="980"/>
                  </a:cxn>
                  <a:cxn ang="0">
                    <a:pos x="531" y="940"/>
                  </a:cxn>
                  <a:cxn ang="0">
                    <a:pos x="592" y="819"/>
                  </a:cxn>
                  <a:cxn ang="0">
                    <a:pos x="685" y="723"/>
                  </a:cxn>
                  <a:cxn ang="0">
                    <a:pos x="784" y="773"/>
                  </a:cxn>
                  <a:cxn ang="0">
                    <a:pos x="821" y="837"/>
                  </a:cxn>
                  <a:cxn ang="0">
                    <a:pos x="906" y="811"/>
                  </a:cxn>
                  <a:cxn ang="0">
                    <a:pos x="1008" y="828"/>
                  </a:cxn>
                  <a:cxn ang="0">
                    <a:pos x="1011" y="734"/>
                  </a:cxn>
                  <a:cxn ang="0">
                    <a:pos x="996" y="628"/>
                  </a:cxn>
                  <a:cxn ang="0">
                    <a:pos x="898" y="559"/>
                  </a:cxn>
                  <a:cxn ang="0">
                    <a:pos x="849" y="452"/>
                  </a:cxn>
                  <a:cxn ang="0">
                    <a:pos x="902" y="309"/>
                  </a:cxn>
                  <a:cxn ang="0">
                    <a:pos x="822" y="318"/>
                  </a:cxn>
                  <a:cxn ang="0">
                    <a:pos x="729" y="296"/>
                  </a:cxn>
                  <a:cxn ang="0">
                    <a:pos x="799" y="279"/>
                  </a:cxn>
                  <a:cxn ang="0">
                    <a:pos x="943" y="273"/>
                  </a:cxn>
                  <a:cxn ang="0">
                    <a:pos x="988" y="293"/>
                  </a:cxn>
                  <a:cxn ang="0">
                    <a:pos x="887" y="455"/>
                  </a:cxn>
                  <a:cxn ang="0">
                    <a:pos x="992" y="573"/>
                  </a:cxn>
                  <a:cxn ang="0">
                    <a:pos x="1037" y="732"/>
                  </a:cxn>
                  <a:cxn ang="0">
                    <a:pos x="997" y="865"/>
                  </a:cxn>
                  <a:cxn ang="0">
                    <a:pos x="881" y="856"/>
                  </a:cxn>
                  <a:cxn ang="0">
                    <a:pos x="769" y="908"/>
                  </a:cxn>
                  <a:cxn ang="0">
                    <a:pos x="734" y="775"/>
                  </a:cxn>
                  <a:cxn ang="0">
                    <a:pos x="577" y="964"/>
                  </a:cxn>
                  <a:cxn ang="0">
                    <a:pos x="476" y="976"/>
                  </a:cxn>
                  <a:cxn ang="0">
                    <a:pos x="362" y="1062"/>
                  </a:cxn>
                  <a:cxn ang="0">
                    <a:pos x="319" y="932"/>
                  </a:cxn>
                  <a:cxn ang="0">
                    <a:pos x="267" y="812"/>
                  </a:cxn>
                  <a:cxn ang="0">
                    <a:pos x="296" y="569"/>
                  </a:cxn>
                  <a:cxn ang="0">
                    <a:pos x="183" y="620"/>
                  </a:cxn>
                  <a:cxn ang="0">
                    <a:pos x="29" y="404"/>
                  </a:cxn>
                  <a:cxn ang="0">
                    <a:pos x="76" y="327"/>
                  </a:cxn>
                  <a:cxn ang="0">
                    <a:pos x="183" y="194"/>
                  </a:cxn>
                  <a:cxn ang="0">
                    <a:pos x="280" y="211"/>
                  </a:cxn>
                  <a:cxn ang="0">
                    <a:pos x="389" y="244"/>
                  </a:cxn>
                  <a:cxn ang="0">
                    <a:pos x="458" y="107"/>
                  </a:cxn>
                  <a:cxn ang="0">
                    <a:pos x="559" y="106"/>
                  </a:cxn>
                  <a:cxn ang="0">
                    <a:pos x="623" y="220"/>
                  </a:cxn>
                  <a:cxn ang="0">
                    <a:pos x="668" y="188"/>
                  </a:cxn>
                  <a:cxn ang="0">
                    <a:pos x="704" y="36"/>
                  </a:cxn>
                </a:cxnLst>
                <a:rect l="0" t="0" r="r" b="b"/>
                <a:pathLst>
                  <a:path w="1080" h="1092">
                    <a:moveTo>
                      <a:pt x="741" y="6"/>
                    </a:moveTo>
                    <a:lnTo>
                      <a:pt x="738" y="24"/>
                    </a:lnTo>
                    <a:lnTo>
                      <a:pt x="735" y="45"/>
                    </a:lnTo>
                    <a:lnTo>
                      <a:pt x="731" y="66"/>
                    </a:lnTo>
                    <a:lnTo>
                      <a:pt x="727" y="87"/>
                    </a:lnTo>
                    <a:lnTo>
                      <a:pt x="722" y="107"/>
                    </a:lnTo>
                    <a:lnTo>
                      <a:pt x="717" y="126"/>
                    </a:lnTo>
                    <a:lnTo>
                      <a:pt x="712" y="142"/>
                    </a:lnTo>
                    <a:lnTo>
                      <a:pt x="706" y="154"/>
                    </a:lnTo>
                    <a:lnTo>
                      <a:pt x="698" y="171"/>
                    </a:lnTo>
                    <a:lnTo>
                      <a:pt x="690" y="189"/>
                    </a:lnTo>
                    <a:lnTo>
                      <a:pt x="679" y="207"/>
                    </a:lnTo>
                    <a:lnTo>
                      <a:pt x="669" y="225"/>
                    </a:lnTo>
                    <a:lnTo>
                      <a:pt x="656" y="239"/>
                    </a:lnTo>
                    <a:lnTo>
                      <a:pt x="644" y="249"/>
                    </a:lnTo>
                    <a:lnTo>
                      <a:pt x="630" y="254"/>
                    </a:lnTo>
                    <a:lnTo>
                      <a:pt x="615" y="251"/>
                    </a:lnTo>
                    <a:lnTo>
                      <a:pt x="597" y="241"/>
                    </a:lnTo>
                    <a:lnTo>
                      <a:pt x="582" y="227"/>
                    </a:lnTo>
                    <a:lnTo>
                      <a:pt x="568" y="211"/>
                    </a:lnTo>
                    <a:lnTo>
                      <a:pt x="556" y="194"/>
                    </a:lnTo>
                    <a:lnTo>
                      <a:pt x="546" y="174"/>
                    </a:lnTo>
                    <a:lnTo>
                      <a:pt x="534" y="156"/>
                    </a:lnTo>
                    <a:lnTo>
                      <a:pt x="524" y="136"/>
                    </a:lnTo>
                    <a:lnTo>
                      <a:pt x="512" y="118"/>
                    </a:lnTo>
                    <a:lnTo>
                      <a:pt x="509" y="130"/>
                    </a:lnTo>
                    <a:lnTo>
                      <a:pt x="502" y="148"/>
                    </a:lnTo>
                    <a:lnTo>
                      <a:pt x="493" y="169"/>
                    </a:lnTo>
                    <a:lnTo>
                      <a:pt x="483" y="194"/>
                    </a:lnTo>
                    <a:lnTo>
                      <a:pt x="471" y="217"/>
                    </a:lnTo>
                    <a:lnTo>
                      <a:pt x="459" y="237"/>
                    </a:lnTo>
                    <a:lnTo>
                      <a:pt x="448" y="254"/>
                    </a:lnTo>
                    <a:lnTo>
                      <a:pt x="438" y="264"/>
                    </a:lnTo>
                    <a:lnTo>
                      <a:pt x="423" y="272"/>
                    </a:lnTo>
                    <a:lnTo>
                      <a:pt x="408" y="279"/>
                    </a:lnTo>
                    <a:lnTo>
                      <a:pt x="393" y="283"/>
                    </a:lnTo>
                    <a:lnTo>
                      <a:pt x="378" y="287"/>
                    </a:lnTo>
                    <a:lnTo>
                      <a:pt x="363" y="288"/>
                    </a:lnTo>
                    <a:lnTo>
                      <a:pt x="348" y="288"/>
                    </a:lnTo>
                    <a:lnTo>
                      <a:pt x="334" y="287"/>
                    </a:lnTo>
                    <a:lnTo>
                      <a:pt x="320" y="283"/>
                    </a:lnTo>
                    <a:lnTo>
                      <a:pt x="305" y="278"/>
                    </a:lnTo>
                    <a:lnTo>
                      <a:pt x="291" y="272"/>
                    </a:lnTo>
                    <a:lnTo>
                      <a:pt x="278" y="264"/>
                    </a:lnTo>
                    <a:lnTo>
                      <a:pt x="264" y="255"/>
                    </a:lnTo>
                    <a:lnTo>
                      <a:pt x="250" y="243"/>
                    </a:lnTo>
                    <a:lnTo>
                      <a:pt x="236" y="232"/>
                    </a:lnTo>
                    <a:lnTo>
                      <a:pt x="223" y="218"/>
                    </a:lnTo>
                    <a:lnTo>
                      <a:pt x="210" y="203"/>
                    </a:lnTo>
                    <a:lnTo>
                      <a:pt x="200" y="221"/>
                    </a:lnTo>
                    <a:lnTo>
                      <a:pt x="187" y="243"/>
                    </a:lnTo>
                    <a:lnTo>
                      <a:pt x="170" y="265"/>
                    </a:lnTo>
                    <a:lnTo>
                      <a:pt x="153" y="288"/>
                    </a:lnTo>
                    <a:lnTo>
                      <a:pt x="136" y="308"/>
                    </a:lnTo>
                    <a:lnTo>
                      <a:pt x="122" y="325"/>
                    </a:lnTo>
                    <a:lnTo>
                      <a:pt x="112" y="335"/>
                    </a:lnTo>
                    <a:lnTo>
                      <a:pt x="108" y="340"/>
                    </a:lnTo>
                    <a:lnTo>
                      <a:pt x="100" y="348"/>
                    </a:lnTo>
                    <a:lnTo>
                      <a:pt x="91" y="357"/>
                    </a:lnTo>
                    <a:lnTo>
                      <a:pt x="83" y="365"/>
                    </a:lnTo>
                    <a:lnTo>
                      <a:pt x="78" y="370"/>
                    </a:lnTo>
                    <a:lnTo>
                      <a:pt x="101" y="388"/>
                    </a:lnTo>
                    <a:lnTo>
                      <a:pt x="123" y="408"/>
                    </a:lnTo>
                    <a:lnTo>
                      <a:pt x="144" y="431"/>
                    </a:lnTo>
                    <a:lnTo>
                      <a:pt x="162" y="456"/>
                    </a:lnTo>
                    <a:lnTo>
                      <a:pt x="178" y="484"/>
                    </a:lnTo>
                    <a:lnTo>
                      <a:pt x="191" y="513"/>
                    </a:lnTo>
                    <a:lnTo>
                      <a:pt x="200" y="544"/>
                    </a:lnTo>
                    <a:lnTo>
                      <a:pt x="206" y="577"/>
                    </a:lnTo>
                    <a:lnTo>
                      <a:pt x="220" y="559"/>
                    </a:lnTo>
                    <a:lnTo>
                      <a:pt x="235" y="543"/>
                    </a:lnTo>
                    <a:lnTo>
                      <a:pt x="251" y="528"/>
                    </a:lnTo>
                    <a:lnTo>
                      <a:pt x="268" y="517"/>
                    </a:lnTo>
                    <a:lnTo>
                      <a:pt x="286" y="512"/>
                    </a:lnTo>
                    <a:lnTo>
                      <a:pt x="303" y="509"/>
                    </a:lnTo>
                    <a:lnTo>
                      <a:pt x="320" y="514"/>
                    </a:lnTo>
                    <a:lnTo>
                      <a:pt x="337" y="525"/>
                    </a:lnTo>
                    <a:lnTo>
                      <a:pt x="349" y="538"/>
                    </a:lnTo>
                    <a:lnTo>
                      <a:pt x="359" y="552"/>
                    </a:lnTo>
                    <a:lnTo>
                      <a:pt x="367" y="568"/>
                    </a:lnTo>
                    <a:lnTo>
                      <a:pt x="374" y="585"/>
                    </a:lnTo>
                    <a:lnTo>
                      <a:pt x="379" y="604"/>
                    </a:lnTo>
                    <a:lnTo>
                      <a:pt x="380" y="622"/>
                    </a:lnTo>
                    <a:lnTo>
                      <a:pt x="380" y="642"/>
                    </a:lnTo>
                    <a:lnTo>
                      <a:pt x="378" y="662"/>
                    </a:lnTo>
                    <a:lnTo>
                      <a:pt x="372" y="684"/>
                    </a:lnTo>
                    <a:lnTo>
                      <a:pt x="363" y="710"/>
                    </a:lnTo>
                    <a:lnTo>
                      <a:pt x="350" y="736"/>
                    </a:lnTo>
                    <a:lnTo>
                      <a:pt x="337" y="763"/>
                    </a:lnTo>
                    <a:lnTo>
                      <a:pt x="324" y="786"/>
                    </a:lnTo>
                    <a:lnTo>
                      <a:pt x="313" y="806"/>
                    </a:lnTo>
                    <a:lnTo>
                      <a:pt x="304" y="820"/>
                    </a:lnTo>
                    <a:lnTo>
                      <a:pt x="301" y="826"/>
                    </a:lnTo>
                    <a:lnTo>
                      <a:pt x="318" y="837"/>
                    </a:lnTo>
                    <a:lnTo>
                      <a:pt x="333" y="852"/>
                    </a:lnTo>
                    <a:lnTo>
                      <a:pt x="347" y="871"/>
                    </a:lnTo>
                    <a:lnTo>
                      <a:pt x="359" y="890"/>
                    </a:lnTo>
                    <a:lnTo>
                      <a:pt x="368" y="911"/>
                    </a:lnTo>
                    <a:lnTo>
                      <a:pt x="377" y="934"/>
                    </a:lnTo>
                    <a:lnTo>
                      <a:pt x="382" y="957"/>
                    </a:lnTo>
                    <a:lnTo>
                      <a:pt x="385" y="981"/>
                    </a:lnTo>
                    <a:lnTo>
                      <a:pt x="385" y="981"/>
                    </a:lnTo>
                    <a:lnTo>
                      <a:pt x="385" y="980"/>
                    </a:lnTo>
                    <a:lnTo>
                      <a:pt x="385" y="980"/>
                    </a:lnTo>
                    <a:lnTo>
                      <a:pt x="386" y="980"/>
                    </a:lnTo>
                    <a:lnTo>
                      <a:pt x="404" y="966"/>
                    </a:lnTo>
                    <a:lnTo>
                      <a:pt x="424" y="954"/>
                    </a:lnTo>
                    <a:lnTo>
                      <a:pt x="445" y="946"/>
                    </a:lnTo>
                    <a:lnTo>
                      <a:pt x="466" y="939"/>
                    </a:lnTo>
                    <a:lnTo>
                      <a:pt x="488" y="937"/>
                    </a:lnTo>
                    <a:lnTo>
                      <a:pt x="510" y="937"/>
                    </a:lnTo>
                    <a:lnTo>
                      <a:pt x="531" y="940"/>
                    </a:lnTo>
                    <a:lnTo>
                      <a:pt x="550" y="947"/>
                    </a:lnTo>
                    <a:lnTo>
                      <a:pt x="553" y="939"/>
                    </a:lnTo>
                    <a:lnTo>
                      <a:pt x="556" y="923"/>
                    </a:lnTo>
                    <a:lnTo>
                      <a:pt x="563" y="901"/>
                    </a:lnTo>
                    <a:lnTo>
                      <a:pt x="571" y="874"/>
                    </a:lnTo>
                    <a:lnTo>
                      <a:pt x="580" y="846"/>
                    </a:lnTo>
                    <a:lnTo>
                      <a:pt x="592" y="819"/>
                    </a:lnTo>
                    <a:lnTo>
                      <a:pt x="602" y="794"/>
                    </a:lnTo>
                    <a:lnTo>
                      <a:pt x="614" y="775"/>
                    </a:lnTo>
                    <a:lnTo>
                      <a:pt x="625" y="760"/>
                    </a:lnTo>
                    <a:lnTo>
                      <a:pt x="639" y="748"/>
                    </a:lnTo>
                    <a:lnTo>
                      <a:pt x="654" y="737"/>
                    </a:lnTo>
                    <a:lnTo>
                      <a:pt x="669" y="729"/>
                    </a:lnTo>
                    <a:lnTo>
                      <a:pt x="685" y="723"/>
                    </a:lnTo>
                    <a:lnTo>
                      <a:pt x="703" y="720"/>
                    </a:lnTo>
                    <a:lnTo>
                      <a:pt x="719" y="719"/>
                    </a:lnTo>
                    <a:lnTo>
                      <a:pt x="735" y="721"/>
                    </a:lnTo>
                    <a:lnTo>
                      <a:pt x="753" y="728"/>
                    </a:lnTo>
                    <a:lnTo>
                      <a:pt x="767" y="740"/>
                    </a:lnTo>
                    <a:lnTo>
                      <a:pt x="777" y="755"/>
                    </a:lnTo>
                    <a:lnTo>
                      <a:pt x="784" y="773"/>
                    </a:lnTo>
                    <a:lnTo>
                      <a:pt x="788" y="794"/>
                    </a:lnTo>
                    <a:lnTo>
                      <a:pt x="789" y="817"/>
                    </a:lnTo>
                    <a:lnTo>
                      <a:pt x="788" y="840"/>
                    </a:lnTo>
                    <a:lnTo>
                      <a:pt x="784" y="863"/>
                    </a:lnTo>
                    <a:lnTo>
                      <a:pt x="797" y="854"/>
                    </a:lnTo>
                    <a:lnTo>
                      <a:pt x="808" y="844"/>
                    </a:lnTo>
                    <a:lnTo>
                      <a:pt x="821" y="837"/>
                    </a:lnTo>
                    <a:lnTo>
                      <a:pt x="833" y="831"/>
                    </a:lnTo>
                    <a:lnTo>
                      <a:pt x="844" y="825"/>
                    </a:lnTo>
                    <a:lnTo>
                      <a:pt x="856" y="819"/>
                    </a:lnTo>
                    <a:lnTo>
                      <a:pt x="867" y="816"/>
                    </a:lnTo>
                    <a:lnTo>
                      <a:pt x="880" y="813"/>
                    </a:lnTo>
                    <a:lnTo>
                      <a:pt x="893" y="812"/>
                    </a:lnTo>
                    <a:lnTo>
                      <a:pt x="906" y="811"/>
                    </a:lnTo>
                    <a:lnTo>
                      <a:pt x="921" y="812"/>
                    </a:lnTo>
                    <a:lnTo>
                      <a:pt x="936" y="814"/>
                    </a:lnTo>
                    <a:lnTo>
                      <a:pt x="952" y="818"/>
                    </a:lnTo>
                    <a:lnTo>
                      <a:pt x="971" y="823"/>
                    </a:lnTo>
                    <a:lnTo>
                      <a:pt x="989" y="828"/>
                    </a:lnTo>
                    <a:lnTo>
                      <a:pt x="1010" y="835"/>
                    </a:lnTo>
                    <a:lnTo>
                      <a:pt x="1008" y="828"/>
                    </a:lnTo>
                    <a:lnTo>
                      <a:pt x="1004" y="814"/>
                    </a:lnTo>
                    <a:lnTo>
                      <a:pt x="1001" y="799"/>
                    </a:lnTo>
                    <a:lnTo>
                      <a:pt x="999" y="788"/>
                    </a:lnTo>
                    <a:lnTo>
                      <a:pt x="1000" y="783"/>
                    </a:lnTo>
                    <a:lnTo>
                      <a:pt x="1002" y="772"/>
                    </a:lnTo>
                    <a:lnTo>
                      <a:pt x="1007" y="756"/>
                    </a:lnTo>
                    <a:lnTo>
                      <a:pt x="1011" y="734"/>
                    </a:lnTo>
                    <a:lnTo>
                      <a:pt x="1017" y="712"/>
                    </a:lnTo>
                    <a:lnTo>
                      <a:pt x="1024" y="689"/>
                    </a:lnTo>
                    <a:lnTo>
                      <a:pt x="1032" y="667"/>
                    </a:lnTo>
                    <a:lnTo>
                      <a:pt x="1039" y="650"/>
                    </a:lnTo>
                    <a:lnTo>
                      <a:pt x="1025" y="643"/>
                    </a:lnTo>
                    <a:lnTo>
                      <a:pt x="1011" y="636"/>
                    </a:lnTo>
                    <a:lnTo>
                      <a:pt x="996" y="628"/>
                    </a:lnTo>
                    <a:lnTo>
                      <a:pt x="981" y="620"/>
                    </a:lnTo>
                    <a:lnTo>
                      <a:pt x="966" y="611"/>
                    </a:lnTo>
                    <a:lnTo>
                      <a:pt x="952" y="603"/>
                    </a:lnTo>
                    <a:lnTo>
                      <a:pt x="937" y="592"/>
                    </a:lnTo>
                    <a:lnTo>
                      <a:pt x="924" y="582"/>
                    </a:lnTo>
                    <a:lnTo>
                      <a:pt x="911" y="570"/>
                    </a:lnTo>
                    <a:lnTo>
                      <a:pt x="898" y="559"/>
                    </a:lnTo>
                    <a:lnTo>
                      <a:pt x="887" y="546"/>
                    </a:lnTo>
                    <a:lnTo>
                      <a:pt x="876" y="532"/>
                    </a:lnTo>
                    <a:lnTo>
                      <a:pt x="867" y="517"/>
                    </a:lnTo>
                    <a:lnTo>
                      <a:pt x="859" y="501"/>
                    </a:lnTo>
                    <a:lnTo>
                      <a:pt x="853" y="485"/>
                    </a:lnTo>
                    <a:lnTo>
                      <a:pt x="849" y="467"/>
                    </a:lnTo>
                    <a:lnTo>
                      <a:pt x="849" y="452"/>
                    </a:lnTo>
                    <a:lnTo>
                      <a:pt x="852" y="431"/>
                    </a:lnTo>
                    <a:lnTo>
                      <a:pt x="859" y="408"/>
                    </a:lnTo>
                    <a:lnTo>
                      <a:pt x="868" y="383"/>
                    </a:lnTo>
                    <a:lnTo>
                      <a:pt x="878" y="358"/>
                    </a:lnTo>
                    <a:lnTo>
                      <a:pt x="887" y="336"/>
                    </a:lnTo>
                    <a:lnTo>
                      <a:pt x="895" y="319"/>
                    </a:lnTo>
                    <a:lnTo>
                      <a:pt x="902" y="309"/>
                    </a:lnTo>
                    <a:lnTo>
                      <a:pt x="891" y="310"/>
                    </a:lnTo>
                    <a:lnTo>
                      <a:pt x="881" y="311"/>
                    </a:lnTo>
                    <a:lnTo>
                      <a:pt x="870" y="312"/>
                    </a:lnTo>
                    <a:lnTo>
                      <a:pt x="858" y="315"/>
                    </a:lnTo>
                    <a:lnTo>
                      <a:pt x="847" y="316"/>
                    </a:lnTo>
                    <a:lnTo>
                      <a:pt x="835" y="318"/>
                    </a:lnTo>
                    <a:lnTo>
                      <a:pt x="822" y="318"/>
                    </a:lnTo>
                    <a:lnTo>
                      <a:pt x="810" y="319"/>
                    </a:lnTo>
                    <a:lnTo>
                      <a:pt x="797" y="318"/>
                    </a:lnTo>
                    <a:lnTo>
                      <a:pt x="783" y="317"/>
                    </a:lnTo>
                    <a:lnTo>
                      <a:pt x="770" y="313"/>
                    </a:lnTo>
                    <a:lnTo>
                      <a:pt x="757" y="309"/>
                    </a:lnTo>
                    <a:lnTo>
                      <a:pt x="743" y="303"/>
                    </a:lnTo>
                    <a:lnTo>
                      <a:pt x="729" y="296"/>
                    </a:lnTo>
                    <a:lnTo>
                      <a:pt x="714" y="286"/>
                    </a:lnTo>
                    <a:lnTo>
                      <a:pt x="700" y="274"/>
                    </a:lnTo>
                    <a:lnTo>
                      <a:pt x="741" y="237"/>
                    </a:lnTo>
                    <a:lnTo>
                      <a:pt x="752" y="252"/>
                    </a:lnTo>
                    <a:lnTo>
                      <a:pt x="766" y="264"/>
                    </a:lnTo>
                    <a:lnTo>
                      <a:pt x="782" y="273"/>
                    </a:lnTo>
                    <a:lnTo>
                      <a:pt x="799" y="279"/>
                    </a:lnTo>
                    <a:lnTo>
                      <a:pt x="818" y="282"/>
                    </a:lnTo>
                    <a:lnTo>
                      <a:pt x="838" y="283"/>
                    </a:lnTo>
                    <a:lnTo>
                      <a:pt x="859" y="282"/>
                    </a:lnTo>
                    <a:lnTo>
                      <a:pt x="880" y="281"/>
                    </a:lnTo>
                    <a:lnTo>
                      <a:pt x="902" y="279"/>
                    </a:lnTo>
                    <a:lnTo>
                      <a:pt x="923" y="277"/>
                    </a:lnTo>
                    <a:lnTo>
                      <a:pt x="943" y="273"/>
                    </a:lnTo>
                    <a:lnTo>
                      <a:pt x="963" y="271"/>
                    </a:lnTo>
                    <a:lnTo>
                      <a:pt x="981" y="269"/>
                    </a:lnTo>
                    <a:lnTo>
                      <a:pt x="997" y="267"/>
                    </a:lnTo>
                    <a:lnTo>
                      <a:pt x="1012" y="269"/>
                    </a:lnTo>
                    <a:lnTo>
                      <a:pt x="1025" y="271"/>
                    </a:lnTo>
                    <a:lnTo>
                      <a:pt x="1008" y="281"/>
                    </a:lnTo>
                    <a:lnTo>
                      <a:pt x="988" y="293"/>
                    </a:lnTo>
                    <a:lnTo>
                      <a:pt x="966" y="307"/>
                    </a:lnTo>
                    <a:lnTo>
                      <a:pt x="946" y="324"/>
                    </a:lnTo>
                    <a:lnTo>
                      <a:pt x="926" y="343"/>
                    </a:lnTo>
                    <a:lnTo>
                      <a:pt x="909" y="366"/>
                    </a:lnTo>
                    <a:lnTo>
                      <a:pt x="896" y="393"/>
                    </a:lnTo>
                    <a:lnTo>
                      <a:pt x="887" y="423"/>
                    </a:lnTo>
                    <a:lnTo>
                      <a:pt x="887" y="455"/>
                    </a:lnTo>
                    <a:lnTo>
                      <a:pt x="890" y="483"/>
                    </a:lnTo>
                    <a:lnTo>
                      <a:pt x="898" y="505"/>
                    </a:lnTo>
                    <a:lnTo>
                      <a:pt x="910" y="520"/>
                    </a:lnTo>
                    <a:lnTo>
                      <a:pt x="929" y="535"/>
                    </a:lnTo>
                    <a:lnTo>
                      <a:pt x="949" y="548"/>
                    </a:lnTo>
                    <a:lnTo>
                      <a:pt x="970" y="561"/>
                    </a:lnTo>
                    <a:lnTo>
                      <a:pt x="992" y="573"/>
                    </a:lnTo>
                    <a:lnTo>
                      <a:pt x="1012" y="582"/>
                    </a:lnTo>
                    <a:lnTo>
                      <a:pt x="1035" y="591"/>
                    </a:lnTo>
                    <a:lnTo>
                      <a:pt x="1057" y="599"/>
                    </a:lnTo>
                    <a:lnTo>
                      <a:pt x="1080" y="606"/>
                    </a:lnTo>
                    <a:lnTo>
                      <a:pt x="1061" y="647"/>
                    </a:lnTo>
                    <a:lnTo>
                      <a:pt x="1047" y="690"/>
                    </a:lnTo>
                    <a:lnTo>
                      <a:pt x="1037" y="732"/>
                    </a:lnTo>
                    <a:lnTo>
                      <a:pt x="1032" y="772"/>
                    </a:lnTo>
                    <a:lnTo>
                      <a:pt x="1028" y="808"/>
                    </a:lnTo>
                    <a:lnTo>
                      <a:pt x="1027" y="839"/>
                    </a:lnTo>
                    <a:lnTo>
                      <a:pt x="1027" y="862"/>
                    </a:lnTo>
                    <a:lnTo>
                      <a:pt x="1027" y="876"/>
                    </a:lnTo>
                    <a:lnTo>
                      <a:pt x="1012" y="870"/>
                    </a:lnTo>
                    <a:lnTo>
                      <a:pt x="997" y="865"/>
                    </a:lnTo>
                    <a:lnTo>
                      <a:pt x="981" y="861"/>
                    </a:lnTo>
                    <a:lnTo>
                      <a:pt x="965" y="857"/>
                    </a:lnTo>
                    <a:lnTo>
                      <a:pt x="948" y="855"/>
                    </a:lnTo>
                    <a:lnTo>
                      <a:pt x="932" y="854"/>
                    </a:lnTo>
                    <a:lnTo>
                      <a:pt x="914" y="854"/>
                    </a:lnTo>
                    <a:lnTo>
                      <a:pt x="897" y="855"/>
                    </a:lnTo>
                    <a:lnTo>
                      <a:pt x="881" y="856"/>
                    </a:lnTo>
                    <a:lnTo>
                      <a:pt x="864" y="859"/>
                    </a:lnTo>
                    <a:lnTo>
                      <a:pt x="848" y="864"/>
                    </a:lnTo>
                    <a:lnTo>
                      <a:pt x="830" y="870"/>
                    </a:lnTo>
                    <a:lnTo>
                      <a:pt x="814" y="877"/>
                    </a:lnTo>
                    <a:lnTo>
                      <a:pt x="799" y="886"/>
                    </a:lnTo>
                    <a:lnTo>
                      <a:pt x="784" y="896"/>
                    </a:lnTo>
                    <a:lnTo>
                      <a:pt x="769" y="908"/>
                    </a:lnTo>
                    <a:lnTo>
                      <a:pt x="768" y="900"/>
                    </a:lnTo>
                    <a:lnTo>
                      <a:pt x="766" y="884"/>
                    </a:lnTo>
                    <a:lnTo>
                      <a:pt x="762" y="862"/>
                    </a:lnTo>
                    <a:lnTo>
                      <a:pt x="757" y="837"/>
                    </a:lnTo>
                    <a:lnTo>
                      <a:pt x="750" y="813"/>
                    </a:lnTo>
                    <a:lnTo>
                      <a:pt x="742" y="791"/>
                    </a:lnTo>
                    <a:lnTo>
                      <a:pt x="734" y="775"/>
                    </a:lnTo>
                    <a:lnTo>
                      <a:pt x="723" y="768"/>
                    </a:lnTo>
                    <a:lnTo>
                      <a:pt x="681" y="772"/>
                    </a:lnTo>
                    <a:lnTo>
                      <a:pt x="646" y="795"/>
                    </a:lnTo>
                    <a:lnTo>
                      <a:pt x="620" y="832"/>
                    </a:lnTo>
                    <a:lnTo>
                      <a:pt x="599" y="876"/>
                    </a:lnTo>
                    <a:lnTo>
                      <a:pt x="585" y="922"/>
                    </a:lnTo>
                    <a:lnTo>
                      <a:pt x="577" y="964"/>
                    </a:lnTo>
                    <a:lnTo>
                      <a:pt x="574" y="996"/>
                    </a:lnTo>
                    <a:lnTo>
                      <a:pt x="574" y="1013"/>
                    </a:lnTo>
                    <a:lnTo>
                      <a:pt x="555" y="993"/>
                    </a:lnTo>
                    <a:lnTo>
                      <a:pt x="536" y="980"/>
                    </a:lnTo>
                    <a:lnTo>
                      <a:pt x="515" y="973"/>
                    </a:lnTo>
                    <a:lnTo>
                      <a:pt x="495" y="972"/>
                    </a:lnTo>
                    <a:lnTo>
                      <a:pt x="476" y="976"/>
                    </a:lnTo>
                    <a:lnTo>
                      <a:pt x="456" y="983"/>
                    </a:lnTo>
                    <a:lnTo>
                      <a:pt x="436" y="993"/>
                    </a:lnTo>
                    <a:lnTo>
                      <a:pt x="419" y="1006"/>
                    </a:lnTo>
                    <a:lnTo>
                      <a:pt x="402" y="1019"/>
                    </a:lnTo>
                    <a:lnTo>
                      <a:pt x="387" y="1033"/>
                    </a:lnTo>
                    <a:lnTo>
                      <a:pt x="373" y="1048"/>
                    </a:lnTo>
                    <a:lnTo>
                      <a:pt x="362" y="1062"/>
                    </a:lnTo>
                    <a:lnTo>
                      <a:pt x="351" y="1074"/>
                    </a:lnTo>
                    <a:lnTo>
                      <a:pt x="344" y="1084"/>
                    </a:lnTo>
                    <a:lnTo>
                      <a:pt x="340" y="1090"/>
                    </a:lnTo>
                    <a:lnTo>
                      <a:pt x="339" y="1092"/>
                    </a:lnTo>
                    <a:lnTo>
                      <a:pt x="339" y="1025"/>
                    </a:lnTo>
                    <a:lnTo>
                      <a:pt x="332" y="972"/>
                    </a:lnTo>
                    <a:lnTo>
                      <a:pt x="319" y="932"/>
                    </a:lnTo>
                    <a:lnTo>
                      <a:pt x="304" y="901"/>
                    </a:lnTo>
                    <a:lnTo>
                      <a:pt x="287" y="879"/>
                    </a:lnTo>
                    <a:lnTo>
                      <a:pt x="268" y="863"/>
                    </a:lnTo>
                    <a:lnTo>
                      <a:pt x="250" y="851"/>
                    </a:lnTo>
                    <a:lnTo>
                      <a:pt x="235" y="842"/>
                    </a:lnTo>
                    <a:lnTo>
                      <a:pt x="246" y="833"/>
                    </a:lnTo>
                    <a:lnTo>
                      <a:pt x="267" y="812"/>
                    </a:lnTo>
                    <a:lnTo>
                      <a:pt x="291" y="780"/>
                    </a:lnTo>
                    <a:lnTo>
                      <a:pt x="314" y="742"/>
                    </a:lnTo>
                    <a:lnTo>
                      <a:pt x="333" y="699"/>
                    </a:lnTo>
                    <a:lnTo>
                      <a:pt x="341" y="656"/>
                    </a:lnTo>
                    <a:lnTo>
                      <a:pt x="334" y="613"/>
                    </a:lnTo>
                    <a:lnTo>
                      <a:pt x="307" y="574"/>
                    </a:lnTo>
                    <a:lnTo>
                      <a:pt x="296" y="569"/>
                    </a:lnTo>
                    <a:lnTo>
                      <a:pt x="280" y="571"/>
                    </a:lnTo>
                    <a:lnTo>
                      <a:pt x="260" y="578"/>
                    </a:lnTo>
                    <a:lnTo>
                      <a:pt x="239" y="588"/>
                    </a:lnTo>
                    <a:lnTo>
                      <a:pt x="219" y="598"/>
                    </a:lnTo>
                    <a:lnTo>
                      <a:pt x="201" y="608"/>
                    </a:lnTo>
                    <a:lnTo>
                      <a:pt x="189" y="615"/>
                    </a:lnTo>
                    <a:lnTo>
                      <a:pt x="183" y="620"/>
                    </a:lnTo>
                    <a:lnTo>
                      <a:pt x="177" y="581"/>
                    </a:lnTo>
                    <a:lnTo>
                      <a:pt x="162" y="544"/>
                    </a:lnTo>
                    <a:lnTo>
                      <a:pt x="143" y="509"/>
                    </a:lnTo>
                    <a:lnTo>
                      <a:pt x="117" y="478"/>
                    </a:lnTo>
                    <a:lnTo>
                      <a:pt x="89" y="450"/>
                    </a:lnTo>
                    <a:lnTo>
                      <a:pt x="59" y="426"/>
                    </a:lnTo>
                    <a:lnTo>
                      <a:pt x="29" y="404"/>
                    </a:lnTo>
                    <a:lnTo>
                      <a:pt x="0" y="386"/>
                    </a:lnTo>
                    <a:lnTo>
                      <a:pt x="9" y="381"/>
                    </a:lnTo>
                    <a:lnTo>
                      <a:pt x="19" y="373"/>
                    </a:lnTo>
                    <a:lnTo>
                      <a:pt x="31" y="365"/>
                    </a:lnTo>
                    <a:lnTo>
                      <a:pt x="45" y="354"/>
                    </a:lnTo>
                    <a:lnTo>
                      <a:pt x="60" y="341"/>
                    </a:lnTo>
                    <a:lnTo>
                      <a:pt x="76" y="327"/>
                    </a:lnTo>
                    <a:lnTo>
                      <a:pt x="92" y="311"/>
                    </a:lnTo>
                    <a:lnTo>
                      <a:pt x="108" y="294"/>
                    </a:lnTo>
                    <a:lnTo>
                      <a:pt x="124" y="275"/>
                    </a:lnTo>
                    <a:lnTo>
                      <a:pt x="140" y="257"/>
                    </a:lnTo>
                    <a:lnTo>
                      <a:pt x="157" y="236"/>
                    </a:lnTo>
                    <a:lnTo>
                      <a:pt x="170" y="216"/>
                    </a:lnTo>
                    <a:lnTo>
                      <a:pt x="183" y="194"/>
                    </a:lnTo>
                    <a:lnTo>
                      <a:pt x="195" y="172"/>
                    </a:lnTo>
                    <a:lnTo>
                      <a:pt x="205" y="150"/>
                    </a:lnTo>
                    <a:lnTo>
                      <a:pt x="212" y="127"/>
                    </a:lnTo>
                    <a:lnTo>
                      <a:pt x="229" y="153"/>
                    </a:lnTo>
                    <a:lnTo>
                      <a:pt x="245" y="176"/>
                    </a:lnTo>
                    <a:lnTo>
                      <a:pt x="263" y="195"/>
                    </a:lnTo>
                    <a:lnTo>
                      <a:pt x="280" y="211"/>
                    </a:lnTo>
                    <a:lnTo>
                      <a:pt x="298" y="224"/>
                    </a:lnTo>
                    <a:lnTo>
                      <a:pt x="318" y="233"/>
                    </a:lnTo>
                    <a:lnTo>
                      <a:pt x="340" y="241"/>
                    </a:lnTo>
                    <a:lnTo>
                      <a:pt x="362" y="247"/>
                    </a:lnTo>
                    <a:lnTo>
                      <a:pt x="371" y="248"/>
                    </a:lnTo>
                    <a:lnTo>
                      <a:pt x="380" y="247"/>
                    </a:lnTo>
                    <a:lnTo>
                      <a:pt x="389" y="244"/>
                    </a:lnTo>
                    <a:lnTo>
                      <a:pt x="400" y="240"/>
                    </a:lnTo>
                    <a:lnTo>
                      <a:pt x="410" y="234"/>
                    </a:lnTo>
                    <a:lnTo>
                      <a:pt x="421" y="226"/>
                    </a:lnTo>
                    <a:lnTo>
                      <a:pt x="432" y="216"/>
                    </a:lnTo>
                    <a:lnTo>
                      <a:pt x="443" y="204"/>
                    </a:lnTo>
                    <a:lnTo>
                      <a:pt x="456" y="159"/>
                    </a:lnTo>
                    <a:lnTo>
                      <a:pt x="458" y="107"/>
                    </a:lnTo>
                    <a:lnTo>
                      <a:pt x="454" y="55"/>
                    </a:lnTo>
                    <a:lnTo>
                      <a:pt x="447" y="11"/>
                    </a:lnTo>
                    <a:lnTo>
                      <a:pt x="477" y="24"/>
                    </a:lnTo>
                    <a:lnTo>
                      <a:pt x="502" y="42"/>
                    </a:lnTo>
                    <a:lnTo>
                      <a:pt x="524" y="61"/>
                    </a:lnTo>
                    <a:lnTo>
                      <a:pt x="542" y="83"/>
                    </a:lnTo>
                    <a:lnTo>
                      <a:pt x="559" y="106"/>
                    </a:lnTo>
                    <a:lnTo>
                      <a:pt x="572" y="129"/>
                    </a:lnTo>
                    <a:lnTo>
                      <a:pt x="585" y="152"/>
                    </a:lnTo>
                    <a:lnTo>
                      <a:pt x="595" y="173"/>
                    </a:lnTo>
                    <a:lnTo>
                      <a:pt x="602" y="188"/>
                    </a:lnTo>
                    <a:lnTo>
                      <a:pt x="610" y="202"/>
                    </a:lnTo>
                    <a:lnTo>
                      <a:pt x="617" y="212"/>
                    </a:lnTo>
                    <a:lnTo>
                      <a:pt x="623" y="220"/>
                    </a:lnTo>
                    <a:lnTo>
                      <a:pt x="630" y="226"/>
                    </a:lnTo>
                    <a:lnTo>
                      <a:pt x="638" y="228"/>
                    </a:lnTo>
                    <a:lnTo>
                      <a:pt x="646" y="226"/>
                    </a:lnTo>
                    <a:lnTo>
                      <a:pt x="654" y="220"/>
                    </a:lnTo>
                    <a:lnTo>
                      <a:pt x="656" y="216"/>
                    </a:lnTo>
                    <a:lnTo>
                      <a:pt x="661" y="204"/>
                    </a:lnTo>
                    <a:lnTo>
                      <a:pt x="668" y="188"/>
                    </a:lnTo>
                    <a:lnTo>
                      <a:pt x="677" y="166"/>
                    </a:lnTo>
                    <a:lnTo>
                      <a:pt x="685" y="143"/>
                    </a:lnTo>
                    <a:lnTo>
                      <a:pt x="693" y="119"/>
                    </a:lnTo>
                    <a:lnTo>
                      <a:pt x="700" y="95"/>
                    </a:lnTo>
                    <a:lnTo>
                      <a:pt x="704" y="74"/>
                    </a:lnTo>
                    <a:lnTo>
                      <a:pt x="704" y="57"/>
                    </a:lnTo>
                    <a:lnTo>
                      <a:pt x="704" y="36"/>
                    </a:lnTo>
                    <a:lnTo>
                      <a:pt x="704" y="16"/>
                    </a:lnTo>
                    <a:lnTo>
                      <a:pt x="703" y="0"/>
                    </a:lnTo>
                    <a:lnTo>
                      <a:pt x="741" y="6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b="1">
                  <a:latin typeface="Georgia" pitchFamily="18" charset="0"/>
                </a:endParaRPr>
              </a:p>
            </p:txBody>
          </p:sp>
          <p:sp>
            <p:nvSpPr>
              <p:cNvPr id="120838" name="Freeform 6"/>
              <p:cNvSpPr>
                <a:spLocks/>
              </p:cNvSpPr>
              <p:nvPr/>
            </p:nvSpPr>
            <p:spPr bwMode="auto">
              <a:xfrm>
                <a:off x="1086" y="2958"/>
                <a:ext cx="83" cy="74"/>
              </a:xfrm>
              <a:custGeom>
                <a:avLst/>
                <a:gdLst/>
                <a:ahLst/>
                <a:cxnLst>
                  <a:cxn ang="0">
                    <a:pos x="70" y="129"/>
                  </a:cxn>
                  <a:cxn ang="0">
                    <a:pos x="68" y="113"/>
                  </a:cxn>
                  <a:cxn ang="0">
                    <a:pos x="66" y="94"/>
                  </a:cxn>
                  <a:cxn ang="0">
                    <a:pos x="64" y="77"/>
                  </a:cxn>
                  <a:cxn ang="0">
                    <a:pos x="60" y="66"/>
                  </a:cxn>
                  <a:cxn ang="0">
                    <a:pos x="63" y="63"/>
                  </a:cxn>
                  <a:cxn ang="0">
                    <a:pos x="68" y="56"/>
                  </a:cxn>
                  <a:cxn ang="0">
                    <a:pos x="78" y="48"/>
                  </a:cxn>
                  <a:cxn ang="0">
                    <a:pos x="88" y="40"/>
                  </a:cxn>
                  <a:cxn ang="0">
                    <a:pos x="101" y="34"/>
                  </a:cxn>
                  <a:cxn ang="0">
                    <a:pos x="112" y="31"/>
                  </a:cxn>
                  <a:cxn ang="0">
                    <a:pos x="124" y="33"/>
                  </a:cxn>
                  <a:cxn ang="0">
                    <a:pos x="134" y="41"/>
                  </a:cxn>
                  <a:cxn ang="0">
                    <a:pos x="134" y="52"/>
                  </a:cxn>
                  <a:cxn ang="0">
                    <a:pos x="132" y="75"/>
                  </a:cxn>
                  <a:cxn ang="0">
                    <a:pos x="126" y="106"/>
                  </a:cxn>
                  <a:cxn ang="0">
                    <a:pos x="119" y="140"/>
                  </a:cxn>
                  <a:cxn ang="0">
                    <a:pos x="154" y="148"/>
                  </a:cxn>
                  <a:cxn ang="0">
                    <a:pos x="157" y="127"/>
                  </a:cxn>
                  <a:cxn ang="0">
                    <a:pos x="161" y="100"/>
                  </a:cxn>
                  <a:cxn ang="0">
                    <a:pos x="163" y="72"/>
                  </a:cxn>
                  <a:cxn ang="0">
                    <a:pos x="165" y="48"/>
                  </a:cxn>
                  <a:cxn ang="0">
                    <a:pos x="166" y="36"/>
                  </a:cxn>
                  <a:cxn ang="0">
                    <a:pos x="163" y="24"/>
                  </a:cxn>
                  <a:cxn ang="0">
                    <a:pos x="158" y="15"/>
                  </a:cxn>
                  <a:cxn ang="0">
                    <a:pos x="150" y="8"/>
                  </a:cxn>
                  <a:cxn ang="0">
                    <a:pos x="146" y="6"/>
                  </a:cxn>
                  <a:cxn ang="0">
                    <a:pos x="140" y="3"/>
                  </a:cxn>
                  <a:cxn ang="0">
                    <a:pos x="134" y="1"/>
                  </a:cxn>
                  <a:cxn ang="0">
                    <a:pos x="127" y="0"/>
                  </a:cxn>
                  <a:cxn ang="0">
                    <a:pos x="120" y="0"/>
                  </a:cxn>
                  <a:cxn ang="0">
                    <a:pos x="114" y="1"/>
                  </a:cxn>
                  <a:cxn ang="0">
                    <a:pos x="106" y="1"/>
                  </a:cxn>
                  <a:cxn ang="0">
                    <a:pos x="99" y="3"/>
                  </a:cxn>
                  <a:cxn ang="0">
                    <a:pos x="76" y="11"/>
                  </a:cxn>
                  <a:cxn ang="0">
                    <a:pos x="57" y="18"/>
                  </a:cxn>
                  <a:cxn ang="0">
                    <a:pos x="40" y="26"/>
                  </a:cxn>
                  <a:cxn ang="0">
                    <a:pos x="26" y="33"/>
                  </a:cxn>
                  <a:cxn ang="0">
                    <a:pos x="14" y="40"/>
                  </a:cxn>
                  <a:cxn ang="0">
                    <a:pos x="6" y="45"/>
                  </a:cxn>
                  <a:cxn ang="0">
                    <a:pos x="2" y="48"/>
                  </a:cxn>
                  <a:cxn ang="0">
                    <a:pos x="0" y="49"/>
                  </a:cxn>
                  <a:cxn ang="0">
                    <a:pos x="4" y="56"/>
                  </a:cxn>
                  <a:cxn ang="0">
                    <a:pos x="12" y="74"/>
                  </a:cxn>
                  <a:cxn ang="0">
                    <a:pos x="22" y="98"/>
                  </a:cxn>
                  <a:cxn ang="0">
                    <a:pos x="32" y="123"/>
                  </a:cxn>
                  <a:cxn ang="0">
                    <a:pos x="70" y="129"/>
                  </a:cxn>
                </a:cxnLst>
                <a:rect l="0" t="0" r="r" b="b"/>
                <a:pathLst>
                  <a:path w="166" h="148">
                    <a:moveTo>
                      <a:pt x="70" y="129"/>
                    </a:moveTo>
                    <a:lnTo>
                      <a:pt x="68" y="113"/>
                    </a:lnTo>
                    <a:lnTo>
                      <a:pt x="66" y="94"/>
                    </a:lnTo>
                    <a:lnTo>
                      <a:pt x="64" y="77"/>
                    </a:lnTo>
                    <a:lnTo>
                      <a:pt x="60" y="66"/>
                    </a:lnTo>
                    <a:lnTo>
                      <a:pt x="63" y="63"/>
                    </a:lnTo>
                    <a:lnTo>
                      <a:pt x="68" y="56"/>
                    </a:lnTo>
                    <a:lnTo>
                      <a:pt x="78" y="48"/>
                    </a:lnTo>
                    <a:lnTo>
                      <a:pt x="88" y="40"/>
                    </a:lnTo>
                    <a:lnTo>
                      <a:pt x="101" y="34"/>
                    </a:lnTo>
                    <a:lnTo>
                      <a:pt x="112" y="31"/>
                    </a:lnTo>
                    <a:lnTo>
                      <a:pt x="124" y="33"/>
                    </a:lnTo>
                    <a:lnTo>
                      <a:pt x="134" y="41"/>
                    </a:lnTo>
                    <a:lnTo>
                      <a:pt x="134" y="52"/>
                    </a:lnTo>
                    <a:lnTo>
                      <a:pt x="132" y="75"/>
                    </a:lnTo>
                    <a:lnTo>
                      <a:pt x="126" y="106"/>
                    </a:lnTo>
                    <a:lnTo>
                      <a:pt x="119" y="140"/>
                    </a:lnTo>
                    <a:lnTo>
                      <a:pt x="154" y="148"/>
                    </a:lnTo>
                    <a:lnTo>
                      <a:pt x="157" y="127"/>
                    </a:lnTo>
                    <a:lnTo>
                      <a:pt x="161" y="100"/>
                    </a:lnTo>
                    <a:lnTo>
                      <a:pt x="163" y="72"/>
                    </a:lnTo>
                    <a:lnTo>
                      <a:pt x="165" y="48"/>
                    </a:lnTo>
                    <a:lnTo>
                      <a:pt x="166" y="36"/>
                    </a:lnTo>
                    <a:lnTo>
                      <a:pt x="163" y="24"/>
                    </a:lnTo>
                    <a:lnTo>
                      <a:pt x="158" y="15"/>
                    </a:lnTo>
                    <a:lnTo>
                      <a:pt x="150" y="8"/>
                    </a:lnTo>
                    <a:lnTo>
                      <a:pt x="146" y="6"/>
                    </a:lnTo>
                    <a:lnTo>
                      <a:pt x="140" y="3"/>
                    </a:lnTo>
                    <a:lnTo>
                      <a:pt x="134" y="1"/>
                    </a:lnTo>
                    <a:lnTo>
                      <a:pt x="127" y="0"/>
                    </a:lnTo>
                    <a:lnTo>
                      <a:pt x="120" y="0"/>
                    </a:lnTo>
                    <a:lnTo>
                      <a:pt x="114" y="1"/>
                    </a:lnTo>
                    <a:lnTo>
                      <a:pt x="106" y="1"/>
                    </a:lnTo>
                    <a:lnTo>
                      <a:pt x="99" y="3"/>
                    </a:lnTo>
                    <a:lnTo>
                      <a:pt x="76" y="11"/>
                    </a:lnTo>
                    <a:lnTo>
                      <a:pt x="57" y="18"/>
                    </a:lnTo>
                    <a:lnTo>
                      <a:pt x="40" y="26"/>
                    </a:lnTo>
                    <a:lnTo>
                      <a:pt x="26" y="33"/>
                    </a:lnTo>
                    <a:lnTo>
                      <a:pt x="14" y="40"/>
                    </a:lnTo>
                    <a:lnTo>
                      <a:pt x="6" y="45"/>
                    </a:lnTo>
                    <a:lnTo>
                      <a:pt x="2" y="48"/>
                    </a:lnTo>
                    <a:lnTo>
                      <a:pt x="0" y="49"/>
                    </a:lnTo>
                    <a:lnTo>
                      <a:pt x="4" y="56"/>
                    </a:lnTo>
                    <a:lnTo>
                      <a:pt x="12" y="74"/>
                    </a:lnTo>
                    <a:lnTo>
                      <a:pt x="22" y="98"/>
                    </a:lnTo>
                    <a:lnTo>
                      <a:pt x="32" y="123"/>
                    </a:lnTo>
                    <a:lnTo>
                      <a:pt x="70" y="129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b="1">
                  <a:latin typeface="Georgia" pitchFamily="18" charset="0"/>
                </a:endParaRPr>
              </a:p>
            </p:txBody>
          </p:sp>
          <p:sp>
            <p:nvSpPr>
              <p:cNvPr id="120839" name="Freeform 7"/>
              <p:cNvSpPr>
                <a:spLocks/>
              </p:cNvSpPr>
              <p:nvPr/>
            </p:nvSpPr>
            <p:spPr bwMode="auto">
              <a:xfrm>
                <a:off x="1098" y="3028"/>
                <a:ext cx="65" cy="117"/>
              </a:xfrm>
              <a:custGeom>
                <a:avLst/>
                <a:gdLst/>
                <a:ahLst/>
                <a:cxnLst>
                  <a:cxn ang="0">
                    <a:pos x="131" y="8"/>
                  </a:cxn>
                  <a:cxn ang="0">
                    <a:pos x="113" y="58"/>
                  </a:cxn>
                  <a:cxn ang="0">
                    <a:pos x="93" y="103"/>
                  </a:cxn>
                  <a:cxn ang="0">
                    <a:pos x="71" y="141"/>
                  </a:cxn>
                  <a:cxn ang="0">
                    <a:pos x="50" y="173"/>
                  </a:cxn>
                  <a:cxn ang="0">
                    <a:pos x="30" y="199"/>
                  </a:cxn>
                  <a:cxn ang="0">
                    <a:pos x="15" y="218"/>
                  </a:cxn>
                  <a:cxn ang="0">
                    <a:pos x="4" y="230"/>
                  </a:cxn>
                  <a:cxn ang="0">
                    <a:pos x="0" y="233"/>
                  </a:cxn>
                  <a:cxn ang="0">
                    <a:pos x="18" y="202"/>
                  </a:cxn>
                  <a:cxn ang="0">
                    <a:pos x="33" y="170"/>
                  </a:cxn>
                  <a:cxn ang="0">
                    <a:pos x="48" y="139"/>
                  </a:cxn>
                  <a:cxn ang="0">
                    <a:pos x="60" y="108"/>
                  </a:cxn>
                  <a:cxn ang="0">
                    <a:pos x="71" y="78"/>
                  </a:cxn>
                  <a:cxn ang="0">
                    <a:pos x="81" y="49"/>
                  </a:cxn>
                  <a:cxn ang="0">
                    <a:pos x="89" y="23"/>
                  </a:cxn>
                  <a:cxn ang="0">
                    <a:pos x="96" y="0"/>
                  </a:cxn>
                  <a:cxn ang="0">
                    <a:pos x="131" y="8"/>
                  </a:cxn>
                </a:cxnLst>
                <a:rect l="0" t="0" r="r" b="b"/>
                <a:pathLst>
                  <a:path w="131" h="233">
                    <a:moveTo>
                      <a:pt x="131" y="8"/>
                    </a:moveTo>
                    <a:lnTo>
                      <a:pt x="113" y="58"/>
                    </a:lnTo>
                    <a:lnTo>
                      <a:pt x="93" y="103"/>
                    </a:lnTo>
                    <a:lnTo>
                      <a:pt x="71" y="141"/>
                    </a:lnTo>
                    <a:lnTo>
                      <a:pt x="50" y="173"/>
                    </a:lnTo>
                    <a:lnTo>
                      <a:pt x="30" y="199"/>
                    </a:lnTo>
                    <a:lnTo>
                      <a:pt x="15" y="218"/>
                    </a:lnTo>
                    <a:lnTo>
                      <a:pt x="4" y="230"/>
                    </a:lnTo>
                    <a:lnTo>
                      <a:pt x="0" y="233"/>
                    </a:lnTo>
                    <a:lnTo>
                      <a:pt x="18" y="202"/>
                    </a:lnTo>
                    <a:lnTo>
                      <a:pt x="33" y="170"/>
                    </a:lnTo>
                    <a:lnTo>
                      <a:pt x="48" y="139"/>
                    </a:lnTo>
                    <a:lnTo>
                      <a:pt x="60" y="108"/>
                    </a:lnTo>
                    <a:lnTo>
                      <a:pt x="71" y="78"/>
                    </a:lnTo>
                    <a:lnTo>
                      <a:pt x="81" y="49"/>
                    </a:lnTo>
                    <a:lnTo>
                      <a:pt x="89" y="23"/>
                    </a:lnTo>
                    <a:lnTo>
                      <a:pt x="96" y="0"/>
                    </a:lnTo>
                    <a:lnTo>
                      <a:pt x="131" y="8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b="1">
                  <a:latin typeface="Georgia" pitchFamily="18" charset="0"/>
                </a:endParaRPr>
              </a:p>
            </p:txBody>
          </p:sp>
          <p:sp>
            <p:nvSpPr>
              <p:cNvPr id="120840" name="Freeform 8"/>
              <p:cNvSpPr>
                <a:spLocks/>
              </p:cNvSpPr>
              <p:nvPr/>
            </p:nvSpPr>
            <p:spPr bwMode="auto">
              <a:xfrm>
                <a:off x="949" y="3165"/>
                <a:ext cx="244" cy="307"/>
              </a:xfrm>
              <a:custGeom>
                <a:avLst/>
                <a:gdLst/>
                <a:ahLst/>
                <a:cxnLst>
                  <a:cxn ang="0">
                    <a:pos x="349" y="306"/>
                  </a:cxn>
                  <a:cxn ang="0">
                    <a:pos x="386" y="339"/>
                  </a:cxn>
                  <a:cxn ang="0">
                    <a:pos x="415" y="369"/>
                  </a:cxn>
                  <a:cxn ang="0">
                    <a:pos x="439" y="394"/>
                  </a:cxn>
                  <a:cxn ang="0">
                    <a:pos x="462" y="423"/>
                  </a:cxn>
                  <a:cxn ang="0">
                    <a:pos x="478" y="451"/>
                  </a:cxn>
                  <a:cxn ang="0">
                    <a:pos x="485" y="469"/>
                  </a:cxn>
                  <a:cxn ang="0">
                    <a:pos x="488" y="477"/>
                  </a:cxn>
                  <a:cxn ang="0">
                    <a:pos x="473" y="455"/>
                  </a:cxn>
                  <a:cxn ang="0">
                    <a:pos x="437" y="413"/>
                  </a:cxn>
                  <a:cxn ang="0">
                    <a:pos x="398" y="374"/>
                  </a:cxn>
                  <a:cxn ang="0">
                    <a:pos x="355" y="338"/>
                  </a:cxn>
                  <a:cxn ang="0">
                    <a:pos x="312" y="301"/>
                  </a:cxn>
                  <a:cxn ang="0">
                    <a:pos x="281" y="264"/>
                  </a:cxn>
                  <a:cxn ang="0">
                    <a:pos x="262" y="227"/>
                  </a:cxn>
                  <a:cxn ang="0">
                    <a:pos x="251" y="192"/>
                  </a:cxn>
                  <a:cxn ang="0">
                    <a:pos x="238" y="198"/>
                  </a:cxn>
                  <a:cxn ang="0">
                    <a:pos x="217" y="243"/>
                  </a:cxn>
                  <a:cxn ang="0">
                    <a:pos x="197" y="279"/>
                  </a:cxn>
                  <a:cxn ang="0">
                    <a:pos x="183" y="303"/>
                  </a:cxn>
                  <a:cxn ang="0">
                    <a:pos x="137" y="362"/>
                  </a:cxn>
                  <a:cxn ang="0">
                    <a:pos x="72" y="467"/>
                  </a:cxn>
                  <a:cxn ang="0">
                    <a:pos x="26" y="556"/>
                  </a:cxn>
                  <a:cxn ang="0">
                    <a:pos x="4" y="609"/>
                  </a:cxn>
                  <a:cxn ang="0">
                    <a:pos x="11" y="573"/>
                  </a:cxn>
                  <a:cxn ang="0">
                    <a:pos x="34" y="498"/>
                  </a:cxn>
                  <a:cxn ang="0">
                    <a:pos x="65" y="430"/>
                  </a:cxn>
                  <a:cxn ang="0">
                    <a:pos x="109" y="361"/>
                  </a:cxn>
                  <a:cxn ang="0">
                    <a:pos x="162" y="288"/>
                  </a:cxn>
                  <a:cxn ang="0">
                    <a:pos x="205" y="200"/>
                  </a:cxn>
                  <a:cxn ang="0">
                    <a:pos x="238" y="109"/>
                  </a:cxn>
                  <a:cxn ang="0">
                    <a:pos x="254" y="40"/>
                  </a:cxn>
                  <a:cxn ang="0">
                    <a:pos x="284" y="0"/>
                  </a:cxn>
                  <a:cxn ang="0">
                    <a:pos x="284" y="48"/>
                  </a:cxn>
                  <a:cxn ang="0">
                    <a:pos x="273" y="98"/>
                  </a:cxn>
                  <a:cxn ang="0">
                    <a:pos x="274" y="150"/>
                  </a:cxn>
                  <a:cxn ang="0">
                    <a:pos x="282" y="200"/>
                  </a:cxn>
                  <a:cxn ang="0">
                    <a:pos x="300" y="247"/>
                  </a:cxn>
                  <a:cxn ang="0">
                    <a:pos x="329" y="287"/>
                  </a:cxn>
                </a:cxnLst>
                <a:rect l="0" t="0" r="r" b="b"/>
                <a:pathLst>
                  <a:path w="488" h="615">
                    <a:moveTo>
                      <a:pt x="329" y="287"/>
                    </a:moveTo>
                    <a:lnTo>
                      <a:pt x="349" y="306"/>
                    </a:lnTo>
                    <a:lnTo>
                      <a:pt x="369" y="323"/>
                    </a:lnTo>
                    <a:lnTo>
                      <a:pt x="386" y="339"/>
                    </a:lnTo>
                    <a:lnTo>
                      <a:pt x="401" y="355"/>
                    </a:lnTo>
                    <a:lnTo>
                      <a:pt x="415" y="369"/>
                    </a:lnTo>
                    <a:lnTo>
                      <a:pt x="428" y="383"/>
                    </a:lnTo>
                    <a:lnTo>
                      <a:pt x="439" y="394"/>
                    </a:lnTo>
                    <a:lnTo>
                      <a:pt x="448" y="406"/>
                    </a:lnTo>
                    <a:lnTo>
                      <a:pt x="462" y="423"/>
                    </a:lnTo>
                    <a:lnTo>
                      <a:pt x="471" y="438"/>
                    </a:lnTo>
                    <a:lnTo>
                      <a:pt x="478" y="451"/>
                    </a:lnTo>
                    <a:lnTo>
                      <a:pt x="483" y="461"/>
                    </a:lnTo>
                    <a:lnTo>
                      <a:pt x="485" y="469"/>
                    </a:lnTo>
                    <a:lnTo>
                      <a:pt x="488" y="474"/>
                    </a:lnTo>
                    <a:lnTo>
                      <a:pt x="488" y="477"/>
                    </a:lnTo>
                    <a:lnTo>
                      <a:pt x="488" y="478"/>
                    </a:lnTo>
                    <a:lnTo>
                      <a:pt x="473" y="455"/>
                    </a:lnTo>
                    <a:lnTo>
                      <a:pt x="455" y="433"/>
                    </a:lnTo>
                    <a:lnTo>
                      <a:pt x="437" y="413"/>
                    </a:lnTo>
                    <a:lnTo>
                      <a:pt x="417" y="392"/>
                    </a:lnTo>
                    <a:lnTo>
                      <a:pt x="398" y="374"/>
                    </a:lnTo>
                    <a:lnTo>
                      <a:pt x="376" y="355"/>
                    </a:lnTo>
                    <a:lnTo>
                      <a:pt x="355" y="338"/>
                    </a:lnTo>
                    <a:lnTo>
                      <a:pt x="333" y="321"/>
                    </a:lnTo>
                    <a:lnTo>
                      <a:pt x="312" y="301"/>
                    </a:lnTo>
                    <a:lnTo>
                      <a:pt x="295" y="283"/>
                    </a:lnTo>
                    <a:lnTo>
                      <a:pt x="281" y="264"/>
                    </a:lnTo>
                    <a:lnTo>
                      <a:pt x="270" y="246"/>
                    </a:lnTo>
                    <a:lnTo>
                      <a:pt x="262" y="227"/>
                    </a:lnTo>
                    <a:lnTo>
                      <a:pt x="256" y="210"/>
                    </a:lnTo>
                    <a:lnTo>
                      <a:pt x="251" y="192"/>
                    </a:lnTo>
                    <a:lnTo>
                      <a:pt x="248" y="173"/>
                    </a:lnTo>
                    <a:lnTo>
                      <a:pt x="238" y="198"/>
                    </a:lnTo>
                    <a:lnTo>
                      <a:pt x="227" y="222"/>
                    </a:lnTo>
                    <a:lnTo>
                      <a:pt x="217" y="243"/>
                    </a:lnTo>
                    <a:lnTo>
                      <a:pt x="206" y="263"/>
                    </a:lnTo>
                    <a:lnTo>
                      <a:pt x="197" y="279"/>
                    </a:lnTo>
                    <a:lnTo>
                      <a:pt x="189" y="293"/>
                    </a:lnTo>
                    <a:lnTo>
                      <a:pt x="183" y="303"/>
                    </a:lnTo>
                    <a:lnTo>
                      <a:pt x="179" y="309"/>
                    </a:lnTo>
                    <a:lnTo>
                      <a:pt x="137" y="362"/>
                    </a:lnTo>
                    <a:lnTo>
                      <a:pt x="102" y="416"/>
                    </a:lnTo>
                    <a:lnTo>
                      <a:pt x="72" y="467"/>
                    </a:lnTo>
                    <a:lnTo>
                      <a:pt x="46" y="514"/>
                    </a:lnTo>
                    <a:lnTo>
                      <a:pt x="26" y="556"/>
                    </a:lnTo>
                    <a:lnTo>
                      <a:pt x="12" y="587"/>
                    </a:lnTo>
                    <a:lnTo>
                      <a:pt x="4" y="609"/>
                    </a:lnTo>
                    <a:lnTo>
                      <a:pt x="0" y="615"/>
                    </a:lnTo>
                    <a:lnTo>
                      <a:pt x="11" y="573"/>
                    </a:lnTo>
                    <a:lnTo>
                      <a:pt x="22" y="534"/>
                    </a:lnTo>
                    <a:lnTo>
                      <a:pt x="34" y="498"/>
                    </a:lnTo>
                    <a:lnTo>
                      <a:pt x="49" y="463"/>
                    </a:lnTo>
                    <a:lnTo>
                      <a:pt x="65" y="430"/>
                    </a:lnTo>
                    <a:lnTo>
                      <a:pt x="84" y="395"/>
                    </a:lnTo>
                    <a:lnTo>
                      <a:pt x="109" y="361"/>
                    </a:lnTo>
                    <a:lnTo>
                      <a:pt x="137" y="323"/>
                    </a:lnTo>
                    <a:lnTo>
                      <a:pt x="162" y="288"/>
                    </a:lnTo>
                    <a:lnTo>
                      <a:pt x="185" y="246"/>
                    </a:lnTo>
                    <a:lnTo>
                      <a:pt x="205" y="200"/>
                    </a:lnTo>
                    <a:lnTo>
                      <a:pt x="223" y="152"/>
                    </a:lnTo>
                    <a:lnTo>
                      <a:pt x="238" y="109"/>
                    </a:lnTo>
                    <a:lnTo>
                      <a:pt x="248" y="69"/>
                    </a:lnTo>
                    <a:lnTo>
                      <a:pt x="254" y="40"/>
                    </a:lnTo>
                    <a:lnTo>
                      <a:pt x="253" y="21"/>
                    </a:lnTo>
                    <a:lnTo>
                      <a:pt x="284" y="0"/>
                    </a:lnTo>
                    <a:lnTo>
                      <a:pt x="285" y="23"/>
                    </a:lnTo>
                    <a:lnTo>
                      <a:pt x="284" y="48"/>
                    </a:lnTo>
                    <a:lnTo>
                      <a:pt x="279" y="73"/>
                    </a:lnTo>
                    <a:lnTo>
                      <a:pt x="273" y="98"/>
                    </a:lnTo>
                    <a:lnTo>
                      <a:pt x="273" y="125"/>
                    </a:lnTo>
                    <a:lnTo>
                      <a:pt x="274" y="150"/>
                    </a:lnTo>
                    <a:lnTo>
                      <a:pt x="277" y="175"/>
                    </a:lnTo>
                    <a:lnTo>
                      <a:pt x="282" y="200"/>
                    </a:lnTo>
                    <a:lnTo>
                      <a:pt x="289" y="224"/>
                    </a:lnTo>
                    <a:lnTo>
                      <a:pt x="300" y="247"/>
                    </a:lnTo>
                    <a:lnTo>
                      <a:pt x="312" y="268"/>
                    </a:lnTo>
                    <a:lnTo>
                      <a:pt x="329" y="287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b="1">
                  <a:latin typeface="Georgia" pitchFamily="18" charset="0"/>
                </a:endParaRPr>
              </a:p>
            </p:txBody>
          </p:sp>
          <p:sp>
            <p:nvSpPr>
              <p:cNvPr id="120841" name="Freeform 9"/>
              <p:cNvSpPr>
                <a:spLocks/>
              </p:cNvSpPr>
              <p:nvPr/>
            </p:nvSpPr>
            <p:spPr bwMode="auto">
              <a:xfrm>
                <a:off x="821" y="3143"/>
                <a:ext cx="234" cy="100"/>
              </a:xfrm>
              <a:custGeom>
                <a:avLst/>
                <a:gdLst/>
                <a:ahLst/>
                <a:cxnLst>
                  <a:cxn ang="0">
                    <a:pos x="448" y="111"/>
                  </a:cxn>
                  <a:cxn ang="0">
                    <a:pos x="462" y="102"/>
                  </a:cxn>
                  <a:cxn ang="0">
                    <a:pos x="448" y="147"/>
                  </a:cxn>
                  <a:cxn ang="0">
                    <a:pos x="423" y="161"/>
                  </a:cxn>
                  <a:cxn ang="0">
                    <a:pos x="398" y="175"/>
                  </a:cxn>
                  <a:cxn ang="0">
                    <a:pos x="374" y="185"/>
                  </a:cxn>
                  <a:cxn ang="0">
                    <a:pos x="348" y="193"/>
                  </a:cxn>
                  <a:cxn ang="0">
                    <a:pos x="321" y="198"/>
                  </a:cxn>
                  <a:cxn ang="0">
                    <a:pos x="290" y="199"/>
                  </a:cxn>
                  <a:cxn ang="0">
                    <a:pos x="255" y="194"/>
                  </a:cxn>
                  <a:cxn ang="0">
                    <a:pos x="216" y="184"/>
                  </a:cxn>
                  <a:cxn ang="0">
                    <a:pos x="189" y="175"/>
                  </a:cxn>
                  <a:cxn ang="0">
                    <a:pos x="163" y="166"/>
                  </a:cxn>
                  <a:cxn ang="0">
                    <a:pos x="136" y="158"/>
                  </a:cxn>
                  <a:cxn ang="0">
                    <a:pos x="110" y="150"/>
                  </a:cxn>
                  <a:cxn ang="0">
                    <a:pos x="83" y="143"/>
                  </a:cxn>
                  <a:cxn ang="0">
                    <a:pos x="56" y="138"/>
                  </a:cxn>
                  <a:cxn ang="0">
                    <a:pos x="28" y="135"/>
                  </a:cxn>
                  <a:cxn ang="0">
                    <a:pos x="0" y="133"/>
                  </a:cxn>
                  <a:cxn ang="0">
                    <a:pos x="4" y="132"/>
                  </a:cxn>
                  <a:cxn ang="0">
                    <a:pos x="13" y="130"/>
                  </a:cxn>
                  <a:cxn ang="0">
                    <a:pos x="29" y="129"/>
                  </a:cxn>
                  <a:cxn ang="0">
                    <a:pos x="55" y="128"/>
                  </a:cxn>
                  <a:cxn ang="0">
                    <a:pos x="88" y="130"/>
                  </a:cxn>
                  <a:cxn ang="0">
                    <a:pos x="132" y="137"/>
                  </a:cxn>
                  <a:cxn ang="0">
                    <a:pos x="186" y="150"/>
                  </a:cxn>
                  <a:cxn ang="0">
                    <a:pos x="253" y="169"/>
                  </a:cxn>
                  <a:cxn ang="0">
                    <a:pos x="293" y="173"/>
                  </a:cxn>
                  <a:cxn ang="0">
                    <a:pos x="332" y="168"/>
                  </a:cxn>
                  <a:cxn ang="0">
                    <a:pos x="371" y="155"/>
                  </a:cxn>
                  <a:cxn ang="0">
                    <a:pos x="408" y="137"/>
                  </a:cxn>
                  <a:cxn ang="0">
                    <a:pos x="391" y="126"/>
                  </a:cxn>
                  <a:cxn ang="0">
                    <a:pos x="377" y="113"/>
                  </a:cxn>
                  <a:cxn ang="0">
                    <a:pos x="367" y="95"/>
                  </a:cxn>
                  <a:cxn ang="0">
                    <a:pos x="359" y="75"/>
                  </a:cxn>
                  <a:cxn ang="0">
                    <a:pos x="364" y="26"/>
                  </a:cxn>
                  <a:cxn ang="0">
                    <a:pos x="376" y="0"/>
                  </a:cxn>
                  <a:cxn ang="0">
                    <a:pos x="372" y="19"/>
                  </a:cxn>
                  <a:cxn ang="0">
                    <a:pos x="376" y="54"/>
                  </a:cxn>
                  <a:cxn ang="0">
                    <a:pos x="394" y="91"/>
                  </a:cxn>
                  <a:cxn ang="0">
                    <a:pos x="442" y="116"/>
                  </a:cxn>
                </a:cxnLst>
                <a:rect l="0" t="0" r="r" b="b"/>
                <a:pathLst>
                  <a:path w="468" h="199">
                    <a:moveTo>
                      <a:pt x="442" y="116"/>
                    </a:moveTo>
                    <a:lnTo>
                      <a:pt x="448" y="111"/>
                    </a:lnTo>
                    <a:lnTo>
                      <a:pt x="455" y="107"/>
                    </a:lnTo>
                    <a:lnTo>
                      <a:pt x="462" y="102"/>
                    </a:lnTo>
                    <a:lnTo>
                      <a:pt x="468" y="98"/>
                    </a:lnTo>
                    <a:lnTo>
                      <a:pt x="448" y="147"/>
                    </a:lnTo>
                    <a:lnTo>
                      <a:pt x="436" y="154"/>
                    </a:lnTo>
                    <a:lnTo>
                      <a:pt x="423" y="161"/>
                    </a:lnTo>
                    <a:lnTo>
                      <a:pt x="410" y="168"/>
                    </a:lnTo>
                    <a:lnTo>
                      <a:pt x="398" y="175"/>
                    </a:lnTo>
                    <a:lnTo>
                      <a:pt x="385" y="181"/>
                    </a:lnTo>
                    <a:lnTo>
                      <a:pt x="374" y="185"/>
                    </a:lnTo>
                    <a:lnTo>
                      <a:pt x="361" y="190"/>
                    </a:lnTo>
                    <a:lnTo>
                      <a:pt x="348" y="193"/>
                    </a:lnTo>
                    <a:lnTo>
                      <a:pt x="334" y="197"/>
                    </a:lnTo>
                    <a:lnTo>
                      <a:pt x="321" y="198"/>
                    </a:lnTo>
                    <a:lnTo>
                      <a:pt x="306" y="199"/>
                    </a:lnTo>
                    <a:lnTo>
                      <a:pt x="290" y="199"/>
                    </a:lnTo>
                    <a:lnTo>
                      <a:pt x="273" y="197"/>
                    </a:lnTo>
                    <a:lnTo>
                      <a:pt x="255" y="194"/>
                    </a:lnTo>
                    <a:lnTo>
                      <a:pt x="237" y="190"/>
                    </a:lnTo>
                    <a:lnTo>
                      <a:pt x="216" y="184"/>
                    </a:lnTo>
                    <a:lnTo>
                      <a:pt x="203" y="179"/>
                    </a:lnTo>
                    <a:lnTo>
                      <a:pt x="189" y="175"/>
                    </a:lnTo>
                    <a:lnTo>
                      <a:pt x="177" y="170"/>
                    </a:lnTo>
                    <a:lnTo>
                      <a:pt x="163" y="166"/>
                    </a:lnTo>
                    <a:lnTo>
                      <a:pt x="150" y="161"/>
                    </a:lnTo>
                    <a:lnTo>
                      <a:pt x="136" y="158"/>
                    </a:lnTo>
                    <a:lnTo>
                      <a:pt x="124" y="153"/>
                    </a:lnTo>
                    <a:lnTo>
                      <a:pt x="110" y="150"/>
                    </a:lnTo>
                    <a:lnTo>
                      <a:pt x="96" y="146"/>
                    </a:lnTo>
                    <a:lnTo>
                      <a:pt x="83" y="143"/>
                    </a:lnTo>
                    <a:lnTo>
                      <a:pt x="70" y="140"/>
                    </a:lnTo>
                    <a:lnTo>
                      <a:pt x="56" y="138"/>
                    </a:lnTo>
                    <a:lnTo>
                      <a:pt x="42" y="136"/>
                    </a:lnTo>
                    <a:lnTo>
                      <a:pt x="28" y="135"/>
                    </a:lnTo>
                    <a:lnTo>
                      <a:pt x="14" y="133"/>
                    </a:lnTo>
                    <a:lnTo>
                      <a:pt x="0" y="133"/>
                    </a:lnTo>
                    <a:lnTo>
                      <a:pt x="2" y="133"/>
                    </a:lnTo>
                    <a:lnTo>
                      <a:pt x="4" y="132"/>
                    </a:lnTo>
                    <a:lnTo>
                      <a:pt x="7" y="131"/>
                    </a:lnTo>
                    <a:lnTo>
                      <a:pt x="13" y="130"/>
                    </a:lnTo>
                    <a:lnTo>
                      <a:pt x="20" y="129"/>
                    </a:lnTo>
                    <a:lnTo>
                      <a:pt x="29" y="129"/>
                    </a:lnTo>
                    <a:lnTo>
                      <a:pt x="41" y="128"/>
                    </a:lnTo>
                    <a:lnTo>
                      <a:pt x="55" y="128"/>
                    </a:lnTo>
                    <a:lnTo>
                      <a:pt x="70" y="129"/>
                    </a:lnTo>
                    <a:lnTo>
                      <a:pt x="88" y="130"/>
                    </a:lnTo>
                    <a:lnTo>
                      <a:pt x="109" y="133"/>
                    </a:lnTo>
                    <a:lnTo>
                      <a:pt x="132" y="137"/>
                    </a:lnTo>
                    <a:lnTo>
                      <a:pt x="157" y="143"/>
                    </a:lnTo>
                    <a:lnTo>
                      <a:pt x="186" y="150"/>
                    </a:lnTo>
                    <a:lnTo>
                      <a:pt x="218" y="159"/>
                    </a:lnTo>
                    <a:lnTo>
                      <a:pt x="253" y="169"/>
                    </a:lnTo>
                    <a:lnTo>
                      <a:pt x="273" y="173"/>
                    </a:lnTo>
                    <a:lnTo>
                      <a:pt x="293" y="173"/>
                    </a:lnTo>
                    <a:lnTo>
                      <a:pt x="313" y="171"/>
                    </a:lnTo>
                    <a:lnTo>
                      <a:pt x="332" y="168"/>
                    </a:lnTo>
                    <a:lnTo>
                      <a:pt x="352" y="162"/>
                    </a:lnTo>
                    <a:lnTo>
                      <a:pt x="371" y="155"/>
                    </a:lnTo>
                    <a:lnTo>
                      <a:pt x="390" y="147"/>
                    </a:lnTo>
                    <a:lnTo>
                      <a:pt x="408" y="137"/>
                    </a:lnTo>
                    <a:lnTo>
                      <a:pt x="399" y="132"/>
                    </a:lnTo>
                    <a:lnTo>
                      <a:pt x="391" y="126"/>
                    </a:lnTo>
                    <a:lnTo>
                      <a:pt x="384" y="120"/>
                    </a:lnTo>
                    <a:lnTo>
                      <a:pt x="377" y="113"/>
                    </a:lnTo>
                    <a:lnTo>
                      <a:pt x="371" y="105"/>
                    </a:lnTo>
                    <a:lnTo>
                      <a:pt x="367" y="95"/>
                    </a:lnTo>
                    <a:lnTo>
                      <a:pt x="362" y="85"/>
                    </a:lnTo>
                    <a:lnTo>
                      <a:pt x="359" y="75"/>
                    </a:lnTo>
                    <a:lnTo>
                      <a:pt x="358" y="50"/>
                    </a:lnTo>
                    <a:lnTo>
                      <a:pt x="364" y="26"/>
                    </a:lnTo>
                    <a:lnTo>
                      <a:pt x="372" y="7"/>
                    </a:lnTo>
                    <a:lnTo>
                      <a:pt x="376" y="0"/>
                    </a:lnTo>
                    <a:lnTo>
                      <a:pt x="375" y="7"/>
                    </a:lnTo>
                    <a:lnTo>
                      <a:pt x="372" y="19"/>
                    </a:lnTo>
                    <a:lnTo>
                      <a:pt x="372" y="35"/>
                    </a:lnTo>
                    <a:lnTo>
                      <a:pt x="376" y="54"/>
                    </a:lnTo>
                    <a:lnTo>
                      <a:pt x="383" y="72"/>
                    </a:lnTo>
                    <a:lnTo>
                      <a:pt x="394" y="91"/>
                    </a:lnTo>
                    <a:lnTo>
                      <a:pt x="414" y="106"/>
                    </a:lnTo>
                    <a:lnTo>
                      <a:pt x="442" y="116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b="1">
                  <a:latin typeface="Georgia" pitchFamily="18" charset="0"/>
                </a:endParaRPr>
              </a:p>
            </p:txBody>
          </p:sp>
          <p:sp>
            <p:nvSpPr>
              <p:cNvPr id="120842" name="Freeform 10"/>
              <p:cNvSpPr>
                <a:spLocks/>
              </p:cNvSpPr>
              <p:nvPr/>
            </p:nvSpPr>
            <p:spPr bwMode="auto">
              <a:xfrm>
                <a:off x="288" y="3190"/>
                <a:ext cx="70" cy="82"/>
              </a:xfrm>
              <a:custGeom>
                <a:avLst/>
                <a:gdLst/>
                <a:ahLst/>
                <a:cxnLst>
                  <a:cxn ang="0">
                    <a:pos x="129" y="55"/>
                  </a:cxn>
                  <a:cxn ang="0">
                    <a:pos x="107" y="58"/>
                  </a:cxn>
                  <a:cxn ang="0">
                    <a:pos x="86" y="65"/>
                  </a:cxn>
                  <a:cxn ang="0">
                    <a:pos x="68" y="75"/>
                  </a:cxn>
                  <a:cxn ang="0">
                    <a:pos x="51" y="89"/>
                  </a:cxn>
                  <a:cxn ang="0">
                    <a:pos x="36" y="105"/>
                  </a:cxn>
                  <a:cxn ang="0">
                    <a:pos x="22" y="123"/>
                  </a:cxn>
                  <a:cxn ang="0">
                    <a:pos x="10" y="143"/>
                  </a:cxn>
                  <a:cxn ang="0">
                    <a:pos x="0" y="164"/>
                  </a:cxn>
                  <a:cxn ang="0">
                    <a:pos x="7" y="93"/>
                  </a:cxn>
                  <a:cxn ang="0">
                    <a:pos x="22" y="68"/>
                  </a:cxn>
                  <a:cxn ang="0">
                    <a:pos x="38" y="48"/>
                  </a:cxn>
                  <a:cxn ang="0">
                    <a:pos x="53" y="33"/>
                  </a:cxn>
                  <a:cxn ang="0">
                    <a:pos x="68" y="21"/>
                  </a:cxn>
                  <a:cxn ang="0">
                    <a:pos x="84" y="13"/>
                  </a:cxn>
                  <a:cxn ang="0">
                    <a:pos x="101" y="7"/>
                  </a:cxn>
                  <a:cxn ang="0">
                    <a:pos x="120" y="2"/>
                  </a:cxn>
                  <a:cxn ang="0">
                    <a:pos x="139" y="0"/>
                  </a:cxn>
                  <a:cxn ang="0">
                    <a:pos x="129" y="55"/>
                  </a:cxn>
                </a:cxnLst>
                <a:rect l="0" t="0" r="r" b="b"/>
                <a:pathLst>
                  <a:path w="139" h="164">
                    <a:moveTo>
                      <a:pt x="129" y="55"/>
                    </a:moveTo>
                    <a:lnTo>
                      <a:pt x="107" y="58"/>
                    </a:lnTo>
                    <a:lnTo>
                      <a:pt x="86" y="65"/>
                    </a:lnTo>
                    <a:lnTo>
                      <a:pt x="68" y="75"/>
                    </a:lnTo>
                    <a:lnTo>
                      <a:pt x="51" y="89"/>
                    </a:lnTo>
                    <a:lnTo>
                      <a:pt x="36" y="105"/>
                    </a:lnTo>
                    <a:lnTo>
                      <a:pt x="22" y="123"/>
                    </a:lnTo>
                    <a:lnTo>
                      <a:pt x="10" y="143"/>
                    </a:lnTo>
                    <a:lnTo>
                      <a:pt x="0" y="164"/>
                    </a:lnTo>
                    <a:lnTo>
                      <a:pt x="7" y="93"/>
                    </a:lnTo>
                    <a:lnTo>
                      <a:pt x="22" y="68"/>
                    </a:lnTo>
                    <a:lnTo>
                      <a:pt x="38" y="48"/>
                    </a:lnTo>
                    <a:lnTo>
                      <a:pt x="53" y="33"/>
                    </a:lnTo>
                    <a:lnTo>
                      <a:pt x="68" y="21"/>
                    </a:lnTo>
                    <a:lnTo>
                      <a:pt x="84" y="13"/>
                    </a:lnTo>
                    <a:lnTo>
                      <a:pt x="101" y="7"/>
                    </a:lnTo>
                    <a:lnTo>
                      <a:pt x="120" y="2"/>
                    </a:lnTo>
                    <a:lnTo>
                      <a:pt x="139" y="0"/>
                    </a:lnTo>
                    <a:lnTo>
                      <a:pt x="129" y="55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b="1">
                  <a:latin typeface="Georgia" pitchFamily="18" charset="0"/>
                </a:endParaRPr>
              </a:p>
            </p:txBody>
          </p:sp>
          <p:sp>
            <p:nvSpPr>
              <p:cNvPr id="120843" name="Freeform 11"/>
              <p:cNvSpPr>
                <a:spLocks/>
              </p:cNvSpPr>
              <p:nvPr/>
            </p:nvSpPr>
            <p:spPr bwMode="auto">
              <a:xfrm>
                <a:off x="353" y="3190"/>
                <a:ext cx="521" cy="606"/>
              </a:xfrm>
              <a:custGeom>
                <a:avLst/>
                <a:gdLst/>
                <a:ahLst/>
                <a:cxnLst>
                  <a:cxn ang="0">
                    <a:pos x="806" y="1106"/>
                  </a:cxn>
                  <a:cxn ang="0">
                    <a:pos x="845" y="1089"/>
                  </a:cxn>
                  <a:cxn ang="0">
                    <a:pos x="935" y="1075"/>
                  </a:cxn>
                  <a:cxn ang="0">
                    <a:pos x="988" y="1016"/>
                  </a:cxn>
                  <a:cxn ang="0">
                    <a:pos x="979" y="892"/>
                  </a:cxn>
                  <a:cxn ang="0">
                    <a:pos x="856" y="783"/>
                  </a:cxn>
                  <a:cxn ang="0">
                    <a:pos x="790" y="712"/>
                  </a:cxn>
                  <a:cxn ang="0">
                    <a:pos x="871" y="617"/>
                  </a:cxn>
                  <a:cxn ang="0">
                    <a:pos x="837" y="492"/>
                  </a:cxn>
                  <a:cxn ang="0">
                    <a:pos x="739" y="455"/>
                  </a:cxn>
                  <a:cxn ang="0">
                    <a:pos x="668" y="463"/>
                  </a:cxn>
                  <a:cxn ang="0">
                    <a:pos x="601" y="488"/>
                  </a:cxn>
                  <a:cxn ang="0">
                    <a:pos x="577" y="251"/>
                  </a:cxn>
                  <a:cxn ang="0">
                    <a:pos x="424" y="187"/>
                  </a:cxn>
                  <a:cxn ang="0">
                    <a:pos x="381" y="270"/>
                  </a:cxn>
                  <a:cxn ang="0">
                    <a:pos x="426" y="356"/>
                  </a:cxn>
                  <a:cxn ang="0">
                    <a:pos x="471" y="468"/>
                  </a:cxn>
                  <a:cxn ang="0">
                    <a:pos x="530" y="562"/>
                  </a:cxn>
                  <a:cxn ang="0">
                    <a:pos x="617" y="607"/>
                  </a:cxn>
                  <a:cxn ang="0">
                    <a:pos x="701" y="601"/>
                  </a:cxn>
                  <a:cxn ang="0">
                    <a:pos x="647" y="627"/>
                  </a:cxn>
                  <a:cxn ang="0">
                    <a:pos x="567" y="697"/>
                  </a:cxn>
                  <a:cxn ang="0">
                    <a:pos x="814" y="984"/>
                  </a:cxn>
                  <a:cxn ang="0">
                    <a:pos x="682" y="913"/>
                  </a:cxn>
                  <a:cxn ang="0">
                    <a:pos x="672" y="1078"/>
                  </a:cxn>
                  <a:cxn ang="0">
                    <a:pos x="659" y="1087"/>
                  </a:cxn>
                  <a:cxn ang="0">
                    <a:pos x="606" y="869"/>
                  </a:cxn>
                  <a:cxn ang="0">
                    <a:pos x="562" y="776"/>
                  </a:cxn>
                  <a:cxn ang="0">
                    <a:pos x="509" y="863"/>
                  </a:cxn>
                  <a:cxn ang="0">
                    <a:pos x="414" y="972"/>
                  </a:cxn>
                  <a:cxn ang="0">
                    <a:pos x="464" y="902"/>
                  </a:cxn>
                  <a:cxn ang="0">
                    <a:pos x="531" y="746"/>
                  </a:cxn>
                  <a:cxn ang="0">
                    <a:pos x="473" y="561"/>
                  </a:cxn>
                  <a:cxn ang="0">
                    <a:pos x="396" y="370"/>
                  </a:cxn>
                  <a:cxn ang="0">
                    <a:pos x="337" y="266"/>
                  </a:cxn>
                  <a:cxn ang="0">
                    <a:pos x="245" y="177"/>
                  </a:cxn>
                  <a:cxn ang="0">
                    <a:pos x="104" y="88"/>
                  </a:cxn>
                  <a:cxn ang="0">
                    <a:pos x="14" y="0"/>
                  </a:cxn>
                  <a:cxn ang="0">
                    <a:pos x="85" y="9"/>
                  </a:cxn>
                  <a:cxn ang="0">
                    <a:pos x="164" y="43"/>
                  </a:cxn>
                  <a:cxn ang="0">
                    <a:pos x="235" y="91"/>
                  </a:cxn>
                  <a:cxn ang="0">
                    <a:pos x="297" y="149"/>
                  </a:cxn>
                  <a:cxn ang="0">
                    <a:pos x="348" y="199"/>
                  </a:cxn>
                  <a:cxn ang="0">
                    <a:pos x="385" y="157"/>
                  </a:cxn>
                  <a:cxn ang="0">
                    <a:pos x="463" y="101"/>
                  </a:cxn>
                  <a:cxn ang="0">
                    <a:pos x="592" y="168"/>
                  </a:cxn>
                  <a:cxn ang="0">
                    <a:pos x="612" y="401"/>
                  </a:cxn>
                  <a:cxn ang="0">
                    <a:pos x="684" y="410"/>
                  </a:cxn>
                  <a:cxn ang="0">
                    <a:pos x="771" y="400"/>
                  </a:cxn>
                  <a:cxn ang="0">
                    <a:pos x="858" y="433"/>
                  </a:cxn>
                  <a:cxn ang="0">
                    <a:pos x="923" y="518"/>
                  </a:cxn>
                  <a:cxn ang="0">
                    <a:pos x="872" y="662"/>
                  </a:cxn>
                  <a:cxn ang="0">
                    <a:pos x="870" y="743"/>
                  </a:cxn>
                  <a:cxn ang="0">
                    <a:pos x="986" y="811"/>
                  </a:cxn>
                  <a:cxn ang="0">
                    <a:pos x="1040" y="964"/>
                  </a:cxn>
                  <a:cxn ang="0">
                    <a:pos x="985" y="1078"/>
                  </a:cxn>
                  <a:cxn ang="0">
                    <a:pos x="896" y="1112"/>
                  </a:cxn>
                  <a:cxn ang="0">
                    <a:pos x="843" y="1125"/>
                  </a:cxn>
                  <a:cxn ang="0">
                    <a:pos x="870" y="1197"/>
                  </a:cxn>
                </a:cxnLst>
                <a:rect l="0" t="0" r="r" b="b"/>
                <a:pathLst>
                  <a:path w="1044" h="1213">
                    <a:moveTo>
                      <a:pt x="840" y="1213"/>
                    </a:moveTo>
                    <a:lnTo>
                      <a:pt x="833" y="1189"/>
                    </a:lnTo>
                    <a:lnTo>
                      <a:pt x="826" y="1165"/>
                    </a:lnTo>
                    <a:lnTo>
                      <a:pt x="819" y="1143"/>
                    </a:lnTo>
                    <a:lnTo>
                      <a:pt x="812" y="1123"/>
                    </a:lnTo>
                    <a:lnTo>
                      <a:pt x="806" y="1106"/>
                    </a:lnTo>
                    <a:lnTo>
                      <a:pt x="802" y="1093"/>
                    </a:lnTo>
                    <a:lnTo>
                      <a:pt x="798" y="1085"/>
                    </a:lnTo>
                    <a:lnTo>
                      <a:pt x="797" y="1082"/>
                    </a:lnTo>
                    <a:lnTo>
                      <a:pt x="813" y="1085"/>
                    </a:lnTo>
                    <a:lnTo>
                      <a:pt x="829" y="1087"/>
                    </a:lnTo>
                    <a:lnTo>
                      <a:pt x="845" y="1089"/>
                    </a:lnTo>
                    <a:lnTo>
                      <a:pt x="862" y="1090"/>
                    </a:lnTo>
                    <a:lnTo>
                      <a:pt x="878" y="1089"/>
                    </a:lnTo>
                    <a:lnTo>
                      <a:pt x="893" y="1087"/>
                    </a:lnTo>
                    <a:lnTo>
                      <a:pt x="908" y="1084"/>
                    </a:lnTo>
                    <a:lnTo>
                      <a:pt x="921" y="1080"/>
                    </a:lnTo>
                    <a:lnTo>
                      <a:pt x="935" y="1075"/>
                    </a:lnTo>
                    <a:lnTo>
                      <a:pt x="948" y="1069"/>
                    </a:lnTo>
                    <a:lnTo>
                      <a:pt x="958" y="1061"/>
                    </a:lnTo>
                    <a:lnTo>
                      <a:pt x="969" y="1052"/>
                    </a:lnTo>
                    <a:lnTo>
                      <a:pt x="977" y="1041"/>
                    </a:lnTo>
                    <a:lnTo>
                      <a:pt x="983" y="1029"/>
                    </a:lnTo>
                    <a:lnTo>
                      <a:pt x="988" y="1016"/>
                    </a:lnTo>
                    <a:lnTo>
                      <a:pt x="991" y="1001"/>
                    </a:lnTo>
                    <a:lnTo>
                      <a:pt x="995" y="976"/>
                    </a:lnTo>
                    <a:lnTo>
                      <a:pt x="996" y="953"/>
                    </a:lnTo>
                    <a:lnTo>
                      <a:pt x="994" y="932"/>
                    </a:lnTo>
                    <a:lnTo>
                      <a:pt x="988" y="911"/>
                    </a:lnTo>
                    <a:lnTo>
                      <a:pt x="979" y="892"/>
                    </a:lnTo>
                    <a:lnTo>
                      <a:pt x="965" y="872"/>
                    </a:lnTo>
                    <a:lnTo>
                      <a:pt x="947" y="854"/>
                    </a:lnTo>
                    <a:lnTo>
                      <a:pt x="923" y="833"/>
                    </a:lnTo>
                    <a:lnTo>
                      <a:pt x="903" y="818"/>
                    </a:lnTo>
                    <a:lnTo>
                      <a:pt x="880" y="801"/>
                    </a:lnTo>
                    <a:lnTo>
                      <a:pt x="856" y="783"/>
                    </a:lnTo>
                    <a:lnTo>
                      <a:pt x="830" y="765"/>
                    </a:lnTo>
                    <a:lnTo>
                      <a:pt x="809" y="749"/>
                    </a:lnTo>
                    <a:lnTo>
                      <a:pt x="790" y="735"/>
                    </a:lnTo>
                    <a:lnTo>
                      <a:pt x="779" y="726"/>
                    </a:lnTo>
                    <a:lnTo>
                      <a:pt x="775" y="722"/>
                    </a:lnTo>
                    <a:lnTo>
                      <a:pt x="790" y="712"/>
                    </a:lnTo>
                    <a:lnTo>
                      <a:pt x="806" y="700"/>
                    </a:lnTo>
                    <a:lnTo>
                      <a:pt x="821" y="688"/>
                    </a:lnTo>
                    <a:lnTo>
                      <a:pt x="836" y="674"/>
                    </a:lnTo>
                    <a:lnTo>
                      <a:pt x="850" y="657"/>
                    </a:lnTo>
                    <a:lnTo>
                      <a:pt x="862" y="638"/>
                    </a:lnTo>
                    <a:lnTo>
                      <a:pt x="871" y="617"/>
                    </a:lnTo>
                    <a:lnTo>
                      <a:pt x="878" y="594"/>
                    </a:lnTo>
                    <a:lnTo>
                      <a:pt x="879" y="569"/>
                    </a:lnTo>
                    <a:lnTo>
                      <a:pt x="874" y="547"/>
                    </a:lnTo>
                    <a:lnTo>
                      <a:pt x="866" y="526"/>
                    </a:lnTo>
                    <a:lnTo>
                      <a:pt x="854" y="508"/>
                    </a:lnTo>
                    <a:lnTo>
                      <a:pt x="837" y="492"/>
                    </a:lnTo>
                    <a:lnTo>
                      <a:pt x="819" y="479"/>
                    </a:lnTo>
                    <a:lnTo>
                      <a:pt x="798" y="469"/>
                    </a:lnTo>
                    <a:lnTo>
                      <a:pt x="776" y="461"/>
                    </a:lnTo>
                    <a:lnTo>
                      <a:pt x="764" y="458"/>
                    </a:lnTo>
                    <a:lnTo>
                      <a:pt x="752" y="456"/>
                    </a:lnTo>
                    <a:lnTo>
                      <a:pt x="739" y="455"/>
                    </a:lnTo>
                    <a:lnTo>
                      <a:pt x="728" y="455"/>
                    </a:lnTo>
                    <a:lnTo>
                      <a:pt x="715" y="455"/>
                    </a:lnTo>
                    <a:lnTo>
                      <a:pt x="704" y="456"/>
                    </a:lnTo>
                    <a:lnTo>
                      <a:pt x="692" y="457"/>
                    </a:lnTo>
                    <a:lnTo>
                      <a:pt x="681" y="460"/>
                    </a:lnTo>
                    <a:lnTo>
                      <a:pt x="668" y="463"/>
                    </a:lnTo>
                    <a:lnTo>
                      <a:pt x="657" y="467"/>
                    </a:lnTo>
                    <a:lnTo>
                      <a:pt x="646" y="470"/>
                    </a:lnTo>
                    <a:lnTo>
                      <a:pt x="635" y="475"/>
                    </a:lnTo>
                    <a:lnTo>
                      <a:pt x="623" y="479"/>
                    </a:lnTo>
                    <a:lnTo>
                      <a:pt x="613" y="484"/>
                    </a:lnTo>
                    <a:lnTo>
                      <a:pt x="601" y="488"/>
                    </a:lnTo>
                    <a:lnTo>
                      <a:pt x="591" y="494"/>
                    </a:lnTo>
                    <a:lnTo>
                      <a:pt x="585" y="452"/>
                    </a:lnTo>
                    <a:lnTo>
                      <a:pt x="584" y="402"/>
                    </a:lnTo>
                    <a:lnTo>
                      <a:pt x="584" y="349"/>
                    </a:lnTo>
                    <a:lnTo>
                      <a:pt x="583" y="298"/>
                    </a:lnTo>
                    <a:lnTo>
                      <a:pt x="577" y="251"/>
                    </a:lnTo>
                    <a:lnTo>
                      <a:pt x="563" y="212"/>
                    </a:lnTo>
                    <a:lnTo>
                      <a:pt x="540" y="184"/>
                    </a:lnTo>
                    <a:lnTo>
                      <a:pt x="503" y="173"/>
                    </a:lnTo>
                    <a:lnTo>
                      <a:pt x="471" y="173"/>
                    </a:lnTo>
                    <a:lnTo>
                      <a:pt x="445" y="177"/>
                    </a:lnTo>
                    <a:lnTo>
                      <a:pt x="424" y="187"/>
                    </a:lnTo>
                    <a:lnTo>
                      <a:pt x="408" y="198"/>
                    </a:lnTo>
                    <a:lnTo>
                      <a:pt x="396" y="211"/>
                    </a:lnTo>
                    <a:lnTo>
                      <a:pt x="387" y="226"/>
                    </a:lnTo>
                    <a:lnTo>
                      <a:pt x="379" y="241"/>
                    </a:lnTo>
                    <a:lnTo>
                      <a:pt x="373" y="256"/>
                    </a:lnTo>
                    <a:lnTo>
                      <a:pt x="381" y="270"/>
                    </a:lnTo>
                    <a:lnTo>
                      <a:pt x="389" y="283"/>
                    </a:lnTo>
                    <a:lnTo>
                      <a:pt x="397" y="297"/>
                    </a:lnTo>
                    <a:lnTo>
                      <a:pt x="405" y="311"/>
                    </a:lnTo>
                    <a:lnTo>
                      <a:pt x="412" y="326"/>
                    </a:lnTo>
                    <a:lnTo>
                      <a:pt x="419" y="341"/>
                    </a:lnTo>
                    <a:lnTo>
                      <a:pt x="426" y="356"/>
                    </a:lnTo>
                    <a:lnTo>
                      <a:pt x="432" y="371"/>
                    </a:lnTo>
                    <a:lnTo>
                      <a:pt x="440" y="391"/>
                    </a:lnTo>
                    <a:lnTo>
                      <a:pt x="448" y="410"/>
                    </a:lnTo>
                    <a:lnTo>
                      <a:pt x="455" y="430"/>
                    </a:lnTo>
                    <a:lnTo>
                      <a:pt x="463" y="448"/>
                    </a:lnTo>
                    <a:lnTo>
                      <a:pt x="471" y="468"/>
                    </a:lnTo>
                    <a:lnTo>
                      <a:pt x="479" y="487"/>
                    </a:lnTo>
                    <a:lnTo>
                      <a:pt x="487" y="506"/>
                    </a:lnTo>
                    <a:lnTo>
                      <a:pt x="495" y="525"/>
                    </a:lnTo>
                    <a:lnTo>
                      <a:pt x="507" y="538"/>
                    </a:lnTo>
                    <a:lnTo>
                      <a:pt x="517" y="551"/>
                    </a:lnTo>
                    <a:lnTo>
                      <a:pt x="530" y="562"/>
                    </a:lnTo>
                    <a:lnTo>
                      <a:pt x="543" y="574"/>
                    </a:lnTo>
                    <a:lnTo>
                      <a:pt x="556" y="584"/>
                    </a:lnTo>
                    <a:lnTo>
                      <a:pt x="570" y="593"/>
                    </a:lnTo>
                    <a:lnTo>
                      <a:pt x="586" y="600"/>
                    </a:lnTo>
                    <a:lnTo>
                      <a:pt x="602" y="605"/>
                    </a:lnTo>
                    <a:lnTo>
                      <a:pt x="617" y="607"/>
                    </a:lnTo>
                    <a:lnTo>
                      <a:pt x="632" y="607"/>
                    </a:lnTo>
                    <a:lnTo>
                      <a:pt x="646" y="607"/>
                    </a:lnTo>
                    <a:lnTo>
                      <a:pt x="660" y="607"/>
                    </a:lnTo>
                    <a:lnTo>
                      <a:pt x="674" y="605"/>
                    </a:lnTo>
                    <a:lnTo>
                      <a:pt x="688" y="604"/>
                    </a:lnTo>
                    <a:lnTo>
                      <a:pt x="701" y="601"/>
                    </a:lnTo>
                    <a:lnTo>
                      <a:pt x="715" y="599"/>
                    </a:lnTo>
                    <a:lnTo>
                      <a:pt x="713" y="601"/>
                    </a:lnTo>
                    <a:lnTo>
                      <a:pt x="705" y="607"/>
                    </a:lnTo>
                    <a:lnTo>
                      <a:pt x="692" y="614"/>
                    </a:lnTo>
                    <a:lnTo>
                      <a:pt x="673" y="621"/>
                    </a:lnTo>
                    <a:lnTo>
                      <a:pt x="647" y="627"/>
                    </a:lnTo>
                    <a:lnTo>
                      <a:pt x="616" y="629"/>
                    </a:lnTo>
                    <a:lnTo>
                      <a:pt x="578" y="625"/>
                    </a:lnTo>
                    <a:lnTo>
                      <a:pt x="532" y="616"/>
                    </a:lnTo>
                    <a:lnTo>
                      <a:pt x="544" y="643"/>
                    </a:lnTo>
                    <a:lnTo>
                      <a:pt x="555" y="670"/>
                    </a:lnTo>
                    <a:lnTo>
                      <a:pt x="567" y="697"/>
                    </a:lnTo>
                    <a:lnTo>
                      <a:pt x="578" y="723"/>
                    </a:lnTo>
                    <a:lnTo>
                      <a:pt x="590" y="750"/>
                    </a:lnTo>
                    <a:lnTo>
                      <a:pt x="601" y="778"/>
                    </a:lnTo>
                    <a:lnTo>
                      <a:pt x="613" y="804"/>
                    </a:lnTo>
                    <a:lnTo>
                      <a:pt x="624" y="832"/>
                    </a:lnTo>
                    <a:lnTo>
                      <a:pt x="814" y="984"/>
                    </a:lnTo>
                    <a:lnTo>
                      <a:pt x="789" y="979"/>
                    </a:lnTo>
                    <a:lnTo>
                      <a:pt x="766" y="971"/>
                    </a:lnTo>
                    <a:lnTo>
                      <a:pt x="743" y="960"/>
                    </a:lnTo>
                    <a:lnTo>
                      <a:pt x="722" y="946"/>
                    </a:lnTo>
                    <a:lnTo>
                      <a:pt x="701" y="931"/>
                    </a:lnTo>
                    <a:lnTo>
                      <a:pt x="682" y="913"/>
                    </a:lnTo>
                    <a:lnTo>
                      <a:pt x="662" y="897"/>
                    </a:lnTo>
                    <a:lnTo>
                      <a:pt x="643" y="880"/>
                    </a:lnTo>
                    <a:lnTo>
                      <a:pt x="659" y="935"/>
                    </a:lnTo>
                    <a:lnTo>
                      <a:pt x="668" y="988"/>
                    </a:lnTo>
                    <a:lnTo>
                      <a:pt x="672" y="1036"/>
                    </a:lnTo>
                    <a:lnTo>
                      <a:pt x="672" y="1078"/>
                    </a:lnTo>
                    <a:lnTo>
                      <a:pt x="669" y="1114"/>
                    </a:lnTo>
                    <a:lnTo>
                      <a:pt x="665" y="1140"/>
                    </a:lnTo>
                    <a:lnTo>
                      <a:pt x="661" y="1158"/>
                    </a:lnTo>
                    <a:lnTo>
                      <a:pt x="660" y="1163"/>
                    </a:lnTo>
                    <a:lnTo>
                      <a:pt x="660" y="1125"/>
                    </a:lnTo>
                    <a:lnTo>
                      <a:pt x="659" y="1087"/>
                    </a:lnTo>
                    <a:lnTo>
                      <a:pt x="657" y="1049"/>
                    </a:lnTo>
                    <a:lnTo>
                      <a:pt x="651" y="1012"/>
                    </a:lnTo>
                    <a:lnTo>
                      <a:pt x="644" y="976"/>
                    </a:lnTo>
                    <a:lnTo>
                      <a:pt x="635" y="939"/>
                    </a:lnTo>
                    <a:lnTo>
                      <a:pt x="622" y="903"/>
                    </a:lnTo>
                    <a:lnTo>
                      <a:pt x="606" y="869"/>
                    </a:lnTo>
                    <a:lnTo>
                      <a:pt x="598" y="854"/>
                    </a:lnTo>
                    <a:lnTo>
                      <a:pt x="591" y="839"/>
                    </a:lnTo>
                    <a:lnTo>
                      <a:pt x="583" y="822"/>
                    </a:lnTo>
                    <a:lnTo>
                      <a:pt x="576" y="807"/>
                    </a:lnTo>
                    <a:lnTo>
                      <a:pt x="569" y="791"/>
                    </a:lnTo>
                    <a:lnTo>
                      <a:pt x="562" y="776"/>
                    </a:lnTo>
                    <a:lnTo>
                      <a:pt x="555" y="760"/>
                    </a:lnTo>
                    <a:lnTo>
                      <a:pt x="548" y="745"/>
                    </a:lnTo>
                    <a:lnTo>
                      <a:pt x="545" y="767"/>
                    </a:lnTo>
                    <a:lnTo>
                      <a:pt x="538" y="795"/>
                    </a:lnTo>
                    <a:lnTo>
                      <a:pt x="525" y="828"/>
                    </a:lnTo>
                    <a:lnTo>
                      <a:pt x="509" y="863"/>
                    </a:lnTo>
                    <a:lnTo>
                      <a:pt x="490" y="897"/>
                    </a:lnTo>
                    <a:lnTo>
                      <a:pt x="465" y="930"/>
                    </a:lnTo>
                    <a:lnTo>
                      <a:pt x="438" y="957"/>
                    </a:lnTo>
                    <a:lnTo>
                      <a:pt x="408" y="978"/>
                    </a:lnTo>
                    <a:lnTo>
                      <a:pt x="409" y="977"/>
                    </a:lnTo>
                    <a:lnTo>
                      <a:pt x="414" y="972"/>
                    </a:lnTo>
                    <a:lnTo>
                      <a:pt x="419" y="965"/>
                    </a:lnTo>
                    <a:lnTo>
                      <a:pt x="426" y="955"/>
                    </a:lnTo>
                    <a:lnTo>
                      <a:pt x="435" y="945"/>
                    </a:lnTo>
                    <a:lnTo>
                      <a:pt x="445" y="931"/>
                    </a:lnTo>
                    <a:lnTo>
                      <a:pt x="455" y="917"/>
                    </a:lnTo>
                    <a:lnTo>
                      <a:pt x="464" y="902"/>
                    </a:lnTo>
                    <a:lnTo>
                      <a:pt x="475" y="882"/>
                    </a:lnTo>
                    <a:lnTo>
                      <a:pt x="486" y="857"/>
                    </a:lnTo>
                    <a:lnTo>
                      <a:pt x="499" y="827"/>
                    </a:lnTo>
                    <a:lnTo>
                      <a:pt x="510" y="797"/>
                    </a:lnTo>
                    <a:lnTo>
                      <a:pt x="522" y="769"/>
                    </a:lnTo>
                    <a:lnTo>
                      <a:pt x="531" y="746"/>
                    </a:lnTo>
                    <a:lnTo>
                      <a:pt x="537" y="730"/>
                    </a:lnTo>
                    <a:lnTo>
                      <a:pt x="539" y="725"/>
                    </a:lnTo>
                    <a:lnTo>
                      <a:pt x="528" y="697"/>
                    </a:lnTo>
                    <a:lnTo>
                      <a:pt x="511" y="658"/>
                    </a:lnTo>
                    <a:lnTo>
                      <a:pt x="493" y="612"/>
                    </a:lnTo>
                    <a:lnTo>
                      <a:pt x="473" y="561"/>
                    </a:lnTo>
                    <a:lnTo>
                      <a:pt x="454" y="511"/>
                    </a:lnTo>
                    <a:lnTo>
                      <a:pt x="437" y="467"/>
                    </a:lnTo>
                    <a:lnTo>
                      <a:pt x="422" y="431"/>
                    </a:lnTo>
                    <a:lnTo>
                      <a:pt x="412" y="407"/>
                    </a:lnTo>
                    <a:lnTo>
                      <a:pt x="404" y="388"/>
                    </a:lnTo>
                    <a:lnTo>
                      <a:pt x="396" y="370"/>
                    </a:lnTo>
                    <a:lnTo>
                      <a:pt x="388" y="353"/>
                    </a:lnTo>
                    <a:lnTo>
                      <a:pt x="379" y="334"/>
                    </a:lnTo>
                    <a:lnTo>
                      <a:pt x="370" y="317"/>
                    </a:lnTo>
                    <a:lnTo>
                      <a:pt x="359" y="300"/>
                    </a:lnTo>
                    <a:lnTo>
                      <a:pt x="349" y="282"/>
                    </a:lnTo>
                    <a:lnTo>
                      <a:pt x="337" y="266"/>
                    </a:lnTo>
                    <a:lnTo>
                      <a:pt x="327" y="253"/>
                    </a:lnTo>
                    <a:lnTo>
                      <a:pt x="314" y="240"/>
                    </a:lnTo>
                    <a:lnTo>
                      <a:pt x="299" y="225"/>
                    </a:lnTo>
                    <a:lnTo>
                      <a:pt x="283" y="210"/>
                    </a:lnTo>
                    <a:lnTo>
                      <a:pt x="265" y="194"/>
                    </a:lnTo>
                    <a:lnTo>
                      <a:pt x="245" y="177"/>
                    </a:lnTo>
                    <a:lnTo>
                      <a:pt x="223" y="161"/>
                    </a:lnTo>
                    <a:lnTo>
                      <a:pt x="202" y="145"/>
                    </a:lnTo>
                    <a:lnTo>
                      <a:pt x="179" y="129"/>
                    </a:lnTo>
                    <a:lnTo>
                      <a:pt x="154" y="114"/>
                    </a:lnTo>
                    <a:lnTo>
                      <a:pt x="129" y="100"/>
                    </a:lnTo>
                    <a:lnTo>
                      <a:pt x="104" y="88"/>
                    </a:lnTo>
                    <a:lnTo>
                      <a:pt x="78" y="77"/>
                    </a:lnTo>
                    <a:lnTo>
                      <a:pt x="52" y="68"/>
                    </a:lnTo>
                    <a:lnTo>
                      <a:pt x="26" y="60"/>
                    </a:lnTo>
                    <a:lnTo>
                      <a:pt x="0" y="55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21" y="0"/>
                    </a:lnTo>
                    <a:lnTo>
                      <a:pt x="30" y="1"/>
                    </a:lnTo>
                    <a:lnTo>
                      <a:pt x="43" y="2"/>
                    </a:lnTo>
                    <a:lnTo>
                      <a:pt x="56" y="4"/>
                    </a:lnTo>
                    <a:lnTo>
                      <a:pt x="70" y="6"/>
                    </a:lnTo>
                    <a:lnTo>
                      <a:pt x="85" y="9"/>
                    </a:lnTo>
                    <a:lnTo>
                      <a:pt x="99" y="13"/>
                    </a:lnTo>
                    <a:lnTo>
                      <a:pt x="113" y="17"/>
                    </a:lnTo>
                    <a:lnTo>
                      <a:pt x="126" y="23"/>
                    </a:lnTo>
                    <a:lnTo>
                      <a:pt x="138" y="29"/>
                    </a:lnTo>
                    <a:lnTo>
                      <a:pt x="151" y="36"/>
                    </a:lnTo>
                    <a:lnTo>
                      <a:pt x="164" y="43"/>
                    </a:lnTo>
                    <a:lnTo>
                      <a:pt x="176" y="50"/>
                    </a:lnTo>
                    <a:lnTo>
                      <a:pt x="189" y="57"/>
                    </a:lnTo>
                    <a:lnTo>
                      <a:pt x="200" y="65"/>
                    </a:lnTo>
                    <a:lnTo>
                      <a:pt x="212" y="74"/>
                    </a:lnTo>
                    <a:lnTo>
                      <a:pt x="223" y="82"/>
                    </a:lnTo>
                    <a:lnTo>
                      <a:pt x="235" y="91"/>
                    </a:lnTo>
                    <a:lnTo>
                      <a:pt x="246" y="100"/>
                    </a:lnTo>
                    <a:lnTo>
                      <a:pt x="258" y="109"/>
                    </a:lnTo>
                    <a:lnTo>
                      <a:pt x="268" y="120"/>
                    </a:lnTo>
                    <a:lnTo>
                      <a:pt x="279" y="130"/>
                    </a:lnTo>
                    <a:lnTo>
                      <a:pt x="289" y="141"/>
                    </a:lnTo>
                    <a:lnTo>
                      <a:pt x="297" y="149"/>
                    </a:lnTo>
                    <a:lnTo>
                      <a:pt x="305" y="158"/>
                    </a:lnTo>
                    <a:lnTo>
                      <a:pt x="313" y="166"/>
                    </a:lnTo>
                    <a:lnTo>
                      <a:pt x="323" y="174"/>
                    </a:lnTo>
                    <a:lnTo>
                      <a:pt x="331" y="183"/>
                    </a:lnTo>
                    <a:lnTo>
                      <a:pt x="339" y="191"/>
                    </a:lnTo>
                    <a:lnTo>
                      <a:pt x="348" y="199"/>
                    </a:lnTo>
                    <a:lnTo>
                      <a:pt x="356" y="207"/>
                    </a:lnTo>
                    <a:lnTo>
                      <a:pt x="362" y="199"/>
                    </a:lnTo>
                    <a:lnTo>
                      <a:pt x="367" y="190"/>
                    </a:lnTo>
                    <a:lnTo>
                      <a:pt x="373" y="180"/>
                    </a:lnTo>
                    <a:lnTo>
                      <a:pt x="379" y="168"/>
                    </a:lnTo>
                    <a:lnTo>
                      <a:pt x="385" y="157"/>
                    </a:lnTo>
                    <a:lnTo>
                      <a:pt x="390" y="145"/>
                    </a:lnTo>
                    <a:lnTo>
                      <a:pt x="397" y="135"/>
                    </a:lnTo>
                    <a:lnTo>
                      <a:pt x="404" y="126"/>
                    </a:lnTo>
                    <a:lnTo>
                      <a:pt x="420" y="113"/>
                    </a:lnTo>
                    <a:lnTo>
                      <a:pt x="440" y="105"/>
                    </a:lnTo>
                    <a:lnTo>
                      <a:pt x="463" y="101"/>
                    </a:lnTo>
                    <a:lnTo>
                      <a:pt x="488" y="101"/>
                    </a:lnTo>
                    <a:lnTo>
                      <a:pt x="513" y="105"/>
                    </a:lnTo>
                    <a:lnTo>
                      <a:pt x="534" y="112"/>
                    </a:lnTo>
                    <a:lnTo>
                      <a:pt x="554" y="121"/>
                    </a:lnTo>
                    <a:lnTo>
                      <a:pt x="569" y="134"/>
                    </a:lnTo>
                    <a:lnTo>
                      <a:pt x="592" y="168"/>
                    </a:lnTo>
                    <a:lnTo>
                      <a:pt x="605" y="204"/>
                    </a:lnTo>
                    <a:lnTo>
                      <a:pt x="610" y="242"/>
                    </a:lnTo>
                    <a:lnTo>
                      <a:pt x="613" y="281"/>
                    </a:lnTo>
                    <a:lnTo>
                      <a:pt x="612" y="320"/>
                    </a:lnTo>
                    <a:lnTo>
                      <a:pt x="610" y="361"/>
                    </a:lnTo>
                    <a:lnTo>
                      <a:pt x="612" y="401"/>
                    </a:lnTo>
                    <a:lnTo>
                      <a:pt x="617" y="440"/>
                    </a:lnTo>
                    <a:lnTo>
                      <a:pt x="630" y="433"/>
                    </a:lnTo>
                    <a:lnTo>
                      <a:pt x="644" y="426"/>
                    </a:lnTo>
                    <a:lnTo>
                      <a:pt x="657" y="420"/>
                    </a:lnTo>
                    <a:lnTo>
                      <a:pt x="670" y="415"/>
                    </a:lnTo>
                    <a:lnTo>
                      <a:pt x="684" y="410"/>
                    </a:lnTo>
                    <a:lnTo>
                      <a:pt x="699" y="407"/>
                    </a:lnTo>
                    <a:lnTo>
                      <a:pt x="713" y="403"/>
                    </a:lnTo>
                    <a:lnTo>
                      <a:pt x="728" y="401"/>
                    </a:lnTo>
                    <a:lnTo>
                      <a:pt x="742" y="400"/>
                    </a:lnTo>
                    <a:lnTo>
                      <a:pt x="757" y="399"/>
                    </a:lnTo>
                    <a:lnTo>
                      <a:pt x="771" y="400"/>
                    </a:lnTo>
                    <a:lnTo>
                      <a:pt x="786" y="402"/>
                    </a:lnTo>
                    <a:lnTo>
                      <a:pt x="799" y="404"/>
                    </a:lnTo>
                    <a:lnTo>
                      <a:pt x="814" y="409"/>
                    </a:lnTo>
                    <a:lnTo>
                      <a:pt x="828" y="416"/>
                    </a:lnTo>
                    <a:lnTo>
                      <a:pt x="842" y="423"/>
                    </a:lnTo>
                    <a:lnTo>
                      <a:pt x="858" y="433"/>
                    </a:lnTo>
                    <a:lnTo>
                      <a:pt x="874" y="444"/>
                    </a:lnTo>
                    <a:lnTo>
                      <a:pt x="889" y="456"/>
                    </a:lnTo>
                    <a:lnTo>
                      <a:pt x="902" y="470"/>
                    </a:lnTo>
                    <a:lnTo>
                      <a:pt x="912" y="485"/>
                    </a:lnTo>
                    <a:lnTo>
                      <a:pt x="919" y="501"/>
                    </a:lnTo>
                    <a:lnTo>
                      <a:pt x="923" y="518"/>
                    </a:lnTo>
                    <a:lnTo>
                      <a:pt x="921" y="537"/>
                    </a:lnTo>
                    <a:lnTo>
                      <a:pt x="917" y="563"/>
                    </a:lnTo>
                    <a:lnTo>
                      <a:pt x="909" y="590"/>
                    </a:lnTo>
                    <a:lnTo>
                      <a:pt x="898" y="615"/>
                    </a:lnTo>
                    <a:lnTo>
                      <a:pt x="887" y="639"/>
                    </a:lnTo>
                    <a:lnTo>
                      <a:pt x="872" y="662"/>
                    </a:lnTo>
                    <a:lnTo>
                      <a:pt x="856" y="683"/>
                    </a:lnTo>
                    <a:lnTo>
                      <a:pt x="839" y="704"/>
                    </a:lnTo>
                    <a:lnTo>
                      <a:pt x="819" y="722"/>
                    </a:lnTo>
                    <a:lnTo>
                      <a:pt x="835" y="729"/>
                    </a:lnTo>
                    <a:lnTo>
                      <a:pt x="852" y="736"/>
                    </a:lnTo>
                    <a:lnTo>
                      <a:pt x="870" y="743"/>
                    </a:lnTo>
                    <a:lnTo>
                      <a:pt x="887" y="751"/>
                    </a:lnTo>
                    <a:lnTo>
                      <a:pt x="904" y="760"/>
                    </a:lnTo>
                    <a:lnTo>
                      <a:pt x="921" y="768"/>
                    </a:lnTo>
                    <a:lnTo>
                      <a:pt x="938" y="779"/>
                    </a:lnTo>
                    <a:lnTo>
                      <a:pt x="954" y="788"/>
                    </a:lnTo>
                    <a:lnTo>
                      <a:pt x="986" y="811"/>
                    </a:lnTo>
                    <a:lnTo>
                      <a:pt x="1010" y="835"/>
                    </a:lnTo>
                    <a:lnTo>
                      <a:pt x="1027" y="860"/>
                    </a:lnTo>
                    <a:lnTo>
                      <a:pt x="1039" y="886"/>
                    </a:lnTo>
                    <a:lnTo>
                      <a:pt x="1044" y="911"/>
                    </a:lnTo>
                    <a:lnTo>
                      <a:pt x="1044" y="938"/>
                    </a:lnTo>
                    <a:lnTo>
                      <a:pt x="1040" y="964"/>
                    </a:lnTo>
                    <a:lnTo>
                      <a:pt x="1032" y="992"/>
                    </a:lnTo>
                    <a:lnTo>
                      <a:pt x="1025" y="1010"/>
                    </a:lnTo>
                    <a:lnTo>
                      <a:pt x="1017" y="1029"/>
                    </a:lnTo>
                    <a:lnTo>
                      <a:pt x="1008" y="1046"/>
                    </a:lnTo>
                    <a:lnTo>
                      <a:pt x="997" y="1063"/>
                    </a:lnTo>
                    <a:lnTo>
                      <a:pt x="985" y="1078"/>
                    </a:lnTo>
                    <a:lnTo>
                      <a:pt x="970" y="1091"/>
                    </a:lnTo>
                    <a:lnTo>
                      <a:pt x="953" y="1100"/>
                    </a:lnTo>
                    <a:lnTo>
                      <a:pt x="932" y="1106"/>
                    </a:lnTo>
                    <a:lnTo>
                      <a:pt x="920" y="1108"/>
                    </a:lnTo>
                    <a:lnTo>
                      <a:pt x="909" y="1109"/>
                    </a:lnTo>
                    <a:lnTo>
                      <a:pt x="896" y="1112"/>
                    </a:lnTo>
                    <a:lnTo>
                      <a:pt x="885" y="1113"/>
                    </a:lnTo>
                    <a:lnTo>
                      <a:pt x="873" y="1114"/>
                    </a:lnTo>
                    <a:lnTo>
                      <a:pt x="860" y="1115"/>
                    </a:lnTo>
                    <a:lnTo>
                      <a:pt x="849" y="1115"/>
                    </a:lnTo>
                    <a:lnTo>
                      <a:pt x="837" y="1115"/>
                    </a:lnTo>
                    <a:lnTo>
                      <a:pt x="843" y="1125"/>
                    </a:lnTo>
                    <a:lnTo>
                      <a:pt x="848" y="1136"/>
                    </a:lnTo>
                    <a:lnTo>
                      <a:pt x="852" y="1148"/>
                    </a:lnTo>
                    <a:lnTo>
                      <a:pt x="858" y="1160"/>
                    </a:lnTo>
                    <a:lnTo>
                      <a:pt x="862" y="1173"/>
                    </a:lnTo>
                    <a:lnTo>
                      <a:pt x="866" y="1185"/>
                    </a:lnTo>
                    <a:lnTo>
                      <a:pt x="870" y="1197"/>
                    </a:lnTo>
                    <a:lnTo>
                      <a:pt x="872" y="1208"/>
                    </a:lnTo>
                    <a:lnTo>
                      <a:pt x="840" y="1213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b="1">
                  <a:latin typeface="Georgia" pitchFamily="18" charset="0"/>
                </a:endParaRPr>
              </a:p>
            </p:txBody>
          </p:sp>
          <p:sp>
            <p:nvSpPr>
              <p:cNvPr id="120844" name="Freeform 12"/>
              <p:cNvSpPr>
                <a:spLocks/>
              </p:cNvSpPr>
              <p:nvPr/>
            </p:nvSpPr>
            <p:spPr bwMode="auto">
              <a:xfrm>
                <a:off x="348" y="3305"/>
                <a:ext cx="275" cy="509"/>
              </a:xfrm>
              <a:custGeom>
                <a:avLst/>
                <a:gdLst/>
                <a:ahLst/>
                <a:cxnLst>
                  <a:cxn ang="0">
                    <a:pos x="502" y="989"/>
                  </a:cxn>
                  <a:cxn ang="0">
                    <a:pos x="517" y="935"/>
                  </a:cxn>
                  <a:cxn ang="0">
                    <a:pos x="516" y="882"/>
                  </a:cxn>
                  <a:cxn ang="0">
                    <a:pos x="478" y="892"/>
                  </a:cxn>
                  <a:cxn ang="0">
                    <a:pos x="404" y="924"/>
                  </a:cxn>
                  <a:cxn ang="0">
                    <a:pos x="329" y="945"/>
                  </a:cxn>
                  <a:cxn ang="0">
                    <a:pos x="249" y="920"/>
                  </a:cxn>
                  <a:cxn ang="0">
                    <a:pos x="202" y="861"/>
                  </a:cxn>
                  <a:cxn ang="0">
                    <a:pos x="207" y="770"/>
                  </a:cxn>
                  <a:cxn ang="0">
                    <a:pos x="258" y="673"/>
                  </a:cxn>
                  <a:cxn ang="0">
                    <a:pos x="326" y="582"/>
                  </a:cxn>
                  <a:cxn ang="0">
                    <a:pos x="279" y="582"/>
                  </a:cxn>
                  <a:cxn ang="0">
                    <a:pos x="231" y="580"/>
                  </a:cxn>
                  <a:cxn ang="0">
                    <a:pos x="181" y="575"/>
                  </a:cxn>
                  <a:cxn ang="0">
                    <a:pos x="124" y="560"/>
                  </a:cxn>
                  <a:cxn ang="0">
                    <a:pos x="70" y="535"/>
                  </a:cxn>
                  <a:cxn ang="0">
                    <a:pos x="26" y="498"/>
                  </a:cxn>
                  <a:cxn ang="0">
                    <a:pos x="2" y="453"/>
                  </a:cxn>
                  <a:cxn ang="0">
                    <a:pos x="6" y="400"/>
                  </a:cxn>
                  <a:cxn ang="0">
                    <a:pos x="40" y="328"/>
                  </a:cxn>
                  <a:cxn ang="0">
                    <a:pos x="87" y="271"/>
                  </a:cxn>
                  <a:cxn ang="0">
                    <a:pos x="107" y="233"/>
                  </a:cxn>
                  <a:cxn ang="0">
                    <a:pos x="59" y="197"/>
                  </a:cxn>
                  <a:cxn ang="0">
                    <a:pos x="30" y="147"/>
                  </a:cxn>
                  <a:cxn ang="0">
                    <a:pos x="29" y="95"/>
                  </a:cxn>
                  <a:cxn ang="0">
                    <a:pos x="48" y="52"/>
                  </a:cxn>
                  <a:cxn ang="0">
                    <a:pos x="82" y="21"/>
                  </a:cxn>
                  <a:cxn ang="0">
                    <a:pos x="125" y="4"/>
                  </a:cxn>
                  <a:cxn ang="0">
                    <a:pos x="175" y="3"/>
                  </a:cxn>
                  <a:cxn ang="0">
                    <a:pos x="182" y="70"/>
                  </a:cxn>
                  <a:cxn ang="0">
                    <a:pos x="115" y="52"/>
                  </a:cxn>
                  <a:cxn ang="0">
                    <a:pos x="62" y="75"/>
                  </a:cxn>
                  <a:cxn ang="0">
                    <a:pos x="92" y="147"/>
                  </a:cxn>
                  <a:cxn ang="0">
                    <a:pos x="162" y="184"/>
                  </a:cxn>
                  <a:cxn ang="0">
                    <a:pos x="219" y="200"/>
                  </a:cxn>
                  <a:cxn ang="0">
                    <a:pos x="214" y="209"/>
                  </a:cxn>
                  <a:cxn ang="0">
                    <a:pos x="173" y="241"/>
                  </a:cxn>
                  <a:cxn ang="0">
                    <a:pos x="119" y="290"/>
                  </a:cxn>
                  <a:cxn ang="0">
                    <a:pos x="71" y="346"/>
                  </a:cxn>
                  <a:cxn ang="0">
                    <a:pos x="52" y="400"/>
                  </a:cxn>
                  <a:cxn ang="0">
                    <a:pos x="83" y="447"/>
                  </a:cxn>
                  <a:cxn ang="0">
                    <a:pos x="150" y="485"/>
                  </a:cxn>
                  <a:cxn ang="0">
                    <a:pos x="227" y="511"/>
                  </a:cxn>
                  <a:cxn ang="0">
                    <a:pos x="299" y="526"/>
                  </a:cxn>
                  <a:cxn ang="0">
                    <a:pos x="354" y="533"/>
                  </a:cxn>
                  <a:cxn ang="0">
                    <a:pos x="375" y="534"/>
                  </a:cxn>
                  <a:cxn ang="0">
                    <a:pos x="331" y="606"/>
                  </a:cxn>
                  <a:cxn ang="0">
                    <a:pos x="261" y="732"/>
                  </a:cxn>
                  <a:cxn ang="0">
                    <a:pos x="248" y="810"/>
                  </a:cxn>
                  <a:cxn ang="0">
                    <a:pos x="281" y="857"/>
                  </a:cxn>
                  <a:cxn ang="0">
                    <a:pos x="344" y="876"/>
                  </a:cxn>
                  <a:cxn ang="0">
                    <a:pos x="417" y="863"/>
                  </a:cxn>
                  <a:cxn ang="0">
                    <a:pos x="480" y="839"/>
                  </a:cxn>
                  <a:cxn ang="0">
                    <a:pos x="545" y="825"/>
                  </a:cxn>
                  <a:cxn ang="0">
                    <a:pos x="540" y="971"/>
                  </a:cxn>
                </a:cxnLst>
                <a:rect l="0" t="0" r="r" b="b"/>
                <a:pathLst>
                  <a:path w="548" h="1019">
                    <a:moveTo>
                      <a:pt x="492" y="1019"/>
                    </a:moveTo>
                    <a:lnTo>
                      <a:pt x="496" y="1005"/>
                    </a:lnTo>
                    <a:lnTo>
                      <a:pt x="502" y="989"/>
                    </a:lnTo>
                    <a:lnTo>
                      <a:pt x="508" y="970"/>
                    </a:lnTo>
                    <a:lnTo>
                      <a:pt x="513" y="953"/>
                    </a:lnTo>
                    <a:lnTo>
                      <a:pt x="517" y="935"/>
                    </a:lnTo>
                    <a:lnTo>
                      <a:pt x="518" y="916"/>
                    </a:lnTo>
                    <a:lnTo>
                      <a:pt x="518" y="898"/>
                    </a:lnTo>
                    <a:lnTo>
                      <a:pt x="516" y="882"/>
                    </a:lnTo>
                    <a:lnTo>
                      <a:pt x="510" y="880"/>
                    </a:lnTo>
                    <a:lnTo>
                      <a:pt x="498" y="884"/>
                    </a:lnTo>
                    <a:lnTo>
                      <a:pt x="478" y="892"/>
                    </a:lnTo>
                    <a:lnTo>
                      <a:pt x="455" y="902"/>
                    </a:lnTo>
                    <a:lnTo>
                      <a:pt x="430" y="913"/>
                    </a:lnTo>
                    <a:lnTo>
                      <a:pt x="404" y="924"/>
                    </a:lnTo>
                    <a:lnTo>
                      <a:pt x="380" y="933"/>
                    </a:lnTo>
                    <a:lnTo>
                      <a:pt x="359" y="940"/>
                    </a:lnTo>
                    <a:lnTo>
                      <a:pt x="329" y="945"/>
                    </a:lnTo>
                    <a:lnTo>
                      <a:pt x="301" y="941"/>
                    </a:lnTo>
                    <a:lnTo>
                      <a:pt x="273" y="933"/>
                    </a:lnTo>
                    <a:lnTo>
                      <a:pt x="249" y="920"/>
                    </a:lnTo>
                    <a:lnTo>
                      <a:pt x="228" y="902"/>
                    </a:lnTo>
                    <a:lnTo>
                      <a:pt x="212" y="883"/>
                    </a:lnTo>
                    <a:lnTo>
                      <a:pt x="202" y="861"/>
                    </a:lnTo>
                    <a:lnTo>
                      <a:pt x="197" y="839"/>
                    </a:lnTo>
                    <a:lnTo>
                      <a:pt x="199" y="803"/>
                    </a:lnTo>
                    <a:lnTo>
                      <a:pt x="207" y="770"/>
                    </a:lnTo>
                    <a:lnTo>
                      <a:pt x="220" y="736"/>
                    </a:lnTo>
                    <a:lnTo>
                      <a:pt x="237" y="704"/>
                    </a:lnTo>
                    <a:lnTo>
                      <a:pt x="258" y="673"/>
                    </a:lnTo>
                    <a:lnTo>
                      <a:pt x="280" y="642"/>
                    </a:lnTo>
                    <a:lnTo>
                      <a:pt x="303" y="612"/>
                    </a:lnTo>
                    <a:lnTo>
                      <a:pt x="326" y="582"/>
                    </a:lnTo>
                    <a:lnTo>
                      <a:pt x="310" y="582"/>
                    </a:lnTo>
                    <a:lnTo>
                      <a:pt x="295" y="582"/>
                    </a:lnTo>
                    <a:lnTo>
                      <a:pt x="279" y="582"/>
                    </a:lnTo>
                    <a:lnTo>
                      <a:pt x="264" y="581"/>
                    </a:lnTo>
                    <a:lnTo>
                      <a:pt x="248" y="581"/>
                    </a:lnTo>
                    <a:lnTo>
                      <a:pt x="231" y="580"/>
                    </a:lnTo>
                    <a:lnTo>
                      <a:pt x="215" y="579"/>
                    </a:lnTo>
                    <a:lnTo>
                      <a:pt x="199" y="577"/>
                    </a:lnTo>
                    <a:lnTo>
                      <a:pt x="181" y="575"/>
                    </a:lnTo>
                    <a:lnTo>
                      <a:pt x="162" y="572"/>
                    </a:lnTo>
                    <a:lnTo>
                      <a:pt x="144" y="567"/>
                    </a:lnTo>
                    <a:lnTo>
                      <a:pt x="124" y="560"/>
                    </a:lnTo>
                    <a:lnTo>
                      <a:pt x="106" y="553"/>
                    </a:lnTo>
                    <a:lnTo>
                      <a:pt x="87" y="544"/>
                    </a:lnTo>
                    <a:lnTo>
                      <a:pt x="70" y="535"/>
                    </a:lnTo>
                    <a:lnTo>
                      <a:pt x="54" y="523"/>
                    </a:lnTo>
                    <a:lnTo>
                      <a:pt x="39" y="512"/>
                    </a:lnTo>
                    <a:lnTo>
                      <a:pt x="26" y="498"/>
                    </a:lnTo>
                    <a:lnTo>
                      <a:pt x="15" y="484"/>
                    </a:lnTo>
                    <a:lnTo>
                      <a:pt x="7" y="469"/>
                    </a:lnTo>
                    <a:lnTo>
                      <a:pt x="2" y="453"/>
                    </a:lnTo>
                    <a:lnTo>
                      <a:pt x="0" y="436"/>
                    </a:lnTo>
                    <a:lnTo>
                      <a:pt x="1" y="419"/>
                    </a:lnTo>
                    <a:lnTo>
                      <a:pt x="6" y="400"/>
                    </a:lnTo>
                    <a:lnTo>
                      <a:pt x="16" y="375"/>
                    </a:lnTo>
                    <a:lnTo>
                      <a:pt x="28" y="351"/>
                    </a:lnTo>
                    <a:lnTo>
                      <a:pt x="40" y="328"/>
                    </a:lnTo>
                    <a:lnTo>
                      <a:pt x="55" y="307"/>
                    </a:lnTo>
                    <a:lnTo>
                      <a:pt x="71" y="288"/>
                    </a:lnTo>
                    <a:lnTo>
                      <a:pt x="87" y="271"/>
                    </a:lnTo>
                    <a:lnTo>
                      <a:pt x="106" y="255"/>
                    </a:lnTo>
                    <a:lnTo>
                      <a:pt x="125" y="241"/>
                    </a:lnTo>
                    <a:lnTo>
                      <a:pt x="107" y="233"/>
                    </a:lnTo>
                    <a:lnTo>
                      <a:pt x="89" y="224"/>
                    </a:lnTo>
                    <a:lnTo>
                      <a:pt x="73" y="211"/>
                    </a:lnTo>
                    <a:lnTo>
                      <a:pt x="59" y="197"/>
                    </a:lnTo>
                    <a:lnTo>
                      <a:pt x="46" y="182"/>
                    </a:lnTo>
                    <a:lnTo>
                      <a:pt x="37" y="165"/>
                    </a:lnTo>
                    <a:lnTo>
                      <a:pt x="30" y="147"/>
                    </a:lnTo>
                    <a:lnTo>
                      <a:pt x="26" y="127"/>
                    </a:lnTo>
                    <a:lnTo>
                      <a:pt x="26" y="110"/>
                    </a:lnTo>
                    <a:lnTo>
                      <a:pt x="29" y="95"/>
                    </a:lnTo>
                    <a:lnTo>
                      <a:pt x="33" y="80"/>
                    </a:lnTo>
                    <a:lnTo>
                      <a:pt x="39" y="65"/>
                    </a:lnTo>
                    <a:lnTo>
                      <a:pt x="48" y="52"/>
                    </a:lnTo>
                    <a:lnTo>
                      <a:pt x="58" y="41"/>
                    </a:lnTo>
                    <a:lnTo>
                      <a:pt x="69" y="30"/>
                    </a:lnTo>
                    <a:lnTo>
                      <a:pt x="82" y="21"/>
                    </a:lnTo>
                    <a:lnTo>
                      <a:pt x="96" y="13"/>
                    </a:lnTo>
                    <a:lnTo>
                      <a:pt x="111" y="7"/>
                    </a:lnTo>
                    <a:lnTo>
                      <a:pt x="125" y="4"/>
                    </a:lnTo>
                    <a:lnTo>
                      <a:pt x="142" y="2"/>
                    </a:lnTo>
                    <a:lnTo>
                      <a:pt x="159" y="0"/>
                    </a:lnTo>
                    <a:lnTo>
                      <a:pt x="175" y="3"/>
                    </a:lnTo>
                    <a:lnTo>
                      <a:pt x="192" y="6"/>
                    </a:lnTo>
                    <a:lnTo>
                      <a:pt x="208" y="13"/>
                    </a:lnTo>
                    <a:lnTo>
                      <a:pt x="182" y="70"/>
                    </a:lnTo>
                    <a:lnTo>
                      <a:pt x="164" y="61"/>
                    </a:lnTo>
                    <a:lnTo>
                      <a:pt x="140" y="55"/>
                    </a:lnTo>
                    <a:lnTo>
                      <a:pt x="115" y="52"/>
                    </a:lnTo>
                    <a:lnTo>
                      <a:pt x="91" y="55"/>
                    </a:lnTo>
                    <a:lnTo>
                      <a:pt x="73" y="61"/>
                    </a:lnTo>
                    <a:lnTo>
                      <a:pt x="62" y="75"/>
                    </a:lnTo>
                    <a:lnTo>
                      <a:pt x="62" y="98"/>
                    </a:lnTo>
                    <a:lnTo>
                      <a:pt x="76" y="129"/>
                    </a:lnTo>
                    <a:lnTo>
                      <a:pt x="92" y="147"/>
                    </a:lnTo>
                    <a:lnTo>
                      <a:pt x="113" y="162"/>
                    </a:lnTo>
                    <a:lnTo>
                      <a:pt x="137" y="174"/>
                    </a:lnTo>
                    <a:lnTo>
                      <a:pt x="162" y="184"/>
                    </a:lnTo>
                    <a:lnTo>
                      <a:pt x="185" y="192"/>
                    </a:lnTo>
                    <a:lnTo>
                      <a:pt x="205" y="196"/>
                    </a:lnTo>
                    <a:lnTo>
                      <a:pt x="219" y="200"/>
                    </a:lnTo>
                    <a:lnTo>
                      <a:pt x="225" y="201"/>
                    </a:lnTo>
                    <a:lnTo>
                      <a:pt x="222" y="203"/>
                    </a:lnTo>
                    <a:lnTo>
                      <a:pt x="214" y="209"/>
                    </a:lnTo>
                    <a:lnTo>
                      <a:pt x="204" y="217"/>
                    </a:lnTo>
                    <a:lnTo>
                      <a:pt x="189" y="227"/>
                    </a:lnTo>
                    <a:lnTo>
                      <a:pt x="173" y="241"/>
                    </a:lnTo>
                    <a:lnTo>
                      <a:pt x="155" y="256"/>
                    </a:lnTo>
                    <a:lnTo>
                      <a:pt x="137" y="272"/>
                    </a:lnTo>
                    <a:lnTo>
                      <a:pt x="119" y="290"/>
                    </a:lnTo>
                    <a:lnTo>
                      <a:pt x="100" y="308"/>
                    </a:lnTo>
                    <a:lnTo>
                      <a:pt x="85" y="328"/>
                    </a:lnTo>
                    <a:lnTo>
                      <a:pt x="71" y="346"/>
                    </a:lnTo>
                    <a:lnTo>
                      <a:pt x="61" y="364"/>
                    </a:lnTo>
                    <a:lnTo>
                      <a:pt x="54" y="383"/>
                    </a:lnTo>
                    <a:lnTo>
                      <a:pt x="52" y="400"/>
                    </a:lnTo>
                    <a:lnTo>
                      <a:pt x="55" y="416"/>
                    </a:lnTo>
                    <a:lnTo>
                      <a:pt x="66" y="431"/>
                    </a:lnTo>
                    <a:lnTo>
                      <a:pt x="83" y="447"/>
                    </a:lnTo>
                    <a:lnTo>
                      <a:pt x="104" y="461"/>
                    </a:lnTo>
                    <a:lnTo>
                      <a:pt x="125" y="474"/>
                    </a:lnTo>
                    <a:lnTo>
                      <a:pt x="150" y="485"/>
                    </a:lnTo>
                    <a:lnTo>
                      <a:pt x="175" y="495"/>
                    </a:lnTo>
                    <a:lnTo>
                      <a:pt x="200" y="504"/>
                    </a:lnTo>
                    <a:lnTo>
                      <a:pt x="227" y="511"/>
                    </a:lnTo>
                    <a:lnTo>
                      <a:pt x="252" y="516"/>
                    </a:lnTo>
                    <a:lnTo>
                      <a:pt x="276" y="521"/>
                    </a:lnTo>
                    <a:lnTo>
                      <a:pt x="299" y="526"/>
                    </a:lnTo>
                    <a:lnTo>
                      <a:pt x="320" y="529"/>
                    </a:lnTo>
                    <a:lnTo>
                      <a:pt x="339" y="530"/>
                    </a:lnTo>
                    <a:lnTo>
                      <a:pt x="354" y="533"/>
                    </a:lnTo>
                    <a:lnTo>
                      <a:pt x="365" y="534"/>
                    </a:lnTo>
                    <a:lnTo>
                      <a:pt x="373" y="534"/>
                    </a:lnTo>
                    <a:lnTo>
                      <a:pt x="375" y="534"/>
                    </a:lnTo>
                    <a:lnTo>
                      <a:pt x="369" y="545"/>
                    </a:lnTo>
                    <a:lnTo>
                      <a:pt x="352" y="571"/>
                    </a:lnTo>
                    <a:lnTo>
                      <a:pt x="331" y="606"/>
                    </a:lnTo>
                    <a:lnTo>
                      <a:pt x="306" y="648"/>
                    </a:lnTo>
                    <a:lnTo>
                      <a:pt x="282" y="690"/>
                    </a:lnTo>
                    <a:lnTo>
                      <a:pt x="261" y="732"/>
                    </a:lnTo>
                    <a:lnTo>
                      <a:pt x="246" y="766"/>
                    </a:lnTo>
                    <a:lnTo>
                      <a:pt x="243" y="789"/>
                    </a:lnTo>
                    <a:lnTo>
                      <a:pt x="248" y="810"/>
                    </a:lnTo>
                    <a:lnTo>
                      <a:pt x="256" y="829"/>
                    </a:lnTo>
                    <a:lnTo>
                      <a:pt x="267" y="845"/>
                    </a:lnTo>
                    <a:lnTo>
                      <a:pt x="281" y="857"/>
                    </a:lnTo>
                    <a:lnTo>
                      <a:pt x="299" y="867"/>
                    </a:lnTo>
                    <a:lnTo>
                      <a:pt x="320" y="873"/>
                    </a:lnTo>
                    <a:lnTo>
                      <a:pt x="344" y="876"/>
                    </a:lnTo>
                    <a:lnTo>
                      <a:pt x="372" y="873"/>
                    </a:lnTo>
                    <a:lnTo>
                      <a:pt x="395" y="869"/>
                    </a:lnTo>
                    <a:lnTo>
                      <a:pt x="417" y="863"/>
                    </a:lnTo>
                    <a:lnTo>
                      <a:pt x="439" y="855"/>
                    </a:lnTo>
                    <a:lnTo>
                      <a:pt x="460" y="847"/>
                    </a:lnTo>
                    <a:lnTo>
                      <a:pt x="480" y="839"/>
                    </a:lnTo>
                    <a:lnTo>
                      <a:pt x="501" y="832"/>
                    </a:lnTo>
                    <a:lnTo>
                      <a:pt x="522" y="827"/>
                    </a:lnTo>
                    <a:lnTo>
                      <a:pt x="545" y="825"/>
                    </a:lnTo>
                    <a:lnTo>
                      <a:pt x="548" y="870"/>
                    </a:lnTo>
                    <a:lnTo>
                      <a:pt x="546" y="920"/>
                    </a:lnTo>
                    <a:lnTo>
                      <a:pt x="540" y="971"/>
                    </a:lnTo>
                    <a:lnTo>
                      <a:pt x="537" y="1017"/>
                    </a:lnTo>
                    <a:lnTo>
                      <a:pt x="492" y="1019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b="1">
                  <a:latin typeface="Georgia" pitchFamily="18" charset="0"/>
                </a:endParaRPr>
              </a:p>
            </p:txBody>
          </p:sp>
          <p:sp>
            <p:nvSpPr>
              <p:cNvPr id="120845" name="Freeform 13"/>
              <p:cNvSpPr>
                <a:spLocks/>
              </p:cNvSpPr>
              <p:nvPr/>
            </p:nvSpPr>
            <p:spPr bwMode="auto">
              <a:xfrm>
                <a:off x="592" y="3794"/>
                <a:ext cx="196" cy="127"/>
              </a:xfrm>
              <a:custGeom>
                <a:avLst/>
                <a:gdLst/>
                <a:ahLst/>
                <a:cxnLst>
                  <a:cxn ang="0">
                    <a:pos x="1" y="57"/>
                  </a:cxn>
                  <a:cxn ang="0">
                    <a:pos x="0" y="92"/>
                  </a:cxn>
                  <a:cxn ang="0">
                    <a:pos x="6" y="133"/>
                  </a:cxn>
                  <a:cxn ang="0">
                    <a:pos x="22" y="174"/>
                  </a:cxn>
                  <a:cxn ang="0">
                    <a:pos x="53" y="210"/>
                  </a:cxn>
                  <a:cxn ang="0">
                    <a:pos x="90" y="231"/>
                  </a:cxn>
                  <a:cxn ang="0">
                    <a:pos x="128" y="243"/>
                  </a:cxn>
                  <a:cxn ang="0">
                    <a:pos x="169" y="250"/>
                  </a:cxn>
                  <a:cxn ang="0">
                    <a:pos x="210" y="254"/>
                  </a:cxn>
                  <a:cxn ang="0">
                    <a:pos x="247" y="250"/>
                  </a:cxn>
                  <a:cxn ang="0">
                    <a:pos x="280" y="243"/>
                  </a:cxn>
                  <a:cxn ang="0">
                    <a:pos x="309" y="233"/>
                  </a:cxn>
                  <a:cxn ang="0">
                    <a:pos x="338" y="216"/>
                  </a:cxn>
                  <a:cxn ang="0">
                    <a:pos x="362" y="185"/>
                  </a:cxn>
                  <a:cxn ang="0">
                    <a:pos x="378" y="147"/>
                  </a:cxn>
                  <a:cxn ang="0">
                    <a:pos x="387" y="105"/>
                  </a:cxn>
                  <a:cxn ang="0">
                    <a:pos x="391" y="66"/>
                  </a:cxn>
                  <a:cxn ang="0">
                    <a:pos x="393" y="20"/>
                  </a:cxn>
                  <a:cxn ang="0">
                    <a:pos x="361" y="5"/>
                  </a:cxn>
                  <a:cxn ang="0">
                    <a:pos x="364" y="71"/>
                  </a:cxn>
                  <a:cxn ang="0">
                    <a:pos x="356" y="139"/>
                  </a:cxn>
                  <a:cxn ang="0">
                    <a:pos x="336" y="165"/>
                  </a:cxn>
                  <a:cxn ang="0">
                    <a:pos x="309" y="183"/>
                  </a:cxn>
                  <a:cxn ang="0">
                    <a:pos x="274" y="193"/>
                  </a:cxn>
                  <a:cxn ang="0">
                    <a:pos x="237" y="195"/>
                  </a:cxn>
                  <a:cxn ang="0">
                    <a:pos x="198" y="190"/>
                  </a:cxn>
                  <a:cxn ang="0">
                    <a:pos x="159" y="180"/>
                  </a:cxn>
                  <a:cxn ang="0">
                    <a:pos x="122" y="165"/>
                  </a:cxn>
                  <a:cxn ang="0">
                    <a:pos x="91" y="147"/>
                  </a:cxn>
                  <a:cxn ang="0">
                    <a:pos x="72" y="121"/>
                  </a:cxn>
                  <a:cxn ang="0">
                    <a:pos x="60" y="92"/>
                  </a:cxn>
                  <a:cxn ang="0">
                    <a:pos x="53" y="65"/>
                  </a:cxn>
                  <a:cxn ang="0">
                    <a:pos x="50" y="39"/>
                  </a:cxn>
                </a:cxnLst>
                <a:rect l="0" t="0" r="r" b="b"/>
                <a:pathLst>
                  <a:path w="393" h="254">
                    <a:moveTo>
                      <a:pt x="5" y="41"/>
                    </a:moveTo>
                    <a:lnTo>
                      <a:pt x="1" y="57"/>
                    </a:lnTo>
                    <a:lnTo>
                      <a:pt x="0" y="74"/>
                    </a:lnTo>
                    <a:lnTo>
                      <a:pt x="0" y="92"/>
                    </a:lnTo>
                    <a:lnTo>
                      <a:pt x="1" y="112"/>
                    </a:lnTo>
                    <a:lnTo>
                      <a:pt x="6" y="133"/>
                    </a:lnTo>
                    <a:lnTo>
                      <a:pt x="13" y="153"/>
                    </a:lnTo>
                    <a:lnTo>
                      <a:pt x="22" y="174"/>
                    </a:lnTo>
                    <a:lnTo>
                      <a:pt x="36" y="195"/>
                    </a:lnTo>
                    <a:lnTo>
                      <a:pt x="53" y="210"/>
                    </a:lnTo>
                    <a:lnTo>
                      <a:pt x="72" y="221"/>
                    </a:lnTo>
                    <a:lnTo>
                      <a:pt x="90" y="231"/>
                    </a:lnTo>
                    <a:lnTo>
                      <a:pt x="108" y="238"/>
                    </a:lnTo>
                    <a:lnTo>
                      <a:pt x="128" y="243"/>
                    </a:lnTo>
                    <a:lnTo>
                      <a:pt x="149" y="247"/>
                    </a:lnTo>
                    <a:lnTo>
                      <a:pt x="169" y="250"/>
                    </a:lnTo>
                    <a:lnTo>
                      <a:pt x="191" y="253"/>
                    </a:lnTo>
                    <a:lnTo>
                      <a:pt x="210" y="254"/>
                    </a:lnTo>
                    <a:lnTo>
                      <a:pt x="229" y="253"/>
                    </a:lnTo>
                    <a:lnTo>
                      <a:pt x="247" y="250"/>
                    </a:lnTo>
                    <a:lnTo>
                      <a:pt x="264" y="248"/>
                    </a:lnTo>
                    <a:lnTo>
                      <a:pt x="280" y="243"/>
                    </a:lnTo>
                    <a:lnTo>
                      <a:pt x="296" y="239"/>
                    </a:lnTo>
                    <a:lnTo>
                      <a:pt x="309" y="233"/>
                    </a:lnTo>
                    <a:lnTo>
                      <a:pt x="322" y="227"/>
                    </a:lnTo>
                    <a:lnTo>
                      <a:pt x="338" y="216"/>
                    </a:lnTo>
                    <a:lnTo>
                      <a:pt x="350" y="202"/>
                    </a:lnTo>
                    <a:lnTo>
                      <a:pt x="362" y="185"/>
                    </a:lnTo>
                    <a:lnTo>
                      <a:pt x="371" y="166"/>
                    </a:lnTo>
                    <a:lnTo>
                      <a:pt x="378" y="147"/>
                    </a:lnTo>
                    <a:lnTo>
                      <a:pt x="383" y="126"/>
                    </a:lnTo>
                    <a:lnTo>
                      <a:pt x="387" y="105"/>
                    </a:lnTo>
                    <a:lnTo>
                      <a:pt x="389" y="84"/>
                    </a:lnTo>
                    <a:lnTo>
                      <a:pt x="391" y="66"/>
                    </a:lnTo>
                    <a:lnTo>
                      <a:pt x="393" y="43"/>
                    </a:lnTo>
                    <a:lnTo>
                      <a:pt x="393" y="20"/>
                    </a:lnTo>
                    <a:lnTo>
                      <a:pt x="393" y="0"/>
                    </a:lnTo>
                    <a:lnTo>
                      <a:pt x="361" y="5"/>
                    </a:lnTo>
                    <a:lnTo>
                      <a:pt x="363" y="36"/>
                    </a:lnTo>
                    <a:lnTo>
                      <a:pt x="364" y="71"/>
                    </a:lnTo>
                    <a:lnTo>
                      <a:pt x="362" y="106"/>
                    </a:lnTo>
                    <a:lnTo>
                      <a:pt x="356" y="139"/>
                    </a:lnTo>
                    <a:lnTo>
                      <a:pt x="347" y="153"/>
                    </a:lnTo>
                    <a:lnTo>
                      <a:pt x="336" y="165"/>
                    </a:lnTo>
                    <a:lnTo>
                      <a:pt x="323" y="175"/>
                    </a:lnTo>
                    <a:lnTo>
                      <a:pt x="309" y="183"/>
                    </a:lnTo>
                    <a:lnTo>
                      <a:pt x="292" y="189"/>
                    </a:lnTo>
                    <a:lnTo>
                      <a:pt x="274" y="193"/>
                    </a:lnTo>
                    <a:lnTo>
                      <a:pt x="256" y="195"/>
                    </a:lnTo>
                    <a:lnTo>
                      <a:pt x="237" y="195"/>
                    </a:lnTo>
                    <a:lnTo>
                      <a:pt x="218" y="194"/>
                    </a:lnTo>
                    <a:lnTo>
                      <a:pt x="198" y="190"/>
                    </a:lnTo>
                    <a:lnTo>
                      <a:pt x="179" y="186"/>
                    </a:lnTo>
                    <a:lnTo>
                      <a:pt x="159" y="180"/>
                    </a:lnTo>
                    <a:lnTo>
                      <a:pt x="141" y="173"/>
                    </a:lnTo>
                    <a:lnTo>
                      <a:pt x="122" y="165"/>
                    </a:lnTo>
                    <a:lnTo>
                      <a:pt x="106" y="156"/>
                    </a:lnTo>
                    <a:lnTo>
                      <a:pt x="91" y="147"/>
                    </a:lnTo>
                    <a:lnTo>
                      <a:pt x="81" y="134"/>
                    </a:lnTo>
                    <a:lnTo>
                      <a:pt x="72" y="121"/>
                    </a:lnTo>
                    <a:lnTo>
                      <a:pt x="65" y="107"/>
                    </a:lnTo>
                    <a:lnTo>
                      <a:pt x="60" y="92"/>
                    </a:lnTo>
                    <a:lnTo>
                      <a:pt x="55" y="79"/>
                    </a:lnTo>
                    <a:lnTo>
                      <a:pt x="53" y="65"/>
                    </a:lnTo>
                    <a:lnTo>
                      <a:pt x="51" y="51"/>
                    </a:lnTo>
                    <a:lnTo>
                      <a:pt x="50" y="39"/>
                    </a:lnTo>
                    <a:lnTo>
                      <a:pt x="5" y="41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b="1">
                  <a:latin typeface="Georgia" pitchFamily="18" charset="0"/>
                </a:endParaRPr>
              </a:p>
            </p:txBody>
          </p:sp>
        </p:grp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2592" y="336"/>
              <a:ext cx="2832" cy="2739"/>
              <a:chOff x="288" y="2958"/>
              <a:chExt cx="1003" cy="963"/>
            </a:xfrm>
          </p:grpSpPr>
          <p:sp>
            <p:nvSpPr>
              <p:cNvPr id="120847" name="Freeform 15"/>
              <p:cNvSpPr>
                <a:spLocks/>
              </p:cNvSpPr>
              <p:nvPr/>
            </p:nvSpPr>
            <p:spPr bwMode="auto">
              <a:xfrm>
                <a:off x="750" y="3020"/>
                <a:ext cx="541" cy="546"/>
              </a:xfrm>
              <a:custGeom>
                <a:avLst/>
                <a:gdLst/>
                <a:ahLst/>
                <a:cxnLst>
                  <a:cxn ang="0">
                    <a:pos x="717" y="126"/>
                  </a:cxn>
                  <a:cxn ang="0">
                    <a:pos x="656" y="239"/>
                  </a:cxn>
                  <a:cxn ang="0">
                    <a:pos x="556" y="194"/>
                  </a:cxn>
                  <a:cxn ang="0">
                    <a:pos x="493" y="169"/>
                  </a:cxn>
                  <a:cxn ang="0">
                    <a:pos x="408" y="279"/>
                  </a:cxn>
                  <a:cxn ang="0">
                    <a:pos x="305" y="278"/>
                  </a:cxn>
                  <a:cxn ang="0">
                    <a:pos x="210" y="203"/>
                  </a:cxn>
                  <a:cxn ang="0">
                    <a:pos x="112" y="335"/>
                  </a:cxn>
                  <a:cxn ang="0">
                    <a:pos x="123" y="408"/>
                  </a:cxn>
                  <a:cxn ang="0">
                    <a:pos x="220" y="559"/>
                  </a:cxn>
                  <a:cxn ang="0">
                    <a:pos x="337" y="525"/>
                  </a:cxn>
                  <a:cxn ang="0">
                    <a:pos x="380" y="642"/>
                  </a:cxn>
                  <a:cxn ang="0">
                    <a:pos x="313" y="806"/>
                  </a:cxn>
                  <a:cxn ang="0">
                    <a:pos x="368" y="911"/>
                  </a:cxn>
                  <a:cxn ang="0">
                    <a:pos x="386" y="980"/>
                  </a:cxn>
                  <a:cxn ang="0">
                    <a:pos x="531" y="940"/>
                  </a:cxn>
                  <a:cxn ang="0">
                    <a:pos x="592" y="819"/>
                  </a:cxn>
                  <a:cxn ang="0">
                    <a:pos x="685" y="723"/>
                  </a:cxn>
                  <a:cxn ang="0">
                    <a:pos x="784" y="773"/>
                  </a:cxn>
                  <a:cxn ang="0">
                    <a:pos x="821" y="837"/>
                  </a:cxn>
                  <a:cxn ang="0">
                    <a:pos x="906" y="811"/>
                  </a:cxn>
                  <a:cxn ang="0">
                    <a:pos x="1008" y="828"/>
                  </a:cxn>
                  <a:cxn ang="0">
                    <a:pos x="1011" y="734"/>
                  </a:cxn>
                  <a:cxn ang="0">
                    <a:pos x="996" y="628"/>
                  </a:cxn>
                  <a:cxn ang="0">
                    <a:pos x="898" y="559"/>
                  </a:cxn>
                  <a:cxn ang="0">
                    <a:pos x="849" y="452"/>
                  </a:cxn>
                  <a:cxn ang="0">
                    <a:pos x="902" y="309"/>
                  </a:cxn>
                  <a:cxn ang="0">
                    <a:pos x="822" y="318"/>
                  </a:cxn>
                  <a:cxn ang="0">
                    <a:pos x="729" y="296"/>
                  </a:cxn>
                  <a:cxn ang="0">
                    <a:pos x="799" y="279"/>
                  </a:cxn>
                  <a:cxn ang="0">
                    <a:pos x="943" y="273"/>
                  </a:cxn>
                  <a:cxn ang="0">
                    <a:pos x="988" y="293"/>
                  </a:cxn>
                  <a:cxn ang="0">
                    <a:pos x="887" y="455"/>
                  </a:cxn>
                  <a:cxn ang="0">
                    <a:pos x="992" y="573"/>
                  </a:cxn>
                  <a:cxn ang="0">
                    <a:pos x="1037" y="732"/>
                  </a:cxn>
                  <a:cxn ang="0">
                    <a:pos x="997" y="865"/>
                  </a:cxn>
                  <a:cxn ang="0">
                    <a:pos x="881" y="856"/>
                  </a:cxn>
                  <a:cxn ang="0">
                    <a:pos x="769" y="908"/>
                  </a:cxn>
                  <a:cxn ang="0">
                    <a:pos x="734" y="775"/>
                  </a:cxn>
                  <a:cxn ang="0">
                    <a:pos x="577" y="964"/>
                  </a:cxn>
                  <a:cxn ang="0">
                    <a:pos x="476" y="976"/>
                  </a:cxn>
                  <a:cxn ang="0">
                    <a:pos x="362" y="1062"/>
                  </a:cxn>
                  <a:cxn ang="0">
                    <a:pos x="319" y="932"/>
                  </a:cxn>
                  <a:cxn ang="0">
                    <a:pos x="267" y="812"/>
                  </a:cxn>
                  <a:cxn ang="0">
                    <a:pos x="296" y="569"/>
                  </a:cxn>
                  <a:cxn ang="0">
                    <a:pos x="183" y="620"/>
                  </a:cxn>
                  <a:cxn ang="0">
                    <a:pos x="29" y="404"/>
                  </a:cxn>
                  <a:cxn ang="0">
                    <a:pos x="76" y="327"/>
                  </a:cxn>
                  <a:cxn ang="0">
                    <a:pos x="183" y="194"/>
                  </a:cxn>
                  <a:cxn ang="0">
                    <a:pos x="280" y="211"/>
                  </a:cxn>
                  <a:cxn ang="0">
                    <a:pos x="389" y="244"/>
                  </a:cxn>
                  <a:cxn ang="0">
                    <a:pos x="458" y="107"/>
                  </a:cxn>
                  <a:cxn ang="0">
                    <a:pos x="559" y="106"/>
                  </a:cxn>
                  <a:cxn ang="0">
                    <a:pos x="623" y="220"/>
                  </a:cxn>
                  <a:cxn ang="0">
                    <a:pos x="668" y="188"/>
                  </a:cxn>
                  <a:cxn ang="0">
                    <a:pos x="704" y="36"/>
                  </a:cxn>
                </a:cxnLst>
                <a:rect l="0" t="0" r="r" b="b"/>
                <a:pathLst>
                  <a:path w="1080" h="1092">
                    <a:moveTo>
                      <a:pt x="741" y="6"/>
                    </a:moveTo>
                    <a:lnTo>
                      <a:pt x="738" y="24"/>
                    </a:lnTo>
                    <a:lnTo>
                      <a:pt x="735" y="45"/>
                    </a:lnTo>
                    <a:lnTo>
                      <a:pt x="731" y="66"/>
                    </a:lnTo>
                    <a:lnTo>
                      <a:pt x="727" y="87"/>
                    </a:lnTo>
                    <a:lnTo>
                      <a:pt x="722" y="107"/>
                    </a:lnTo>
                    <a:lnTo>
                      <a:pt x="717" y="126"/>
                    </a:lnTo>
                    <a:lnTo>
                      <a:pt x="712" y="142"/>
                    </a:lnTo>
                    <a:lnTo>
                      <a:pt x="706" y="154"/>
                    </a:lnTo>
                    <a:lnTo>
                      <a:pt x="698" y="171"/>
                    </a:lnTo>
                    <a:lnTo>
                      <a:pt x="690" y="189"/>
                    </a:lnTo>
                    <a:lnTo>
                      <a:pt x="679" y="207"/>
                    </a:lnTo>
                    <a:lnTo>
                      <a:pt x="669" y="225"/>
                    </a:lnTo>
                    <a:lnTo>
                      <a:pt x="656" y="239"/>
                    </a:lnTo>
                    <a:lnTo>
                      <a:pt x="644" y="249"/>
                    </a:lnTo>
                    <a:lnTo>
                      <a:pt x="630" y="254"/>
                    </a:lnTo>
                    <a:lnTo>
                      <a:pt x="615" y="251"/>
                    </a:lnTo>
                    <a:lnTo>
                      <a:pt x="597" y="241"/>
                    </a:lnTo>
                    <a:lnTo>
                      <a:pt x="582" y="227"/>
                    </a:lnTo>
                    <a:lnTo>
                      <a:pt x="568" y="211"/>
                    </a:lnTo>
                    <a:lnTo>
                      <a:pt x="556" y="194"/>
                    </a:lnTo>
                    <a:lnTo>
                      <a:pt x="546" y="174"/>
                    </a:lnTo>
                    <a:lnTo>
                      <a:pt x="534" y="156"/>
                    </a:lnTo>
                    <a:lnTo>
                      <a:pt x="524" y="136"/>
                    </a:lnTo>
                    <a:lnTo>
                      <a:pt x="512" y="118"/>
                    </a:lnTo>
                    <a:lnTo>
                      <a:pt x="509" y="130"/>
                    </a:lnTo>
                    <a:lnTo>
                      <a:pt x="502" y="148"/>
                    </a:lnTo>
                    <a:lnTo>
                      <a:pt x="493" y="169"/>
                    </a:lnTo>
                    <a:lnTo>
                      <a:pt x="483" y="194"/>
                    </a:lnTo>
                    <a:lnTo>
                      <a:pt x="471" y="217"/>
                    </a:lnTo>
                    <a:lnTo>
                      <a:pt x="459" y="237"/>
                    </a:lnTo>
                    <a:lnTo>
                      <a:pt x="448" y="254"/>
                    </a:lnTo>
                    <a:lnTo>
                      <a:pt x="438" y="264"/>
                    </a:lnTo>
                    <a:lnTo>
                      <a:pt x="423" y="272"/>
                    </a:lnTo>
                    <a:lnTo>
                      <a:pt x="408" y="279"/>
                    </a:lnTo>
                    <a:lnTo>
                      <a:pt x="393" y="283"/>
                    </a:lnTo>
                    <a:lnTo>
                      <a:pt x="378" y="287"/>
                    </a:lnTo>
                    <a:lnTo>
                      <a:pt x="363" y="288"/>
                    </a:lnTo>
                    <a:lnTo>
                      <a:pt x="348" y="288"/>
                    </a:lnTo>
                    <a:lnTo>
                      <a:pt x="334" y="287"/>
                    </a:lnTo>
                    <a:lnTo>
                      <a:pt x="320" y="283"/>
                    </a:lnTo>
                    <a:lnTo>
                      <a:pt x="305" y="278"/>
                    </a:lnTo>
                    <a:lnTo>
                      <a:pt x="291" y="272"/>
                    </a:lnTo>
                    <a:lnTo>
                      <a:pt x="278" y="264"/>
                    </a:lnTo>
                    <a:lnTo>
                      <a:pt x="264" y="255"/>
                    </a:lnTo>
                    <a:lnTo>
                      <a:pt x="250" y="243"/>
                    </a:lnTo>
                    <a:lnTo>
                      <a:pt x="236" y="232"/>
                    </a:lnTo>
                    <a:lnTo>
                      <a:pt x="223" y="218"/>
                    </a:lnTo>
                    <a:lnTo>
                      <a:pt x="210" y="203"/>
                    </a:lnTo>
                    <a:lnTo>
                      <a:pt x="200" y="221"/>
                    </a:lnTo>
                    <a:lnTo>
                      <a:pt x="187" y="243"/>
                    </a:lnTo>
                    <a:lnTo>
                      <a:pt x="170" y="265"/>
                    </a:lnTo>
                    <a:lnTo>
                      <a:pt x="153" y="288"/>
                    </a:lnTo>
                    <a:lnTo>
                      <a:pt x="136" y="308"/>
                    </a:lnTo>
                    <a:lnTo>
                      <a:pt x="122" y="325"/>
                    </a:lnTo>
                    <a:lnTo>
                      <a:pt x="112" y="335"/>
                    </a:lnTo>
                    <a:lnTo>
                      <a:pt x="108" y="340"/>
                    </a:lnTo>
                    <a:lnTo>
                      <a:pt x="100" y="348"/>
                    </a:lnTo>
                    <a:lnTo>
                      <a:pt x="91" y="357"/>
                    </a:lnTo>
                    <a:lnTo>
                      <a:pt x="83" y="365"/>
                    </a:lnTo>
                    <a:lnTo>
                      <a:pt x="78" y="370"/>
                    </a:lnTo>
                    <a:lnTo>
                      <a:pt x="101" y="388"/>
                    </a:lnTo>
                    <a:lnTo>
                      <a:pt x="123" y="408"/>
                    </a:lnTo>
                    <a:lnTo>
                      <a:pt x="144" y="431"/>
                    </a:lnTo>
                    <a:lnTo>
                      <a:pt x="162" y="456"/>
                    </a:lnTo>
                    <a:lnTo>
                      <a:pt x="178" y="484"/>
                    </a:lnTo>
                    <a:lnTo>
                      <a:pt x="191" y="513"/>
                    </a:lnTo>
                    <a:lnTo>
                      <a:pt x="200" y="544"/>
                    </a:lnTo>
                    <a:lnTo>
                      <a:pt x="206" y="577"/>
                    </a:lnTo>
                    <a:lnTo>
                      <a:pt x="220" y="559"/>
                    </a:lnTo>
                    <a:lnTo>
                      <a:pt x="235" y="543"/>
                    </a:lnTo>
                    <a:lnTo>
                      <a:pt x="251" y="528"/>
                    </a:lnTo>
                    <a:lnTo>
                      <a:pt x="268" y="517"/>
                    </a:lnTo>
                    <a:lnTo>
                      <a:pt x="286" y="512"/>
                    </a:lnTo>
                    <a:lnTo>
                      <a:pt x="303" y="509"/>
                    </a:lnTo>
                    <a:lnTo>
                      <a:pt x="320" y="514"/>
                    </a:lnTo>
                    <a:lnTo>
                      <a:pt x="337" y="525"/>
                    </a:lnTo>
                    <a:lnTo>
                      <a:pt x="349" y="538"/>
                    </a:lnTo>
                    <a:lnTo>
                      <a:pt x="359" y="552"/>
                    </a:lnTo>
                    <a:lnTo>
                      <a:pt x="367" y="568"/>
                    </a:lnTo>
                    <a:lnTo>
                      <a:pt x="374" y="585"/>
                    </a:lnTo>
                    <a:lnTo>
                      <a:pt x="379" y="604"/>
                    </a:lnTo>
                    <a:lnTo>
                      <a:pt x="380" y="622"/>
                    </a:lnTo>
                    <a:lnTo>
                      <a:pt x="380" y="642"/>
                    </a:lnTo>
                    <a:lnTo>
                      <a:pt x="378" y="662"/>
                    </a:lnTo>
                    <a:lnTo>
                      <a:pt x="372" y="684"/>
                    </a:lnTo>
                    <a:lnTo>
                      <a:pt x="363" y="710"/>
                    </a:lnTo>
                    <a:lnTo>
                      <a:pt x="350" y="736"/>
                    </a:lnTo>
                    <a:lnTo>
                      <a:pt x="337" y="763"/>
                    </a:lnTo>
                    <a:lnTo>
                      <a:pt x="324" y="786"/>
                    </a:lnTo>
                    <a:lnTo>
                      <a:pt x="313" y="806"/>
                    </a:lnTo>
                    <a:lnTo>
                      <a:pt x="304" y="820"/>
                    </a:lnTo>
                    <a:lnTo>
                      <a:pt x="301" y="826"/>
                    </a:lnTo>
                    <a:lnTo>
                      <a:pt x="318" y="837"/>
                    </a:lnTo>
                    <a:lnTo>
                      <a:pt x="333" y="852"/>
                    </a:lnTo>
                    <a:lnTo>
                      <a:pt x="347" y="871"/>
                    </a:lnTo>
                    <a:lnTo>
                      <a:pt x="359" y="890"/>
                    </a:lnTo>
                    <a:lnTo>
                      <a:pt x="368" y="911"/>
                    </a:lnTo>
                    <a:lnTo>
                      <a:pt x="377" y="934"/>
                    </a:lnTo>
                    <a:lnTo>
                      <a:pt x="382" y="957"/>
                    </a:lnTo>
                    <a:lnTo>
                      <a:pt x="385" y="981"/>
                    </a:lnTo>
                    <a:lnTo>
                      <a:pt x="385" y="981"/>
                    </a:lnTo>
                    <a:lnTo>
                      <a:pt x="385" y="980"/>
                    </a:lnTo>
                    <a:lnTo>
                      <a:pt x="385" y="980"/>
                    </a:lnTo>
                    <a:lnTo>
                      <a:pt x="386" y="980"/>
                    </a:lnTo>
                    <a:lnTo>
                      <a:pt x="404" y="966"/>
                    </a:lnTo>
                    <a:lnTo>
                      <a:pt x="424" y="954"/>
                    </a:lnTo>
                    <a:lnTo>
                      <a:pt x="445" y="946"/>
                    </a:lnTo>
                    <a:lnTo>
                      <a:pt x="466" y="939"/>
                    </a:lnTo>
                    <a:lnTo>
                      <a:pt x="488" y="937"/>
                    </a:lnTo>
                    <a:lnTo>
                      <a:pt x="510" y="937"/>
                    </a:lnTo>
                    <a:lnTo>
                      <a:pt x="531" y="940"/>
                    </a:lnTo>
                    <a:lnTo>
                      <a:pt x="550" y="947"/>
                    </a:lnTo>
                    <a:lnTo>
                      <a:pt x="553" y="939"/>
                    </a:lnTo>
                    <a:lnTo>
                      <a:pt x="556" y="923"/>
                    </a:lnTo>
                    <a:lnTo>
                      <a:pt x="563" y="901"/>
                    </a:lnTo>
                    <a:lnTo>
                      <a:pt x="571" y="874"/>
                    </a:lnTo>
                    <a:lnTo>
                      <a:pt x="580" y="846"/>
                    </a:lnTo>
                    <a:lnTo>
                      <a:pt x="592" y="819"/>
                    </a:lnTo>
                    <a:lnTo>
                      <a:pt x="602" y="794"/>
                    </a:lnTo>
                    <a:lnTo>
                      <a:pt x="614" y="775"/>
                    </a:lnTo>
                    <a:lnTo>
                      <a:pt x="625" y="760"/>
                    </a:lnTo>
                    <a:lnTo>
                      <a:pt x="639" y="748"/>
                    </a:lnTo>
                    <a:lnTo>
                      <a:pt x="654" y="737"/>
                    </a:lnTo>
                    <a:lnTo>
                      <a:pt x="669" y="729"/>
                    </a:lnTo>
                    <a:lnTo>
                      <a:pt x="685" y="723"/>
                    </a:lnTo>
                    <a:lnTo>
                      <a:pt x="703" y="720"/>
                    </a:lnTo>
                    <a:lnTo>
                      <a:pt x="719" y="719"/>
                    </a:lnTo>
                    <a:lnTo>
                      <a:pt x="735" y="721"/>
                    </a:lnTo>
                    <a:lnTo>
                      <a:pt x="753" y="728"/>
                    </a:lnTo>
                    <a:lnTo>
                      <a:pt x="767" y="740"/>
                    </a:lnTo>
                    <a:lnTo>
                      <a:pt x="777" y="755"/>
                    </a:lnTo>
                    <a:lnTo>
                      <a:pt x="784" y="773"/>
                    </a:lnTo>
                    <a:lnTo>
                      <a:pt x="788" y="794"/>
                    </a:lnTo>
                    <a:lnTo>
                      <a:pt x="789" y="817"/>
                    </a:lnTo>
                    <a:lnTo>
                      <a:pt x="788" y="840"/>
                    </a:lnTo>
                    <a:lnTo>
                      <a:pt x="784" y="863"/>
                    </a:lnTo>
                    <a:lnTo>
                      <a:pt x="797" y="854"/>
                    </a:lnTo>
                    <a:lnTo>
                      <a:pt x="808" y="844"/>
                    </a:lnTo>
                    <a:lnTo>
                      <a:pt x="821" y="837"/>
                    </a:lnTo>
                    <a:lnTo>
                      <a:pt x="833" y="831"/>
                    </a:lnTo>
                    <a:lnTo>
                      <a:pt x="844" y="825"/>
                    </a:lnTo>
                    <a:lnTo>
                      <a:pt x="856" y="819"/>
                    </a:lnTo>
                    <a:lnTo>
                      <a:pt x="867" y="816"/>
                    </a:lnTo>
                    <a:lnTo>
                      <a:pt x="880" y="813"/>
                    </a:lnTo>
                    <a:lnTo>
                      <a:pt x="893" y="812"/>
                    </a:lnTo>
                    <a:lnTo>
                      <a:pt x="906" y="811"/>
                    </a:lnTo>
                    <a:lnTo>
                      <a:pt x="921" y="812"/>
                    </a:lnTo>
                    <a:lnTo>
                      <a:pt x="936" y="814"/>
                    </a:lnTo>
                    <a:lnTo>
                      <a:pt x="952" y="818"/>
                    </a:lnTo>
                    <a:lnTo>
                      <a:pt x="971" y="823"/>
                    </a:lnTo>
                    <a:lnTo>
                      <a:pt x="989" y="828"/>
                    </a:lnTo>
                    <a:lnTo>
                      <a:pt x="1010" y="835"/>
                    </a:lnTo>
                    <a:lnTo>
                      <a:pt x="1008" y="828"/>
                    </a:lnTo>
                    <a:lnTo>
                      <a:pt x="1004" y="814"/>
                    </a:lnTo>
                    <a:lnTo>
                      <a:pt x="1001" y="799"/>
                    </a:lnTo>
                    <a:lnTo>
                      <a:pt x="999" y="788"/>
                    </a:lnTo>
                    <a:lnTo>
                      <a:pt x="1000" y="783"/>
                    </a:lnTo>
                    <a:lnTo>
                      <a:pt x="1002" y="772"/>
                    </a:lnTo>
                    <a:lnTo>
                      <a:pt x="1007" y="756"/>
                    </a:lnTo>
                    <a:lnTo>
                      <a:pt x="1011" y="734"/>
                    </a:lnTo>
                    <a:lnTo>
                      <a:pt x="1017" y="712"/>
                    </a:lnTo>
                    <a:lnTo>
                      <a:pt x="1024" y="689"/>
                    </a:lnTo>
                    <a:lnTo>
                      <a:pt x="1032" y="667"/>
                    </a:lnTo>
                    <a:lnTo>
                      <a:pt x="1039" y="650"/>
                    </a:lnTo>
                    <a:lnTo>
                      <a:pt x="1025" y="643"/>
                    </a:lnTo>
                    <a:lnTo>
                      <a:pt x="1011" y="636"/>
                    </a:lnTo>
                    <a:lnTo>
                      <a:pt x="996" y="628"/>
                    </a:lnTo>
                    <a:lnTo>
                      <a:pt x="981" y="620"/>
                    </a:lnTo>
                    <a:lnTo>
                      <a:pt x="966" y="611"/>
                    </a:lnTo>
                    <a:lnTo>
                      <a:pt x="952" y="603"/>
                    </a:lnTo>
                    <a:lnTo>
                      <a:pt x="937" y="592"/>
                    </a:lnTo>
                    <a:lnTo>
                      <a:pt x="924" y="582"/>
                    </a:lnTo>
                    <a:lnTo>
                      <a:pt x="911" y="570"/>
                    </a:lnTo>
                    <a:lnTo>
                      <a:pt x="898" y="559"/>
                    </a:lnTo>
                    <a:lnTo>
                      <a:pt x="887" y="546"/>
                    </a:lnTo>
                    <a:lnTo>
                      <a:pt x="876" y="532"/>
                    </a:lnTo>
                    <a:lnTo>
                      <a:pt x="867" y="517"/>
                    </a:lnTo>
                    <a:lnTo>
                      <a:pt x="859" y="501"/>
                    </a:lnTo>
                    <a:lnTo>
                      <a:pt x="853" y="485"/>
                    </a:lnTo>
                    <a:lnTo>
                      <a:pt x="849" y="467"/>
                    </a:lnTo>
                    <a:lnTo>
                      <a:pt x="849" y="452"/>
                    </a:lnTo>
                    <a:lnTo>
                      <a:pt x="852" y="431"/>
                    </a:lnTo>
                    <a:lnTo>
                      <a:pt x="859" y="408"/>
                    </a:lnTo>
                    <a:lnTo>
                      <a:pt x="868" y="383"/>
                    </a:lnTo>
                    <a:lnTo>
                      <a:pt x="878" y="358"/>
                    </a:lnTo>
                    <a:lnTo>
                      <a:pt x="887" y="336"/>
                    </a:lnTo>
                    <a:lnTo>
                      <a:pt x="895" y="319"/>
                    </a:lnTo>
                    <a:lnTo>
                      <a:pt x="902" y="309"/>
                    </a:lnTo>
                    <a:lnTo>
                      <a:pt x="891" y="310"/>
                    </a:lnTo>
                    <a:lnTo>
                      <a:pt x="881" y="311"/>
                    </a:lnTo>
                    <a:lnTo>
                      <a:pt x="870" y="312"/>
                    </a:lnTo>
                    <a:lnTo>
                      <a:pt x="858" y="315"/>
                    </a:lnTo>
                    <a:lnTo>
                      <a:pt x="847" y="316"/>
                    </a:lnTo>
                    <a:lnTo>
                      <a:pt x="835" y="318"/>
                    </a:lnTo>
                    <a:lnTo>
                      <a:pt x="822" y="318"/>
                    </a:lnTo>
                    <a:lnTo>
                      <a:pt x="810" y="319"/>
                    </a:lnTo>
                    <a:lnTo>
                      <a:pt x="797" y="318"/>
                    </a:lnTo>
                    <a:lnTo>
                      <a:pt x="783" y="317"/>
                    </a:lnTo>
                    <a:lnTo>
                      <a:pt x="770" y="313"/>
                    </a:lnTo>
                    <a:lnTo>
                      <a:pt x="757" y="309"/>
                    </a:lnTo>
                    <a:lnTo>
                      <a:pt x="743" y="303"/>
                    </a:lnTo>
                    <a:lnTo>
                      <a:pt x="729" y="296"/>
                    </a:lnTo>
                    <a:lnTo>
                      <a:pt x="714" y="286"/>
                    </a:lnTo>
                    <a:lnTo>
                      <a:pt x="700" y="274"/>
                    </a:lnTo>
                    <a:lnTo>
                      <a:pt x="741" y="237"/>
                    </a:lnTo>
                    <a:lnTo>
                      <a:pt x="752" y="252"/>
                    </a:lnTo>
                    <a:lnTo>
                      <a:pt x="766" y="264"/>
                    </a:lnTo>
                    <a:lnTo>
                      <a:pt x="782" y="273"/>
                    </a:lnTo>
                    <a:lnTo>
                      <a:pt x="799" y="279"/>
                    </a:lnTo>
                    <a:lnTo>
                      <a:pt x="818" y="282"/>
                    </a:lnTo>
                    <a:lnTo>
                      <a:pt x="838" y="283"/>
                    </a:lnTo>
                    <a:lnTo>
                      <a:pt x="859" y="282"/>
                    </a:lnTo>
                    <a:lnTo>
                      <a:pt x="880" y="281"/>
                    </a:lnTo>
                    <a:lnTo>
                      <a:pt x="902" y="279"/>
                    </a:lnTo>
                    <a:lnTo>
                      <a:pt x="923" y="277"/>
                    </a:lnTo>
                    <a:lnTo>
                      <a:pt x="943" y="273"/>
                    </a:lnTo>
                    <a:lnTo>
                      <a:pt x="963" y="271"/>
                    </a:lnTo>
                    <a:lnTo>
                      <a:pt x="981" y="269"/>
                    </a:lnTo>
                    <a:lnTo>
                      <a:pt x="997" y="267"/>
                    </a:lnTo>
                    <a:lnTo>
                      <a:pt x="1012" y="269"/>
                    </a:lnTo>
                    <a:lnTo>
                      <a:pt x="1025" y="271"/>
                    </a:lnTo>
                    <a:lnTo>
                      <a:pt x="1008" y="281"/>
                    </a:lnTo>
                    <a:lnTo>
                      <a:pt x="988" y="293"/>
                    </a:lnTo>
                    <a:lnTo>
                      <a:pt x="966" y="307"/>
                    </a:lnTo>
                    <a:lnTo>
                      <a:pt x="946" y="324"/>
                    </a:lnTo>
                    <a:lnTo>
                      <a:pt x="926" y="343"/>
                    </a:lnTo>
                    <a:lnTo>
                      <a:pt x="909" y="366"/>
                    </a:lnTo>
                    <a:lnTo>
                      <a:pt x="896" y="393"/>
                    </a:lnTo>
                    <a:lnTo>
                      <a:pt x="887" y="423"/>
                    </a:lnTo>
                    <a:lnTo>
                      <a:pt x="887" y="455"/>
                    </a:lnTo>
                    <a:lnTo>
                      <a:pt x="890" y="483"/>
                    </a:lnTo>
                    <a:lnTo>
                      <a:pt x="898" y="505"/>
                    </a:lnTo>
                    <a:lnTo>
                      <a:pt x="910" y="520"/>
                    </a:lnTo>
                    <a:lnTo>
                      <a:pt x="929" y="535"/>
                    </a:lnTo>
                    <a:lnTo>
                      <a:pt x="949" y="548"/>
                    </a:lnTo>
                    <a:lnTo>
                      <a:pt x="970" y="561"/>
                    </a:lnTo>
                    <a:lnTo>
                      <a:pt x="992" y="573"/>
                    </a:lnTo>
                    <a:lnTo>
                      <a:pt x="1012" y="582"/>
                    </a:lnTo>
                    <a:lnTo>
                      <a:pt x="1035" y="591"/>
                    </a:lnTo>
                    <a:lnTo>
                      <a:pt x="1057" y="599"/>
                    </a:lnTo>
                    <a:lnTo>
                      <a:pt x="1080" y="606"/>
                    </a:lnTo>
                    <a:lnTo>
                      <a:pt x="1061" y="647"/>
                    </a:lnTo>
                    <a:lnTo>
                      <a:pt x="1047" y="690"/>
                    </a:lnTo>
                    <a:lnTo>
                      <a:pt x="1037" y="732"/>
                    </a:lnTo>
                    <a:lnTo>
                      <a:pt x="1032" y="772"/>
                    </a:lnTo>
                    <a:lnTo>
                      <a:pt x="1028" y="808"/>
                    </a:lnTo>
                    <a:lnTo>
                      <a:pt x="1027" y="839"/>
                    </a:lnTo>
                    <a:lnTo>
                      <a:pt x="1027" y="862"/>
                    </a:lnTo>
                    <a:lnTo>
                      <a:pt x="1027" y="876"/>
                    </a:lnTo>
                    <a:lnTo>
                      <a:pt x="1012" y="870"/>
                    </a:lnTo>
                    <a:lnTo>
                      <a:pt x="997" y="865"/>
                    </a:lnTo>
                    <a:lnTo>
                      <a:pt x="981" y="861"/>
                    </a:lnTo>
                    <a:lnTo>
                      <a:pt x="965" y="857"/>
                    </a:lnTo>
                    <a:lnTo>
                      <a:pt x="948" y="855"/>
                    </a:lnTo>
                    <a:lnTo>
                      <a:pt x="932" y="854"/>
                    </a:lnTo>
                    <a:lnTo>
                      <a:pt x="914" y="854"/>
                    </a:lnTo>
                    <a:lnTo>
                      <a:pt x="897" y="855"/>
                    </a:lnTo>
                    <a:lnTo>
                      <a:pt x="881" y="856"/>
                    </a:lnTo>
                    <a:lnTo>
                      <a:pt x="864" y="859"/>
                    </a:lnTo>
                    <a:lnTo>
                      <a:pt x="848" y="864"/>
                    </a:lnTo>
                    <a:lnTo>
                      <a:pt x="830" y="870"/>
                    </a:lnTo>
                    <a:lnTo>
                      <a:pt x="814" y="877"/>
                    </a:lnTo>
                    <a:lnTo>
                      <a:pt x="799" y="886"/>
                    </a:lnTo>
                    <a:lnTo>
                      <a:pt x="784" y="896"/>
                    </a:lnTo>
                    <a:lnTo>
                      <a:pt x="769" y="908"/>
                    </a:lnTo>
                    <a:lnTo>
                      <a:pt x="768" y="900"/>
                    </a:lnTo>
                    <a:lnTo>
                      <a:pt x="766" y="884"/>
                    </a:lnTo>
                    <a:lnTo>
                      <a:pt x="762" y="862"/>
                    </a:lnTo>
                    <a:lnTo>
                      <a:pt x="757" y="837"/>
                    </a:lnTo>
                    <a:lnTo>
                      <a:pt x="750" y="813"/>
                    </a:lnTo>
                    <a:lnTo>
                      <a:pt x="742" y="791"/>
                    </a:lnTo>
                    <a:lnTo>
                      <a:pt x="734" y="775"/>
                    </a:lnTo>
                    <a:lnTo>
                      <a:pt x="723" y="768"/>
                    </a:lnTo>
                    <a:lnTo>
                      <a:pt x="681" y="772"/>
                    </a:lnTo>
                    <a:lnTo>
                      <a:pt x="646" y="795"/>
                    </a:lnTo>
                    <a:lnTo>
                      <a:pt x="620" y="832"/>
                    </a:lnTo>
                    <a:lnTo>
                      <a:pt x="599" y="876"/>
                    </a:lnTo>
                    <a:lnTo>
                      <a:pt x="585" y="922"/>
                    </a:lnTo>
                    <a:lnTo>
                      <a:pt x="577" y="964"/>
                    </a:lnTo>
                    <a:lnTo>
                      <a:pt x="574" y="996"/>
                    </a:lnTo>
                    <a:lnTo>
                      <a:pt x="574" y="1013"/>
                    </a:lnTo>
                    <a:lnTo>
                      <a:pt x="555" y="993"/>
                    </a:lnTo>
                    <a:lnTo>
                      <a:pt x="536" y="980"/>
                    </a:lnTo>
                    <a:lnTo>
                      <a:pt x="515" y="973"/>
                    </a:lnTo>
                    <a:lnTo>
                      <a:pt x="495" y="972"/>
                    </a:lnTo>
                    <a:lnTo>
                      <a:pt x="476" y="976"/>
                    </a:lnTo>
                    <a:lnTo>
                      <a:pt x="456" y="983"/>
                    </a:lnTo>
                    <a:lnTo>
                      <a:pt x="436" y="993"/>
                    </a:lnTo>
                    <a:lnTo>
                      <a:pt x="419" y="1006"/>
                    </a:lnTo>
                    <a:lnTo>
                      <a:pt x="402" y="1019"/>
                    </a:lnTo>
                    <a:lnTo>
                      <a:pt x="387" y="1033"/>
                    </a:lnTo>
                    <a:lnTo>
                      <a:pt x="373" y="1048"/>
                    </a:lnTo>
                    <a:lnTo>
                      <a:pt x="362" y="1062"/>
                    </a:lnTo>
                    <a:lnTo>
                      <a:pt x="351" y="1074"/>
                    </a:lnTo>
                    <a:lnTo>
                      <a:pt x="344" y="1084"/>
                    </a:lnTo>
                    <a:lnTo>
                      <a:pt x="340" y="1090"/>
                    </a:lnTo>
                    <a:lnTo>
                      <a:pt x="339" y="1092"/>
                    </a:lnTo>
                    <a:lnTo>
                      <a:pt x="339" y="1025"/>
                    </a:lnTo>
                    <a:lnTo>
                      <a:pt x="332" y="972"/>
                    </a:lnTo>
                    <a:lnTo>
                      <a:pt x="319" y="932"/>
                    </a:lnTo>
                    <a:lnTo>
                      <a:pt x="304" y="901"/>
                    </a:lnTo>
                    <a:lnTo>
                      <a:pt x="287" y="879"/>
                    </a:lnTo>
                    <a:lnTo>
                      <a:pt x="268" y="863"/>
                    </a:lnTo>
                    <a:lnTo>
                      <a:pt x="250" y="851"/>
                    </a:lnTo>
                    <a:lnTo>
                      <a:pt x="235" y="842"/>
                    </a:lnTo>
                    <a:lnTo>
                      <a:pt x="246" y="833"/>
                    </a:lnTo>
                    <a:lnTo>
                      <a:pt x="267" y="812"/>
                    </a:lnTo>
                    <a:lnTo>
                      <a:pt x="291" y="780"/>
                    </a:lnTo>
                    <a:lnTo>
                      <a:pt x="314" y="742"/>
                    </a:lnTo>
                    <a:lnTo>
                      <a:pt x="333" y="699"/>
                    </a:lnTo>
                    <a:lnTo>
                      <a:pt x="341" y="656"/>
                    </a:lnTo>
                    <a:lnTo>
                      <a:pt x="334" y="613"/>
                    </a:lnTo>
                    <a:lnTo>
                      <a:pt x="307" y="574"/>
                    </a:lnTo>
                    <a:lnTo>
                      <a:pt x="296" y="569"/>
                    </a:lnTo>
                    <a:lnTo>
                      <a:pt x="280" y="571"/>
                    </a:lnTo>
                    <a:lnTo>
                      <a:pt x="260" y="578"/>
                    </a:lnTo>
                    <a:lnTo>
                      <a:pt x="239" y="588"/>
                    </a:lnTo>
                    <a:lnTo>
                      <a:pt x="219" y="598"/>
                    </a:lnTo>
                    <a:lnTo>
                      <a:pt x="201" y="608"/>
                    </a:lnTo>
                    <a:lnTo>
                      <a:pt x="189" y="615"/>
                    </a:lnTo>
                    <a:lnTo>
                      <a:pt x="183" y="620"/>
                    </a:lnTo>
                    <a:lnTo>
                      <a:pt x="177" y="581"/>
                    </a:lnTo>
                    <a:lnTo>
                      <a:pt x="162" y="544"/>
                    </a:lnTo>
                    <a:lnTo>
                      <a:pt x="143" y="509"/>
                    </a:lnTo>
                    <a:lnTo>
                      <a:pt x="117" y="478"/>
                    </a:lnTo>
                    <a:lnTo>
                      <a:pt x="89" y="450"/>
                    </a:lnTo>
                    <a:lnTo>
                      <a:pt x="59" y="426"/>
                    </a:lnTo>
                    <a:lnTo>
                      <a:pt x="29" y="404"/>
                    </a:lnTo>
                    <a:lnTo>
                      <a:pt x="0" y="386"/>
                    </a:lnTo>
                    <a:lnTo>
                      <a:pt x="9" y="381"/>
                    </a:lnTo>
                    <a:lnTo>
                      <a:pt x="19" y="373"/>
                    </a:lnTo>
                    <a:lnTo>
                      <a:pt x="31" y="365"/>
                    </a:lnTo>
                    <a:lnTo>
                      <a:pt x="45" y="354"/>
                    </a:lnTo>
                    <a:lnTo>
                      <a:pt x="60" y="341"/>
                    </a:lnTo>
                    <a:lnTo>
                      <a:pt x="76" y="327"/>
                    </a:lnTo>
                    <a:lnTo>
                      <a:pt x="92" y="311"/>
                    </a:lnTo>
                    <a:lnTo>
                      <a:pt x="108" y="294"/>
                    </a:lnTo>
                    <a:lnTo>
                      <a:pt x="124" y="275"/>
                    </a:lnTo>
                    <a:lnTo>
                      <a:pt x="140" y="257"/>
                    </a:lnTo>
                    <a:lnTo>
                      <a:pt x="157" y="236"/>
                    </a:lnTo>
                    <a:lnTo>
                      <a:pt x="170" y="216"/>
                    </a:lnTo>
                    <a:lnTo>
                      <a:pt x="183" y="194"/>
                    </a:lnTo>
                    <a:lnTo>
                      <a:pt x="195" y="172"/>
                    </a:lnTo>
                    <a:lnTo>
                      <a:pt x="205" y="150"/>
                    </a:lnTo>
                    <a:lnTo>
                      <a:pt x="212" y="127"/>
                    </a:lnTo>
                    <a:lnTo>
                      <a:pt x="229" y="153"/>
                    </a:lnTo>
                    <a:lnTo>
                      <a:pt x="245" y="176"/>
                    </a:lnTo>
                    <a:lnTo>
                      <a:pt x="263" y="195"/>
                    </a:lnTo>
                    <a:lnTo>
                      <a:pt x="280" y="211"/>
                    </a:lnTo>
                    <a:lnTo>
                      <a:pt x="298" y="224"/>
                    </a:lnTo>
                    <a:lnTo>
                      <a:pt x="318" y="233"/>
                    </a:lnTo>
                    <a:lnTo>
                      <a:pt x="340" y="241"/>
                    </a:lnTo>
                    <a:lnTo>
                      <a:pt x="362" y="247"/>
                    </a:lnTo>
                    <a:lnTo>
                      <a:pt x="371" y="248"/>
                    </a:lnTo>
                    <a:lnTo>
                      <a:pt x="380" y="247"/>
                    </a:lnTo>
                    <a:lnTo>
                      <a:pt x="389" y="244"/>
                    </a:lnTo>
                    <a:lnTo>
                      <a:pt x="400" y="240"/>
                    </a:lnTo>
                    <a:lnTo>
                      <a:pt x="410" y="234"/>
                    </a:lnTo>
                    <a:lnTo>
                      <a:pt x="421" y="226"/>
                    </a:lnTo>
                    <a:lnTo>
                      <a:pt x="432" y="216"/>
                    </a:lnTo>
                    <a:lnTo>
                      <a:pt x="443" y="204"/>
                    </a:lnTo>
                    <a:lnTo>
                      <a:pt x="456" y="159"/>
                    </a:lnTo>
                    <a:lnTo>
                      <a:pt x="458" y="107"/>
                    </a:lnTo>
                    <a:lnTo>
                      <a:pt x="454" y="55"/>
                    </a:lnTo>
                    <a:lnTo>
                      <a:pt x="447" y="11"/>
                    </a:lnTo>
                    <a:lnTo>
                      <a:pt x="477" y="24"/>
                    </a:lnTo>
                    <a:lnTo>
                      <a:pt x="502" y="42"/>
                    </a:lnTo>
                    <a:lnTo>
                      <a:pt x="524" y="61"/>
                    </a:lnTo>
                    <a:lnTo>
                      <a:pt x="542" y="83"/>
                    </a:lnTo>
                    <a:lnTo>
                      <a:pt x="559" y="106"/>
                    </a:lnTo>
                    <a:lnTo>
                      <a:pt x="572" y="129"/>
                    </a:lnTo>
                    <a:lnTo>
                      <a:pt x="585" y="152"/>
                    </a:lnTo>
                    <a:lnTo>
                      <a:pt x="595" y="173"/>
                    </a:lnTo>
                    <a:lnTo>
                      <a:pt x="602" y="188"/>
                    </a:lnTo>
                    <a:lnTo>
                      <a:pt x="610" y="202"/>
                    </a:lnTo>
                    <a:lnTo>
                      <a:pt x="617" y="212"/>
                    </a:lnTo>
                    <a:lnTo>
                      <a:pt x="623" y="220"/>
                    </a:lnTo>
                    <a:lnTo>
                      <a:pt x="630" y="226"/>
                    </a:lnTo>
                    <a:lnTo>
                      <a:pt x="638" y="228"/>
                    </a:lnTo>
                    <a:lnTo>
                      <a:pt x="646" y="226"/>
                    </a:lnTo>
                    <a:lnTo>
                      <a:pt x="654" y="220"/>
                    </a:lnTo>
                    <a:lnTo>
                      <a:pt x="656" y="216"/>
                    </a:lnTo>
                    <a:lnTo>
                      <a:pt x="661" y="204"/>
                    </a:lnTo>
                    <a:lnTo>
                      <a:pt x="668" y="188"/>
                    </a:lnTo>
                    <a:lnTo>
                      <a:pt x="677" y="166"/>
                    </a:lnTo>
                    <a:lnTo>
                      <a:pt x="685" y="143"/>
                    </a:lnTo>
                    <a:lnTo>
                      <a:pt x="693" y="119"/>
                    </a:lnTo>
                    <a:lnTo>
                      <a:pt x="700" y="95"/>
                    </a:lnTo>
                    <a:lnTo>
                      <a:pt x="704" y="74"/>
                    </a:lnTo>
                    <a:lnTo>
                      <a:pt x="704" y="57"/>
                    </a:lnTo>
                    <a:lnTo>
                      <a:pt x="704" y="36"/>
                    </a:lnTo>
                    <a:lnTo>
                      <a:pt x="704" y="16"/>
                    </a:lnTo>
                    <a:lnTo>
                      <a:pt x="703" y="0"/>
                    </a:lnTo>
                    <a:lnTo>
                      <a:pt x="741" y="6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b="1">
                  <a:latin typeface="Georgia" pitchFamily="18" charset="0"/>
                </a:endParaRPr>
              </a:p>
            </p:txBody>
          </p:sp>
          <p:sp>
            <p:nvSpPr>
              <p:cNvPr id="120848" name="Freeform 16"/>
              <p:cNvSpPr>
                <a:spLocks/>
              </p:cNvSpPr>
              <p:nvPr/>
            </p:nvSpPr>
            <p:spPr bwMode="auto">
              <a:xfrm>
                <a:off x="1086" y="2958"/>
                <a:ext cx="83" cy="74"/>
              </a:xfrm>
              <a:custGeom>
                <a:avLst/>
                <a:gdLst/>
                <a:ahLst/>
                <a:cxnLst>
                  <a:cxn ang="0">
                    <a:pos x="70" y="129"/>
                  </a:cxn>
                  <a:cxn ang="0">
                    <a:pos x="68" y="113"/>
                  </a:cxn>
                  <a:cxn ang="0">
                    <a:pos x="66" y="94"/>
                  </a:cxn>
                  <a:cxn ang="0">
                    <a:pos x="64" y="77"/>
                  </a:cxn>
                  <a:cxn ang="0">
                    <a:pos x="60" y="66"/>
                  </a:cxn>
                  <a:cxn ang="0">
                    <a:pos x="63" y="63"/>
                  </a:cxn>
                  <a:cxn ang="0">
                    <a:pos x="68" y="56"/>
                  </a:cxn>
                  <a:cxn ang="0">
                    <a:pos x="78" y="48"/>
                  </a:cxn>
                  <a:cxn ang="0">
                    <a:pos x="88" y="40"/>
                  </a:cxn>
                  <a:cxn ang="0">
                    <a:pos x="101" y="34"/>
                  </a:cxn>
                  <a:cxn ang="0">
                    <a:pos x="112" y="31"/>
                  </a:cxn>
                  <a:cxn ang="0">
                    <a:pos x="124" y="33"/>
                  </a:cxn>
                  <a:cxn ang="0">
                    <a:pos x="134" y="41"/>
                  </a:cxn>
                  <a:cxn ang="0">
                    <a:pos x="134" y="52"/>
                  </a:cxn>
                  <a:cxn ang="0">
                    <a:pos x="132" y="75"/>
                  </a:cxn>
                  <a:cxn ang="0">
                    <a:pos x="126" y="106"/>
                  </a:cxn>
                  <a:cxn ang="0">
                    <a:pos x="119" y="140"/>
                  </a:cxn>
                  <a:cxn ang="0">
                    <a:pos x="154" y="148"/>
                  </a:cxn>
                  <a:cxn ang="0">
                    <a:pos x="157" y="127"/>
                  </a:cxn>
                  <a:cxn ang="0">
                    <a:pos x="161" y="100"/>
                  </a:cxn>
                  <a:cxn ang="0">
                    <a:pos x="163" y="72"/>
                  </a:cxn>
                  <a:cxn ang="0">
                    <a:pos x="165" y="48"/>
                  </a:cxn>
                  <a:cxn ang="0">
                    <a:pos x="166" y="36"/>
                  </a:cxn>
                  <a:cxn ang="0">
                    <a:pos x="163" y="24"/>
                  </a:cxn>
                  <a:cxn ang="0">
                    <a:pos x="158" y="15"/>
                  </a:cxn>
                  <a:cxn ang="0">
                    <a:pos x="150" y="8"/>
                  </a:cxn>
                  <a:cxn ang="0">
                    <a:pos x="146" y="6"/>
                  </a:cxn>
                  <a:cxn ang="0">
                    <a:pos x="140" y="3"/>
                  </a:cxn>
                  <a:cxn ang="0">
                    <a:pos x="134" y="1"/>
                  </a:cxn>
                  <a:cxn ang="0">
                    <a:pos x="127" y="0"/>
                  </a:cxn>
                  <a:cxn ang="0">
                    <a:pos x="120" y="0"/>
                  </a:cxn>
                  <a:cxn ang="0">
                    <a:pos x="114" y="1"/>
                  </a:cxn>
                  <a:cxn ang="0">
                    <a:pos x="106" y="1"/>
                  </a:cxn>
                  <a:cxn ang="0">
                    <a:pos x="99" y="3"/>
                  </a:cxn>
                  <a:cxn ang="0">
                    <a:pos x="76" y="11"/>
                  </a:cxn>
                  <a:cxn ang="0">
                    <a:pos x="57" y="18"/>
                  </a:cxn>
                  <a:cxn ang="0">
                    <a:pos x="40" y="26"/>
                  </a:cxn>
                  <a:cxn ang="0">
                    <a:pos x="26" y="33"/>
                  </a:cxn>
                  <a:cxn ang="0">
                    <a:pos x="14" y="40"/>
                  </a:cxn>
                  <a:cxn ang="0">
                    <a:pos x="6" y="45"/>
                  </a:cxn>
                  <a:cxn ang="0">
                    <a:pos x="2" y="48"/>
                  </a:cxn>
                  <a:cxn ang="0">
                    <a:pos x="0" y="49"/>
                  </a:cxn>
                  <a:cxn ang="0">
                    <a:pos x="4" y="56"/>
                  </a:cxn>
                  <a:cxn ang="0">
                    <a:pos x="12" y="74"/>
                  </a:cxn>
                  <a:cxn ang="0">
                    <a:pos x="22" y="98"/>
                  </a:cxn>
                  <a:cxn ang="0">
                    <a:pos x="32" y="123"/>
                  </a:cxn>
                  <a:cxn ang="0">
                    <a:pos x="70" y="129"/>
                  </a:cxn>
                </a:cxnLst>
                <a:rect l="0" t="0" r="r" b="b"/>
                <a:pathLst>
                  <a:path w="166" h="148">
                    <a:moveTo>
                      <a:pt x="70" y="129"/>
                    </a:moveTo>
                    <a:lnTo>
                      <a:pt x="68" y="113"/>
                    </a:lnTo>
                    <a:lnTo>
                      <a:pt x="66" y="94"/>
                    </a:lnTo>
                    <a:lnTo>
                      <a:pt x="64" y="77"/>
                    </a:lnTo>
                    <a:lnTo>
                      <a:pt x="60" y="66"/>
                    </a:lnTo>
                    <a:lnTo>
                      <a:pt x="63" y="63"/>
                    </a:lnTo>
                    <a:lnTo>
                      <a:pt x="68" y="56"/>
                    </a:lnTo>
                    <a:lnTo>
                      <a:pt x="78" y="48"/>
                    </a:lnTo>
                    <a:lnTo>
                      <a:pt x="88" y="40"/>
                    </a:lnTo>
                    <a:lnTo>
                      <a:pt x="101" y="34"/>
                    </a:lnTo>
                    <a:lnTo>
                      <a:pt x="112" y="31"/>
                    </a:lnTo>
                    <a:lnTo>
                      <a:pt x="124" y="33"/>
                    </a:lnTo>
                    <a:lnTo>
                      <a:pt x="134" y="41"/>
                    </a:lnTo>
                    <a:lnTo>
                      <a:pt x="134" y="52"/>
                    </a:lnTo>
                    <a:lnTo>
                      <a:pt x="132" y="75"/>
                    </a:lnTo>
                    <a:lnTo>
                      <a:pt x="126" y="106"/>
                    </a:lnTo>
                    <a:lnTo>
                      <a:pt x="119" y="140"/>
                    </a:lnTo>
                    <a:lnTo>
                      <a:pt x="154" y="148"/>
                    </a:lnTo>
                    <a:lnTo>
                      <a:pt x="157" y="127"/>
                    </a:lnTo>
                    <a:lnTo>
                      <a:pt x="161" y="100"/>
                    </a:lnTo>
                    <a:lnTo>
                      <a:pt x="163" y="72"/>
                    </a:lnTo>
                    <a:lnTo>
                      <a:pt x="165" y="48"/>
                    </a:lnTo>
                    <a:lnTo>
                      <a:pt x="166" y="36"/>
                    </a:lnTo>
                    <a:lnTo>
                      <a:pt x="163" y="24"/>
                    </a:lnTo>
                    <a:lnTo>
                      <a:pt x="158" y="15"/>
                    </a:lnTo>
                    <a:lnTo>
                      <a:pt x="150" y="8"/>
                    </a:lnTo>
                    <a:lnTo>
                      <a:pt x="146" y="6"/>
                    </a:lnTo>
                    <a:lnTo>
                      <a:pt x="140" y="3"/>
                    </a:lnTo>
                    <a:lnTo>
                      <a:pt x="134" y="1"/>
                    </a:lnTo>
                    <a:lnTo>
                      <a:pt x="127" y="0"/>
                    </a:lnTo>
                    <a:lnTo>
                      <a:pt x="120" y="0"/>
                    </a:lnTo>
                    <a:lnTo>
                      <a:pt x="114" y="1"/>
                    </a:lnTo>
                    <a:lnTo>
                      <a:pt x="106" y="1"/>
                    </a:lnTo>
                    <a:lnTo>
                      <a:pt x="99" y="3"/>
                    </a:lnTo>
                    <a:lnTo>
                      <a:pt x="76" y="11"/>
                    </a:lnTo>
                    <a:lnTo>
                      <a:pt x="57" y="18"/>
                    </a:lnTo>
                    <a:lnTo>
                      <a:pt x="40" y="26"/>
                    </a:lnTo>
                    <a:lnTo>
                      <a:pt x="26" y="33"/>
                    </a:lnTo>
                    <a:lnTo>
                      <a:pt x="14" y="40"/>
                    </a:lnTo>
                    <a:lnTo>
                      <a:pt x="6" y="45"/>
                    </a:lnTo>
                    <a:lnTo>
                      <a:pt x="2" y="48"/>
                    </a:lnTo>
                    <a:lnTo>
                      <a:pt x="0" y="49"/>
                    </a:lnTo>
                    <a:lnTo>
                      <a:pt x="4" y="56"/>
                    </a:lnTo>
                    <a:lnTo>
                      <a:pt x="12" y="74"/>
                    </a:lnTo>
                    <a:lnTo>
                      <a:pt x="22" y="98"/>
                    </a:lnTo>
                    <a:lnTo>
                      <a:pt x="32" y="123"/>
                    </a:lnTo>
                    <a:lnTo>
                      <a:pt x="70" y="129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b="1">
                  <a:latin typeface="Georgia" pitchFamily="18" charset="0"/>
                </a:endParaRPr>
              </a:p>
            </p:txBody>
          </p:sp>
          <p:sp>
            <p:nvSpPr>
              <p:cNvPr id="120849" name="Freeform 17"/>
              <p:cNvSpPr>
                <a:spLocks/>
              </p:cNvSpPr>
              <p:nvPr/>
            </p:nvSpPr>
            <p:spPr bwMode="auto">
              <a:xfrm>
                <a:off x="1098" y="3028"/>
                <a:ext cx="65" cy="117"/>
              </a:xfrm>
              <a:custGeom>
                <a:avLst/>
                <a:gdLst/>
                <a:ahLst/>
                <a:cxnLst>
                  <a:cxn ang="0">
                    <a:pos x="131" y="8"/>
                  </a:cxn>
                  <a:cxn ang="0">
                    <a:pos x="113" y="58"/>
                  </a:cxn>
                  <a:cxn ang="0">
                    <a:pos x="93" y="103"/>
                  </a:cxn>
                  <a:cxn ang="0">
                    <a:pos x="71" y="141"/>
                  </a:cxn>
                  <a:cxn ang="0">
                    <a:pos x="50" y="173"/>
                  </a:cxn>
                  <a:cxn ang="0">
                    <a:pos x="30" y="199"/>
                  </a:cxn>
                  <a:cxn ang="0">
                    <a:pos x="15" y="218"/>
                  </a:cxn>
                  <a:cxn ang="0">
                    <a:pos x="4" y="230"/>
                  </a:cxn>
                  <a:cxn ang="0">
                    <a:pos x="0" y="233"/>
                  </a:cxn>
                  <a:cxn ang="0">
                    <a:pos x="18" y="202"/>
                  </a:cxn>
                  <a:cxn ang="0">
                    <a:pos x="33" y="170"/>
                  </a:cxn>
                  <a:cxn ang="0">
                    <a:pos x="48" y="139"/>
                  </a:cxn>
                  <a:cxn ang="0">
                    <a:pos x="60" y="108"/>
                  </a:cxn>
                  <a:cxn ang="0">
                    <a:pos x="71" y="78"/>
                  </a:cxn>
                  <a:cxn ang="0">
                    <a:pos x="81" y="49"/>
                  </a:cxn>
                  <a:cxn ang="0">
                    <a:pos x="89" y="23"/>
                  </a:cxn>
                  <a:cxn ang="0">
                    <a:pos x="96" y="0"/>
                  </a:cxn>
                  <a:cxn ang="0">
                    <a:pos x="131" y="8"/>
                  </a:cxn>
                </a:cxnLst>
                <a:rect l="0" t="0" r="r" b="b"/>
                <a:pathLst>
                  <a:path w="131" h="233">
                    <a:moveTo>
                      <a:pt x="131" y="8"/>
                    </a:moveTo>
                    <a:lnTo>
                      <a:pt x="113" y="58"/>
                    </a:lnTo>
                    <a:lnTo>
                      <a:pt x="93" y="103"/>
                    </a:lnTo>
                    <a:lnTo>
                      <a:pt x="71" y="141"/>
                    </a:lnTo>
                    <a:lnTo>
                      <a:pt x="50" y="173"/>
                    </a:lnTo>
                    <a:lnTo>
                      <a:pt x="30" y="199"/>
                    </a:lnTo>
                    <a:lnTo>
                      <a:pt x="15" y="218"/>
                    </a:lnTo>
                    <a:lnTo>
                      <a:pt x="4" y="230"/>
                    </a:lnTo>
                    <a:lnTo>
                      <a:pt x="0" y="233"/>
                    </a:lnTo>
                    <a:lnTo>
                      <a:pt x="18" y="202"/>
                    </a:lnTo>
                    <a:lnTo>
                      <a:pt x="33" y="170"/>
                    </a:lnTo>
                    <a:lnTo>
                      <a:pt x="48" y="139"/>
                    </a:lnTo>
                    <a:lnTo>
                      <a:pt x="60" y="108"/>
                    </a:lnTo>
                    <a:lnTo>
                      <a:pt x="71" y="78"/>
                    </a:lnTo>
                    <a:lnTo>
                      <a:pt x="81" y="49"/>
                    </a:lnTo>
                    <a:lnTo>
                      <a:pt x="89" y="23"/>
                    </a:lnTo>
                    <a:lnTo>
                      <a:pt x="96" y="0"/>
                    </a:lnTo>
                    <a:lnTo>
                      <a:pt x="131" y="8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b="1">
                  <a:latin typeface="Georgia" pitchFamily="18" charset="0"/>
                </a:endParaRPr>
              </a:p>
            </p:txBody>
          </p:sp>
          <p:sp>
            <p:nvSpPr>
              <p:cNvPr id="120850" name="Freeform 18"/>
              <p:cNvSpPr>
                <a:spLocks/>
              </p:cNvSpPr>
              <p:nvPr/>
            </p:nvSpPr>
            <p:spPr bwMode="auto">
              <a:xfrm>
                <a:off x="949" y="3165"/>
                <a:ext cx="244" cy="307"/>
              </a:xfrm>
              <a:custGeom>
                <a:avLst/>
                <a:gdLst/>
                <a:ahLst/>
                <a:cxnLst>
                  <a:cxn ang="0">
                    <a:pos x="349" y="306"/>
                  </a:cxn>
                  <a:cxn ang="0">
                    <a:pos x="386" y="339"/>
                  </a:cxn>
                  <a:cxn ang="0">
                    <a:pos x="415" y="369"/>
                  </a:cxn>
                  <a:cxn ang="0">
                    <a:pos x="439" y="394"/>
                  </a:cxn>
                  <a:cxn ang="0">
                    <a:pos x="462" y="423"/>
                  </a:cxn>
                  <a:cxn ang="0">
                    <a:pos x="478" y="451"/>
                  </a:cxn>
                  <a:cxn ang="0">
                    <a:pos x="485" y="469"/>
                  </a:cxn>
                  <a:cxn ang="0">
                    <a:pos x="488" y="477"/>
                  </a:cxn>
                  <a:cxn ang="0">
                    <a:pos x="473" y="455"/>
                  </a:cxn>
                  <a:cxn ang="0">
                    <a:pos x="437" y="413"/>
                  </a:cxn>
                  <a:cxn ang="0">
                    <a:pos x="398" y="374"/>
                  </a:cxn>
                  <a:cxn ang="0">
                    <a:pos x="355" y="338"/>
                  </a:cxn>
                  <a:cxn ang="0">
                    <a:pos x="312" y="301"/>
                  </a:cxn>
                  <a:cxn ang="0">
                    <a:pos x="281" y="264"/>
                  </a:cxn>
                  <a:cxn ang="0">
                    <a:pos x="262" y="227"/>
                  </a:cxn>
                  <a:cxn ang="0">
                    <a:pos x="251" y="192"/>
                  </a:cxn>
                  <a:cxn ang="0">
                    <a:pos x="238" y="198"/>
                  </a:cxn>
                  <a:cxn ang="0">
                    <a:pos x="217" y="243"/>
                  </a:cxn>
                  <a:cxn ang="0">
                    <a:pos x="197" y="279"/>
                  </a:cxn>
                  <a:cxn ang="0">
                    <a:pos x="183" y="303"/>
                  </a:cxn>
                  <a:cxn ang="0">
                    <a:pos x="137" y="362"/>
                  </a:cxn>
                  <a:cxn ang="0">
                    <a:pos x="72" y="467"/>
                  </a:cxn>
                  <a:cxn ang="0">
                    <a:pos x="26" y="556"/>
                  </a:cxn>
                  <a:cxn ang="0">
                    <a:pos x="4" y="609"/>
                  </a:cxn>
                  <a:cxn ang="0">
                    <a:pos x="11" y="573"/>
                  </a:cxn>
                  <a:cxn ang="0">
                    <a:pos x="34" y="498"/>
                  </a:cxn>
                  <a:cxn ang="0">
                    <a:pos x="65" y="430"/>
                  </a:cxn>
                  <a:cxn ang="0">
                    <a:pos x="109" y="361"/>
                  </a:cxn>
                  <a:cxn ang="0">
                    <a:pos x="162" y="288"/>
                  </a:cxn>
                  <a:cxn ang="0">
                    <a:pos x="205" y="200"/>
                  </a:cxn>
                  <a:cxn ang="0">
                    <a:pos x="238" y="109"/>
                  </a:cxn>
                  <a:cxn ang="0">
                    <a:pos x="254" y="40"/>
                  </a:cxn>
                  <a:cxn ang="0">
                    <a:pos x="284" y="0"/>
                  </a:cxn>
                  <a:cxn ang="0">
                    <a:pos x="284" y="48"/>
                  </a:cxn>
                  <a:cxn ang="0">
                    <a:pos x="273" y="98"/>
                  </a:cxn>
                  <a:cxn ang="0">
                    <a:pos x="274" y="150"/>
                  </a:cxn>
                  <a:cxn ang="0">
                    <a:pos x="282" y="200"/>
                  </a:cxn>
                  <a:cxn ang="0">
                    <a:pos x="300" y="247"/>
                  </a:cxn>
                  <a:cxn ang="0">
                    <a:pos x="329" y="287"/>
                  </a:cxn>
                </a:cxnLst>
                <a:rect l="0" t="0" r="r" b="b"/>
                <a:pathLst>
                  <a:path w="488" h="615">
                    <a:moveTo>
                      <a:pt x="329" y="287"/>
                    </a:moveTo>
                    <a:lnTo>
                      <a:pt x="349" y="306"/>
                    </a:lnTo>
                    <a:lnTo>
                      <a:pt x="369" y="323"/>
                    </a:lnTo>
                    <a:lnTo>
                      <a:pt x="386" y="339"/>
                    </a:lnTo>
                    <a:lnTo>
                      <a:pt x="401" y="355"/>
                    </a:lnTo>
                    <a:lnTo>
                      <a:pt x="415" y="369"/>
                    </a:lnTo>
                    <a:lnTo>
                      <a:pt x="428" y="383"/>
                    </a:lnTo>
                    <a:lnTo>
                      <a:pt x="439" y="394"/>
                    </a:lnTo>
                    <a:lnTo>
                      <a:pt x="448" y="406"/>
                    </a:lnTo>
                    <a:lnTo>
                      <a:pt x="462" y="423"/>
                    </a:lnTo>
                    <a:lnTo>
                      <a:pt x="471" y="438"/>
                    </a:lnTo>
                    <a:lnTo>
                      <a:pt x="478" y="451"/>
                    </a:lnTo>
                    <a:lnTo>
                      <a:pt x="483" y="461"/>
                    </a:lnTo>
                    <a:lnTo>
                      <a:pt x="485" y="469"/>
                    </a:lnTo>
                    <a:lnTo>
                      <a:pt x="488" y="474"/>
                    </a:lnTo>
                    <a:lnTo>
                      <a:pt x="488" y="477"/>
                    </a:lnTo>
                    <a:lnTo>
                      <a:pt x="488" y="478"/>
                    </a:lnTo>
                    <a:lnTo>
                      <a:pt x="473" y="455"/>
                    </a:lnTo>
                    <a:lnTo>
                      <a:pt x="455" y="433"/>
                    </a:lnTo>
                    <a:lnTo>
                      <a:pt x="437" y="413"/>
                    </a:lnTo>
                    <a:lnTo>
                      <a:pt x="417" y="392"/>
                    </a:lnTo>
                    <a:lnTo>
                      <a:pt x="398" y="374"/>
                    </a:lnTo>
                    <a:lnTo>
                      <a:pt x="376" y="355"/>
                    </a:lnTo>
                    <a:lnTo>
                      <a:pt x="355" y="338"/>
                    </a:lnTo>
                    <a:lnTo>
                      <a:pt x="333" y="321"/>
                    </a:lnTo>
                    <a:lnTo>
                      <a:pt x="312" y="301"/>
                    </a:lnTo>
                    <a:lnTo>
                      <a:pt x="295" y="283"/>
                    </a:lnTo>
                    <a:lnTo>
                      <a:pt x="281" y="264"/>
                    </a:lnTo>
                    <a:lnTo>
                      <a:pt x="270" y="246"/>
                    </a:lnTo>
                    <a:lnTo>
                      <a:pt x="262" y="227"/>
                    </a:lnTo>
                    <a:lnTo>
                      <a:pt x="256" y="210"/>
                    </a:lnTo>
                    <a:lnTo>
                      <a:pt x="251" y="192"/>
                    </a:lnTo>
                    <a:lnTo>
                      <a:pt x="248" y="173"/>
                    </a:lnTo>
                    <a:lnTo>
                      <a:pt x="238" y="198"/>
                    </a:lnTo>
                    <a:lnTo>
                      <a:pt x="227" y="222"/>
                    </a:lnTo>
                    <a:lnTo>
                      <a:pt x="217" y="243"/>
                    </a:lnTo>
                    <a:lnTo>
                      <a:pt x="206" y="263"/>
                    </a:lnTo>
                    <a:lnTo>
                      <a:pt x="197" y="279"/>
                    </a:lnTo>
                    <a:lnTo>
                      <a:pt x="189" y="293"/>
                    </a:lnTo>
                    <a:lnTo>
                      <a:pt x="183" y="303"/>
                    </a:lnTo>
                    <a:lnTo>
                      <a:pt x="179" y="309"/>
                    </a:lnTo>
                    <a:lnTo>
                      <a:pt x="137" y="362"/>
                    </a:lnTo>
                    <a:lnTo>
                      <a:pt x="102" y="416"/>
                    </a:lnTo>
                    <a:lnTo>
                      <a:pt x="72" y="467"/>
                    </a:lnTo>
                    <a:lnTo>
                      <a:pt x="46" y="514"/>
                    </a:lnTo>
                    <a:lnTo>
                      <a:pt x="26" y="556"/>
                    </a:lnTo>
                    <a:lnTo>
                      <a:pt x="12" y="587"/>
                    </a:lnTo>
                    <a:lnTo>
                      <a:pt x="4" y="609"/>
                    </a:lnTo>
                    <a:lnTo>
                      <a:pt x="0" y="615"/>
                    </a:lnTo>
                    <a:lnTo>
                      <a:pt x="11" y="573"/>
                    </a:lnTo>
                    <a:lnTo>
                      <a:pt x="22" y="534"/>
                    </a:lnTo>
                    <a:lnTo>
                      <a:pt x="34" y="498"/>
                    </a:lnTo>
                    <a:lnTo>
                      <a:pt x="49" y="463"/>
                    </a:lnTo>
                    <a:lnTo>
                      <a:pt x="65" y="430"/>
                    </a:lnTo>
                    <a:lnTo>
                      <a:pt x="84" y="395"/>
                    </a:lnTo>
                    <a:lnTo>
                      <a:pt x="109" y="361"/>
                    </a:lnTo>
                    <a:lnTo>
                      <a:pt x="137" y="323"/>
                    </a:lnTo>
                    <a:lnTo>
                      <a:pt x="162" y="288"/>
                    </a:lnTo>
                    <a:lnTo>
                      <a:pt x="185" y="246"/>
                    </a:lnTo>
                    <a:lnTo>
                      <a:pt x="205" y="200"/>
                    </a:lnTo>
                    <a:lnTo>
                      <a:pt x="223" y="152"/>
                    </a:lnTo>
                    <a:lnTo>
                      <a:pt x="238" y="109"/>
                    </a:lnTo>
                    <a:lnTo>
                      <a:pt x="248" y="69"/>
                    </a:lnTo>
                    <a:lnTo>
                      <a:pt x="254" y="40"/>
                    </a:lnTo>
                    <a:lnTo>
                      <a:pt x="253" y="21"/>
                    </a:lnTo>
                    <a:lnTo>
                      <a:pt x="284" y="0"/>
                    </a:lnTo>
                    <a:lnTo>
                      <a:pt x="285" y="23"/>
                    </a:lnTo>
                    <a:lnTo>
                      <a:pt x="284" y="48"/>
                    </a:lnTo>
                    <a:lnTo>
                      <a:pt x="279" y="73"/>
                    </a:lnTo>
                    <a:lnTo>
                      <a:pt x="273" y="98"/>
                    </a:lnTo>
                    <a:lnTo>
                      <a:pt x="273" y="125"/>
                    </a:lnTo>
                    <a:lnTo>
                      <a:pt x="274" y="150"/>
                    </a:lnTo>
                    <a:lnTo>
                      <a:pt x="277" y="175"/>
                    </a:lnTo>
                    <a:lnTo>
                      <a:pt x="282" y="200"/>
                    </a:lnTo>
                    <a:lnTo>
                      <a:pt x="289" y="224"/>
                    </a:lnTo>
                    <a:lnTo>
                      <a:pt x="300" y="247"/>
                    </a:lnTo>
                    <a:lnTo>
                      <a:pt x="312" y="268"/>
                    </a:lnTo>
                    <a:lnTo>
                      <a:pt x="329" y="287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b="1">
                  <a:latin typeface="Georgia" pitchFamily="18" charset="0"/>
                </a:endParaRPr>
              </a:p>
            </p:txBody>
          </p:sp>
          <p:sp>
            <p:nvSpPr>
              <p:cNvPr id="120851" name="Freeform 19"/>
              <p:cNvSpPr>
                <a:spLocks/>
              </p:cNvSpPr>
              <p:nvPr/>
            </p:nvSpPr>
            <p:spPr bwMode="auto">
              <a:xfrm>
                <a:off x="821" y="3143"/>
                <a:ext cx="234" cy="100"/>
              </a:xfrm>
              <a:custGeom>
                <a:avLst/>
                <a:gdLst/>
                <a:ahLst/>
                <a:cxnLst>
                  <a:cxn ang="0">
                    <a:pos x="448" y="111"/>
                  </a:cxn>
                  <a:cxn ang="0">
                    <a:pos x="462" y="102"/>
                  </a:cxn>
                  <a:cxn ang="0">
                    <a:pos x="448" y="147"/>
                  </a:cxn>
                  <a:cxn ang="0">
                    <a:pos x="423" y="161"/>
                  </a:cxn>
                  <a:cxn ang="0">
                    <a:pos x="398" y="175"/>
                  </a:cxn>
                  <a:cxn ang="0">
                    <a:pos x="374" y="185"/>
                  </a:cxn>
                  <a:cxn ang="0">
                    <a:pos x="348" y="193"/>
                  </a:cxn>
                  <a:cxn ang="0">
                    <a:pos x="321" y="198"/>
                  </a:cxn>
                  <a:cxn ang="0">
                    <a:pos x="290" y="199"/>
                  </a:cxn>
                  <a:cxn ang="0">
                    <a:pos x="255" y="194"/>
                  </a:cxn>
                  <a:cxn ang="0">
                    <a:pos x="216" y="184"/>
                  </a:cxn>
                  <a:cxn ang="0">
                    <a:pos x="189" y="175"/>
                  </a:cxn>
                  <a:cxn ang="0">
                    <a:pos x="163" y="166"/>
                  </a:cxn>
                  <a:cxn ang="0">
                    <a:pos x="136" y="158"/>
                  </a:cxn>
                  <a:cxn ang="0">
                    <a:pos x="110" y="150"/>
                  </a:cxn>
                  <a:cxn ang="0">
                    <a:pos x="83" y="143"/>
                  </a:cxn>
                  <a:cxn ang="0">
                    <a:pos x="56" y="138"/>
                  </a:cxn>
                  <a:cxn ang="0">
                    <a:pos x="28" y="135"/>
                  </a:cxn>
                  <a:cxn ang="0">
                    <a:pos x="0" y="133"/>
                  </a:cxn>
                  <a:cxn ang="0">
                    <a:pos x="4" y="132"/>
                  </a:cxn>
                  <a:cxn ang="0">
                    <a:pos x="13" y="130"/>
                  </a:cxn>
                  <a:cxn ang="0">
                    <a:pos x="29" y="129"/>
                  </a:cxn>
                  <a:cxn ang="0">
                    <a:pos x="55" y="128"/>
                  </a:cxn>
                  <a:cxn ang="0">
                    <a:pos x="88" y="130"/>
                  </a:cxn>
                  <a:cxn ang="0">
                    <a:pos x="132" y="137"/>
                  </a:cxn>
                  <a:cxn ang="0">
                    <a:pos x="186" y="150"/>
                  </a:cxn>
                  <a:cxn ang="0">
                    <a:pos x="253" y="169"/>
                  </a:cxn>
                  <a:cxn ang="0">
                    <a:pos x="293" y="173"/>
                  </a:cxn>
                  <a:cxn ang="0">
                    <a:pos x="332" y="168"/>
                  </a:cxn>
                  <a:cxn ang="0">
                    <a:pos x="371" y="155"/>
                  </a:cxn>
                  <a:cxn ang="0">
                    <a:pos x="408" y="137"/>
                  </a:cxn>
                  <a:cxn ang="0">
                    <a:pos x="391" y="126"/>
                  </a:cxn>
                  <a:cxn ang="0">
                    <a:pos x="377" y="113"/>
                  </a:cxn>
                  <a:cxn ang="0">
                    <a:pos x="367" y="95"/>
                  </a:cxn>
                  <a:cxn ang="0">
                    <a:pos x="359" y="75"/>
                  </a:cxn>
                  <a:cxn ang="0">
                    <a:pos x="364" y="26"/>
                  </a:cxn>
                  <a:cxn ang="0">
                    <a:pos x="376" y="0"/>
                  </a:cxn>
                  <a:cxn ang="0">
                    <a:pos x="372" y="19"/>
                  </a:cxn>
                  <a:cxn ang="0">
                    <a:pos x="376" y="54"/>
                  </a:cxn>
                  <a:cxn ang="0">
                    <a:pos x="394" y="91"/>
                  </a:cxn>
                  <a:cxn ang="0">
                    <a:pos x="442" y="116"/>
                  </a:cxn>
                </a:cxnLst>
                <a:rect l="0" t="0" r="r" b="b"/>
                <a:pathLst>
                  <a:path w="468" h="199">
                    <a:moveTo>
                      <a:pt x="442" y="116"/>
                    </a:moveTo>
                    <a:lnTo>
                      <a:pt x="448" y="111"/>
                    </a:lnTo>
                    <a:lnTo>
                      <a:pt x="455" y="107"/>
                    </a:lnTo>
                    <a:lnTo>
                      <a:pt x="462" y="102"/>
                    </a:lnTo>
                    <a:lnTo>
                      <a:pt x="468" y="98"/>
                    </a:lnTo>
                    <a:lnTo>
                      <a:pt x="448" y="147"/>
                    </a:lnTo>
                    <a:lnTo>
                      <a:pt x="436" y="154"/>
                    </a:lnTo>
                    <a:lnTo>
                      <a:pt x="423" y="161"/>
                    </a:lnTo>
                    <a:lnTo>
                      <a:pt x="410" y="168"/>
                    </a:lnTo>
                    <a:lnTo>
                      <a:pt x="398" y="175"/>
                    </a:lnTo>
                    <a:lnTo>
                      <a:pt x="385" y="181"/>
                    </a:lnTo>
                    <a:lnTo>
                      <a:pt x="374" y="185"/>
                    </a:lnTo>
                    <a:lnTo>
                      <a:pt x="361" y="190"/>
                    </a:lnTo>
                    <a:lnTo>
                      <a:pt x="348" y="193"/>
                    </a:lnTo>
                    <a:lnTo>
                      <a:pt x="334" y="197"/>
                    </a:lnTo>
                    <a:lnTo>
                      <a:pt x="321" y="198"/>
                    </a:lnTo>
                    <a:lnTo>
                      <a:pt x="306" y="199"/>
                    </a:lnTo>
                    <a:lnTo>
                      <a:pt x="290" y="199"/>
                    </a:lnTo>
                    <a:lnTo>
                      <a:pt x="273" y="197"/>
                    </a:lnTo>
                    <a:lnTo>
                      <a:pt x="255" y="194"/>
                    </a:lnTo>
                    <a:lnTo>
                      <a:pt x="237" y="190"/>
                    </a:lnTo>
                    <a:lnTo>
                      <a:pt x="216" y="184"/>
                    </a:lnTo>
                    <a:lnTo>
                      <a:pt x="203" y="179"/>
                    </a:lnTo>
                    <a:lnTo>
                      <a:pt x="189" y="175"/>
                    </a:lnTo>
                    <a:lnTo>
                      <a:pt x="177" y="170"/>
                    </a:lnTo>
                    <a:lnTo>
                      <a:pt x="163" y="166"/>
                    </a:lnTo>
                    <a:lnTo>
                      <a:pt x="150" y="161"/>
                    </a:lnTo>
                    <a:lnTo>
                      <a:pt x="136" y="158"/>
                    </a:lnTo>
                    <a:lnTo>
                      <a:pt x="124" y="153"/>
                    </a:lnTo>
                    <a:lnTo>
                      <a:pt x="110" y="150"/>
                    </a:lnTo>
                    <a:lnTo>
                      <a:pt x="96" y="146"/>
                    </a:lnTo>
                    <a:lnTo>
                      <a:pt x="83" y="143"/>
                    </a:lnTo>
                    <a:lnTo>
                      <a:pt x="70" y="140"/>
                    </a:lnTo>
                    <a:lnTo>
                      <a:pt x="56" y="138"/>
                    </a:lnTo>
                    <a:lnTo>
                      <a:pt x="42" y="136"/>
                    </a:lnTo>
                    <a:lnTo>
                      <a:pt x="28" y="135"/>
                    </a:lnTo>
                    <a:lnTo>
                      <a:pt x="14" y="133"/>
                    </a:lnTo>
                    <a:lnTo>
                      <a:pt x="0" y="133"/>
                    </a:lnTo>
                    <a:lnTo>
                      <a:pt x="2" y="133"/>
                    </a:lnTo>
                    <a:lnTo>
                      <a:pt x="4" y="132"/>
                    </a:lnTo>
                    <a:lnTo>
                      <a:pt x="7" y="131"/>
                    </a:lnTo>
                    <a:lnTo>
                      <a:pt x="13" y="130"/>
                    </a:lnTo>
                    <a:lnTo>
                      <a:pt x="20" y="129"/>
                    </a:lnTo>
                    <a:lnTo>
                      <a:pt x="29" y="129"/>
                    </a:lnTo>
                    <a:lnTo>
                      <a:pt x="41" y="128"/>
                    </a:lnTo>
                    <a:lnTo>
                      <a:pt x="55" y="128"/>
                    </a:lnTo>
                    <a:lnTo>
                      <a:pt x="70" y="129"/>
                    </a:lnTo>
                    <a:lnTo>
                      <a:pt x="88" y="130"/>
                    </a:lnTo>
                    <a:lnTo>
                      <a:pt x="109" y="133"/>
                    </a:lnTo>
                    <a:lnTo>
                      <a:pt x="132" y="137"/>
                    </a:lnTo>
                    <a:lnTo>
                      <a:pt x="157" y="143"/>
                    </a:lnTo>
                    <a:lnTo>
                      <a:pt x="186" y="150"/>
                    </a:lnTo>
                    <a:lnTo>
                      <a:pt x="218" y="159"/>
                    </a:lnTo>
                    <a:lnTo>
                      <a:pt x="253" y="169"/>
                    </a:lnTo>
                    <a:lnTo>
                      <a:pt x="273" y="173"/>
                    </a:lnTo>
                    <a:lnTo>
                      <a:pt x="293" y="173"/>
                    </a:lnTo>
                    <a:lnTo>
                      <a:pt x="313" y="171"/>
                    </a:lnTo>
                    <a:lnTo>
                      <a:pt x="332" y="168"/>
                    </a:lnTo>
                    <a:lnTo>
                      <a:pt x="352" y="162"/>
                    </a:lnTo>
                    <a:lnTo>
                      <a:pt x="371" y="155"/>
                    </a:lnTo>
                    <a:lnTo>
                      <a:pt x="390" y="147"/>
                    </a:lnTo>
                    <a:lnTo>
                      <a:pt x="408" y="137"/>
                    </a:lnTo>
                    <a:lnTo>
                      <a:pt x="399" y="132"/>
                    </a:lnTo>
                    <a:lnTo>
                      <a:pt x="391" y="126"/>
                    </a:lnTo>
                    <a:lnTo>
                      <a:pt x="384" y="120"/>
                    </a:lnTo>
                    <a:lnTo>
                      <a:pt x="377" y="113"/>
                    </a:lnTo>
                    <a:lnTo>
                      <a:pt x="371" y="105"/>
                    </a:lnTo>
                    <a:lnTo>
                      <a:pt x="367" y="95"/>
                    </a:lnTo>
                    <a:lnTo>
                      <a:pt x="362" y="85"/>
                    </a:lnTo>
                    <a:lnTo>
                      <a:pt x="359" y="75"/>
                    </a:lnTo>
                    <a:lnTo>
                      <a:pt x="358" y="50"/>
                    </a:lnTo>
                    <a:lnTo>
                      <a:pt x="364" y="26"/>
                    </a:lnTo>
                    <a:lnTo>
                      <a:pt x="372" y="7"/>
                    </a:lnTo>
                    <a:lnTo>
                      <a:pt x="376" y="0"/>
                    </a:lnTo>
                    <a:lnTo>
                      <a:pt x="375" y="7"/>
                    </a:lnTo>
                    <a:lnTo>
                      <a:pt x="372" y="19"/>
                    </a:lnTo>
                    <a:lnTo>
                      <a:pt x="372" y="35"/>
                    </a:lnTo>
                    <a:lnTo>
                      <a:pt x="376" y="54"/>
                    </a:lnTo>
                    <a:lnTo>
                      <a:pt x="383" y="72"/>
                    </a:lnTo>
                    <a:lnTo>
                      <a:pt x="394" y="91"/>
                    </a:lnTo>
                    <a:lnTo>
                      <a:pt x="414" y="106"/>
                    </a:lnTo>
                    <a:lnTo>
                      <a:pt x="442" y="116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b="1">
                  <a:latin typeface="Georgia" pitchFamily="18" charset="0"/>
                </a:endParaRPr>
              </a:p>
            </p:txBody>
          </p:sp>
          <p:sp>
            <p:nvSpPr>
              <p:cNvPr id="120852" name="Freeform 20"/>
              <p:cNvSpPr>
                <a:spLocks/>
              </p:cNvSpPr>
              <p:nvPr/>
            </p:nvSpPr>
            <p:spPr bwMode="auto">
              <a:xfrm>
                <a:off x="288" y="3190"/>
                <a:ext cx="70" cy="82"/>
              </a:xfrm>
              <a:custGeom>
                <a:avLst/>
                <a:gdLst/>
                <a:ahLst/>
                <a:cxnLst>
                  <a:cxn ang="0">
                    <a:pos x="129" y="55"/>
                  </a:cxn>
                  <a:cxn ang="0">
                    <a:pos x="107" y="58"/>
                  </a:cxn>
                  <a:cxn ang="0">
                    <a:pos x="86" y="65"/>
                  </a:cxn>
                  <a:cxn ang="0">
                    <a:pos x="68" y="75"/>
                  </a:cxn>
                  <a:cxn ang="0">
                    <a:pos x="51" y="89"/>
                  </a:cxn>
                  <a:cxn ang="0">
                    <a:pos x="36" y="105"/>
                  </a:cxn>
                  <a:cxn ang="0">
                    <a:pos x="22" y="123"/>
                  </a:cxn>
                  <a:cxn ang="0">
                    <a:pos x="10" y="143"/>
                  </a:cxn>
                  <a:cxn ang="0">
                    <a:pos x="0" y="164"/>
                  </a:cxn>
                  <a:cxn ang="0">
                    <a:pos x="7" y="93"/>
                  </a:cxn>
                  <a:cxn ang="0">
                    <a:pos x="22" y="68"/>
                  </a:cxn>
                  <a:cxn ang="0">
                    <a:pos x="38" y="48"/>
                  </a:cxn>
                  <a:cxn ang="0">
                    <a:pos x="53" y="33"/>
                  </a:cxn>
                  <a:cxn ang="0">
                    <a:pos x="68" y="21"/>
                  </a:cxn>
                  <a:cxn ang="0">
                    <a:pos x="84" y="13"/>
                  </a:cxn>
                  <a:cxn ang="0">
                    <a:pos x="101" y="7"/>
                  </a:cxn>
                  <a:cxn ang="0">
                    <a:pos x="120" y="2"/>
                  </a:cxn>
                  <a:cxn ang="0">
                    <a:pos x="139" y="0"/>
                  </a:cxn>
                  <a:cxn ang="0">
                    <a:pos x="129" y="55"/>
                  </a:cxn>
                </a:cxnLst>
                <a:rect l="0" t="0" r="r" b="b"/>
                <a:pathLst>
                  <a:path w="139" h="164">
                    <a:moveTo>
                      <a:pt x="129" y="55"/>
                    </a:moveTo>
                    <a:lnTo>
                      <a:pt x="107" y="58"/>
                    </a:lnTo>
                    <a:lnTo>
                      <a:pt x="86" y="65"/>
                    </a:lnTo>
                    <a:lnTo>
                      <a:pt x="68" y="75"/>
                    </a:lnTo>
                    <a:lnTo>
                      <a:pt x="51" y="89"/>
                    </a:lnTo>
                    <a:lnTo>
                      <a:pt x="36" y="105"/>
                    </a:lnTo>
                    <a:lnTo>
                      <a:pt x="22" y="123"/>
                    </a:lnTo>
                    <a:lnTo>
                      <a:pt x="10" y="143"/>
                    </a:lnTo>
                    <a:lnTo>
                      <a:pt x="0" y="164"/>
                    </a:lnTo>
                    <a:lnTo>
                      <a:pt x="7" y="93"/>
                    </a:lnTo>
                    <a:lnTo>
                      <a:pt x="22" y="68"/>
                    </a:lnTo>
                    <a:lnTo>
                      <a:pt x="38" y="48"/>
                    </a:lnTo>
                    <a:lnTo>
                      <a:pt x="53" y="33"/>
                    </a:lnTo>
                    <a:lnTo>
                      <a:pt x="68" y="21"/>
                    </a:lnTo>
                    <a:lnTo>
                      <a:pt x="84" y="13"/>
                    </a:lnTo>
                    <a:lnTo>
                      <a:pt x="101" y="7"/>
                    </a:lnTo>
                    <a:lnTo>
                      <a:pt x="120" y="2"/>
                    </a:lnTo>
                    <a:lnTo>
                      <a:pt x="139" y="0"/>
                    </a:lnTo>
                    <a:lnTo>
                      <a:pt x="129" y="55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b="1">
                  <a:latin typeface="Georgia" pitchFamily="18" charset="0"/>
                </a:endParaRPr>
              </a:p>
            </p:txBody>
          </p:sp>
          <p:sp>
            <p:nvSpPr>
              <p:cNvPr id="120853" name="Freeform 21"/>
              <p:cNvSpPr>
                <a:spLocks/>
              </p:cNvSpPr>
              <p:nvPr/>
            </p:nvSpPr>
            <p:spPr bwMode="auto">
              <a:xfrm>
                <a:off x="353" y="3190"/>
                <a:ext cx="521" cy="606"/>
              </a:xfrm>
              <a:custGeom>
                <a:avLst/>
                <a:gdLst/>
                <a:ahLst/>
                <a:cxnLst>
                  <a:cxn ang="0">
                    <a:pos x="806" y="1106"/>
                  </a:cxn>
                  <a:cxn ang="0">
                    <a:pos x="845" y="1089"/>
                  </a:cxn>
                  <a:cxn ang="0">
                    <a:pos x="935" y="1075"/>
                  </a:cxn>
                  <a:cxn ang="0">
                    <a:pos x="988" y="1016"/>
                  </a:cxn>
                  <a:cxn ang="0">
                    <a:pos x="979" y="892"/>
                  </a:cxn>
                  <a:cxn ang="0">
                    <a:pos x="856" y="783"/>
                  </a:cxn>
                  <a:cxn ang="0">
                    <a:pos x="790" y="712"/>
                  </a:cxn>
                  <a:cxn ang="0">
                    <a:pos x="871" y="617"/>
                  </a:cxn>
                  <a:cxn ang="0">
                    <a:pos x="837" y="492"/>
                  </a:cxn>
                  <a:cxn ang="0">
                    <a:pos x="739" y="455"/>
                  </a:cxn>
                  <a:cxn ang="0">
                    <a:pos x="668" y="463"/>
                  </a:cxn>
                  <a:cxn ang="0">
                    <a:pos x="601" y="488"/>
                  </a:cxn>
                  <a:cxn ang="0">
                    <a:pos x="577" y="251"/>
                  </a:cxn>
                  <a:cxn ang="0">
                    <a:pos x="424" y="187"/>
                  </a:cxn>
                  <a:cxn ang="0">
                    <a:pos x="381" y="270"/>
                  </a:cxn>
                  <a:cxn ang="0">
                    <a:pos x="426" y="356"/>
                  </a:cxn>
                  <a:cxn ang="0">
                    <a:pos x="471" y="468"/>
                  </a:cxn>
                  <a:cxn ang="0">
                    <a:pos x="530" y="562"/>
                  </a:cxn>
                  <a:cxn ang="0">
                    <a:pos x="617" y="607"/>
                  </a:cxn>
                  <a:cxn ang="0">
                    <a:pos x="701" y="601"/>
                  </a:cxn>
                  <a:cxn ang="0">
                    <a:pos x="647" y="627"/>
                  </a:cxn>
                  <a:cxn ang="0">
                    <a:pos x="567" y="697"/>
                  </a:cxn>
                  <a:cxn ang="0">
                    <a:pos x="814" y="984"/>
                  </a:cxn>
                  <a:cxn ang="0">
                    <a:pos x="682" y="913"/>
                  </a:cxn>
                  <a:cxn ang="0">
                    <a:pos x="672" y="1078"/>
                  </a:cxn>
                  <a:cxn ang="0">
                    <a:pos x="659" y="1087"/>
                  </a:cxn>
                  <a:cxn ang="0">
                    <a:pos x="606" y="869"/>
                  </a:cxn>
                  <a:cxn ang="0">
                    <a:pos x="562" y="776"/>
                  </a:cxn>
                  <a:cxn ang="0">
                    <a:pos x="509" y="863"/>
                  </a:cxn>
                  <a:cxn ang="0">
                    <a:pos x="414" y="972"/>
                  </a:cxn>
                  <a:cxn ang="0">
                    <a:pos x="464" y="902"/>
                  </a:cxn>
                  <a:cxn ang="0">
                    <a:pos x="531" y="746"/>
                  </a:cxn>
                  <a:cxn ang="0">
                    <a:pos x="473" y="561"/>
                  </a:cxn>
                  <a:cxn ang="0">
                    <a:pos x="396" y="370"/>
                  </a:cxn>
                  <a:cxn ang="0">
                    <a:pos x="337" y="266"/>
                  </a:cxn>
                  <a:cxn ang="0">
                    <a:pos x="245" y="177"/>
                  </a:cxn>
                  <a:cxn ang="0">
                    <a:pos x="104" y="88"/>
                  </a:cxn>
                  <a:cxn ang="0">
                    <a:pos x="14" y="0"/>
                  </a:cxn>
                  <a:cxn ang="0">
                    <a:pos x="85" y="9"/>
                  </a:cxn>
                  <a:cxn ang="0">
                    <a:pos x="164" y="43"/>
                  </a:cxn>
                  <a:cxn ang="0">
                    <a:pos x="235" y="91"/>
                  </a:cxn>
                  <a:cxn ang="0">
                    <a:pos x="297" y="149"/>
                  </a:cxn>
                  <a:cxn ang="0">
                    <a:pos x="348" y="199"/>
                  </a:cxn>
                  <a:cxn ang="0">
                    <a:pos x="385" y="157"/>
                  </a:cxn>
                  <a:cxn ang="0">
                    <a:pos x="463" y="101"/>
                  </a:cxn>
                  <a:cxn ang="0">
                    <a:pos x="592" y="168"/>
                  </a:cxn>
                  <a:cxn ang="0">
                    <a:pos x="612" y="401"/>
                  </a:cxn>
                  <a:cxn ang="0">
                    <a:pos x="684" y="410"/>
                  </a:cxn>
                  <a:cxn ang="0">
                    <a:pos x="771" y="400"/>
                  </a:cxn>
                  <a:cxn ang="0">
                    <a:pos x="858" y="433"/>
                  </a:cxn>
                  <a:cxn ang="0">
                    <a:pos x="923" y="518"/>
                  </a:cxn>
                  <a:cxn ang="0">
                    <a:pos x="872" y="662"/>
                  </a:cxn>
                  <a:cxn ang="0">
                    <a:pos x="870" y="743"/>
                  </a:cxn>
                  <a:cxn ang="0">
                    <a:pos x="986" y="811"/>
                  </a:cxn>
                  <a:cxn ang="0">
                    <a:pos x="1040" y="964"/>
                  </a:cxn>
                  <a:cxn ang="0">
                    <a:pos x="985" y="1078"/>
                  </a:cxn>
                  <a:cxn ang="0">
                    <a:pos x="896" y="1112"/>
                  </a:cxn>
                  <a:cxn ang="0">
                    <a:pos x="843" y="1125"/>
                  </a:cxn>
                  <a:cxn ang="0">
                    <a:pos x="870" y="1197"/>
                  </a:cxn>
                </a:cxnLst>
                <a:rect l="0" t="0" r="r" b="b"/>
                <a:pathLst>
                  <a:path w="1044" h="1213">
                    <a:moveTo>
                      <a:pt x="840" y="1213"/>
                    </a:moveTo>
                    <a:lnTo>
                      <a:pt x="833" y="1189"/>
                    </a:lnTo>
                    <a:lnTo>
                      <a:pt x="826" y="1165"/>
                    </a:lnTo>
                    <a:lnTo>
                      <a:pt x="819" y="1143"/>
                    </a:lnTo>
                    <a:lnTo>
                      <a:pt x="812" y="1123"/>
                    </a:lnTo>
                    <a:lnTo>
                      <a:pt x="806" y="1106"/>
                    </a:lnTo>
                    <a:lnTo>
                      <a:pt x="802" y="1093"/>
                    </a:lnTo>
                    <a:lnTo>
                      <a:pt x="798" y="1085"/>
                    </a:lnTo>
                    <a:lnTo>
                      <a:pt x="797" y="1082"/>
                    </a:lnTo>
                    <a:lnTo>
                      <a:pt x="813" y="1085"/>
                    </a:lnTo>
                    <a:lnTo>
                      <a:pt x="829" y="1087"/>
                    </a:lnTo>
                    <a:lnTo>
                      <a:pt x="845" y="1089"/>
                    </a:lnTo>
                    <a:lnTo>
                      <a:pt x="862" y="1090"/>
                    </a:lnTo>
                    <a:lnTo>
                      <a:pt x="878" y="1089"/>
                    </a:lnTo>
                    <a:lnTo>
                      <a:pt x="893" y="1087"/>
                    </a:lnTo>
                    <a:lnTo>
                      <a:pt x="908" y="1084"/>
                    </a:lnTo>
                    <a:lnTo>
                      <a:pt x="921" y="1080"/>
                    </a:lnTo>
                    <a:lnTo>
                      <a:pt x="935" y="1075"/>
                    </a:lnTo>
                    <a:lnTo>
                      <a:pt x="948" y="1069"/>
                    </a:lnTo>
                    <a:lnTo>
                      <a:pt x="958" y="1061"/>
                    </a:lnTo>
                    <a:lnTo>
                      <a:pt x="969" y="1052"/>
                    </a:lnTo>
                    <a:lnTo>
                      <a:pt x="977" y="1041"/>
                    </a:lnTo>
                    <a:lnTo>
                      <a:pt x="983" y="1029"/>
                    </a:lnTo>
                    <a:lnTo>
                      <a:pt x="988" y="1016"/>
                    </a:lnTo>
                    <a:lnTo>
                      <a:pt x="991" y="1001"/>
                    </a:lnTo>
                    <a:lnTo>
                      <a:pt x="995" y="976"/>
                    </a:lnTo>
                    <a:lnTo>
                      <a:pt x="996" y="953"/>
                    </a:lnTo>
                    <a:lnTo>
                      <a:pt x="994" y="932"/>
                    </a:lnTo>
                    <a:lnTo>
                      <a:pt x="988" y="911"/>
                    </a:lnTo>
                    <a:lnTo>
                      <a:pt x="979" y="892"/>
                    </a:lnTo>
                    <a:lnTo>
                      <a:pt x="965" y="872"/>
                    </a:lnTo>
                    <a:lnTo>
                      <a:pt x="947" y="854"/>
                    </a:lnTo>
                    <a:lnTo>
                      <a:pt x="923" y="833"/>
                    </a:lnTo>
                    <a:lnTo>
                      <a:pt x="903" y="818"/>
                    </a:lnTo>
                    <a:lnTo>
                      <a:pt x="880" y="801"/>
                    </a:lnTo>
                    <a:lnTo>
                      <a:pt x="856" y="783"/>
                    </a:lnTo>
                    <a:lnTo>
                      <a:pt x="830" y="765"/>
                    </a:lnTo>
                    <a:lnTo>
                      <a:pt x="809" y="749"/>
                    </a:lnTo>
                    <a:lnTo>
                      <a:pt x="790" y="735"/>
                    </a:lnTo>
                    <a:lnTo>
                      <a:pt x="779" y="726"/>
                    </a:lnTo>
                    <a:lnTo>
                      <a:pt x="775" y="722"/>
                    </a:lnTo>
                    <a:lnTo>
                      <a:pt x="790" y="712"/>
                    </a:lnTo>
                    <a:lnTo>
                      <a:pt x="806" y="700"/>
                    </a:lnTo>
                    <a:lnTo>
                      <a:pt x="821" y="688"/>
                    </a:lnTo>
                    <a:lnTo>
                      <a:pt x="836" y="674"/>
                    </a:lnTo>
                    <a:lnTo>
                      <a:pt x="850" y="657"/>
                    </a:lnTo>
                    <a:lnTo>
                      <a:pt x="862" y="638"/>
                    </a:lnTo>
                    <a:lnTo>
                      <a:pt x="871" y="617"/>
                    </a:lnTo>
                    <a:lnTo>
                      <a:pt x="878" y="594"/>
                    </a:lnTo>
                    <a:lnTo>
                      <a:pt x="879" y="569"/>
                    </a:lnTo>
                    <a:lnTo>
                      <a:pt x="874" y="547"/>
                    </a:lnTo>
                    <a:lnTo>
                      <a:pt x="866" y="526"/>
                    </a:lnTo>
                    <a:lnTo>
                      <a:pt x="854" y="508"/>
                    </a:lnTo>
                    <a:lnTo>
                      <a:pt x="837" y="492"/>
                    </a:lnTo>
                    <a:lnTo>
                      <a:pt x="819" y="479"/>
                    </a:lnTo>
                    <a:lnTo>
                      <a:pt x="798" y="469"/>
                    </a:lnTo>
                    <a:lnTo>
                      <a:pt x="776" y="461"/>
                    </a:lnTo>
                    <a:lnTo>
                      <a:pt x="764" y="458"/>
                    </a:lnTo>
                    <a:lnTo>
                      <a:pt x="752" y="456"/>
                    </a:lnTo>
                    <a:lnTo>
                      <a:pt x="739" y="455"/>
                    </a:lnTo>
                    <a:lnTo>
                      <a:pt x="728" y="455"/>
                    </a:lnTo>
                    <a:lnTo>
                      <a:pt x="715" y="455"/>
                    </a:lnTo>
                    <a:lnTo>
                      <a:pt x="704" y="456"/>
                    </a:lnTo>
                    <a:lnTo>
                      <a:pt x="692" y="457"/>
                    </a:lnTo>
                    <a:lnTo>
                      <a:pt x="681" y="460"/>
                    </a:lnTo>
                    <a:lnTo>
                      <a:pt x="668" y="463"/>
                    </a:lnTo>
                    <a:lnTo>
                      <a:pt x="657" y="467"/>
                    </a:lnTo>
                    <a:lnTo>
                      <a:pt x="646" y="470"/>
                    </a:lnTo>
                    <a:lnTo>
                      <a:pt x="635" y="475"/>
                    </a:lnTo>
                    <a:lnTo>
                      <a:pt x="623" y="479"/>
                    </a:lnTo>
                    <a:lnTo>
                      <a:pt x="613" y="484"/>
                    </a:lnTo>
                    <a:lnTo>
                      <a:pt x="601" y="488"/>
                    </a:lnTo>
                    <a:lnTo>
                      <a:pt x="591" y="494"/>
                    </a:lnTo>
                    <a:lnTo>
                      <a:pt x="585" y="452"/>
                    </a:lnTo>
                    <a:lnTo>
                      <a:pt x="584" y="402"/>
                    </a:lnTo>
                    <a:lnTo>
                      <a:pt x="584" y="349"/>
                    </a:lnTo>
                    <a:lnTo>
                      <a:pt x="583" y="298"/>
                    </a:lnTo>
                    <a:lnTo>
                      <a:pt x="577" y="251"/>
                    </a:lnTo>
                    <a:lnTo>
                      <a:pt x="563" y="212"/>
                    </a:lnTo>
                    <a:lnTo>
                      <a:pt x="540" y="184"/>
                    </a:lnTo>
                    <a:lnTo>
                      <a:pt x="503" y="173"/>
                    </a:lnTo>
                    <a:lnTo>
                      <a:pt x="471" y="173"/>
                    </a:lnTo>
                    <a:lnTo>
                      <a:pt x="445" y="177"/>
                    </a:lnTo>
                    <a:lnTo>
                      <a:pt x="424" y="187"/>
                    </a:lnTo>
                    <a:lnTo>
                      <a:pt x="408" y="198"/>
                    </a:lnTo>
                    <a:lnTo>
                      <a:pt x="396" y="211"/>
                    </a:lnTo>
                    <a:lnTo>
                      <a:pt x="387" y="226"/>
                    </a:lnTo>
                    <a:lnTo>
                      <a:pt x="379" y="241"/>
                    </a:lnTo>
                    <a:lnTo>
                      <a:pt x="373" y="256"/>
                    </a:lnTo>
                    <a:lnTo>
                      <a:pt x="381" y="270"/>
                    </a:lnTo>
                    <a:lnTo>
                      <a:pt x="389" y="283"/>
                    </a:lnTo>
                    <a:lnTo>
                      <a:pt x="397" y="297"/>
                    </a:lnTo>
                    <a:lnTo>
                      <a:pt x="405" y="311"/>
                    </a:lnTo>
                    <a:lnTo>
                      <a:pt x="412" y="326"/>
                    </a:lnTo>
                    <a:lnTo>
                      <a:pt x="419" y="341"/>
                    </a:lnTo>
                    <a:lnTo>
                      <a:pt x="426" y="356"/>
                    </a:lnTo>
                    <a:lnTo>
                      <a:pt x="432" y="371"/>
                    </a:lnTo>
                    <a:lnTo>
                      <a:pt x="440" y="391"/>
                    </a:lnTo>
                    <a:lnTo>
                      <a:pt x="448" y="410"/>
                    </a:lnTo>
                    <a:lnTo>
                      <a:pt x="455" y="430"/>
                    </a:lnTo>
                    <a:lnTo>
                      <a:pt x="463" y="448"/>
                    </a:lnTo>
                    <a:lnTo>
                      <a:pt x="471" y="468"/>
                    </a:lnTo>
                    <a:lnTo>
                      <a:pt x="479" y="487"/>
                    </a:lnTo>
                    <a:lnTo>
                      <a:pt x="487" y="506"/>
                    </a:lnTo>
                    <a:lnTo>
                      <a:pt x="495" y="525"/>
                    </a:lnTo>
                    <a:lnTo>
                      <a:pt x="507" y="538"/>
                    </a:lnTo>
                    <a:lnTo>
                      <a:pt x="517" y="551"/>
                    </a:lnTo>
                    <a:lnTo>
                      <a:pt x="530" y="562"/>
                    </a:lnTo>
                    <a:lnTo>
                      <a:pt x="543" y="574"/>
                    </a:lnTo>
                    <a:lnTo>
                      <a:pt x="556" y="584"/>
                    </a:lnTo>
                    <a:lnTo>
                      <a:pt x="570" y="593"/>
                    </a:lnTo>
                    <a:lnTo>
                      <a:pt x="586" y="600"/>
                    </a:lnTo>
                    <a:lnTo>
                      <a:pt x="602" y="605"/>
                    </a:lnTo>
                    <a:lnTo>
                      <a:pt x="617" y="607"/>
                    </a:lnTo>
                    <a:lnTo>
                      <a:pt x="632" y="607"/>
                    </a:lnTo>
                    <a:lnTo>
                      <a:pt x="646" y="607"/>
                    </a:lnTo>
                    <a:lnTo>
                      <a:pt x="660" y="607"/>
                    </a:lnTo>
                    <a:lnTo>
                      <a:pt x="674" y="605"/>
                    </a:lnTo>
                    <a:lnTo>
                      <a:pt x="688" y="604"/>
                    </a:lnTo>
                    <a:lnTo>
                      <a:pt x="701" y="601"/>
                    </a:lnTo>
                    <a:lnTo>
                      <a:pt x="715" y="599"/>
                    </a:lnTo>
                    <a:lnTo>
                      <a:pt x="713" y="601"/>
                    </a:lnTo>
                    <a:lnTo>
                      <a:pt x="705" y="607"/>
                    </a:lnTo>
                    <a:lnTo>
                      <a:pt x="692" y="614"/>
                    </a:lnTo>
                    <a:lnTo>
                      <a:pt x="673" y="621"/>
                    </a:lnTo>
                    <a:lnTo>
                      <a:pt x="647" y="627"/>
                    </a:lnTo>
                    <a:lnTo>
                      <a:pt x="616" y="629"/>
                    </a:lnTo>
                    <a:lnTo>
                      <a:pt x="578" y="625"/>
                    </a:lnTo>
                    <a:lnTo>
                      <a:pt x="532" y="616"/>
                    </a:lnTo>
                    <a:lnTo>
                      <a:pt x="544" y="643"/>
                    </a:lnTo>
                    <a:lnTo>
                      <a:pt x="555" y="670"/>
                    </a:lnTo>
                    <a:lnTo>
                      <a:pt x="567" y="697"/>
                    </a:lnTo>
                    <a:lnTo>
                      <a:pt x="578" y="723"/>
                    </a:lnTo>
                    <a:lnTo>
                      <a:pt x="590" y="750"/>
                    </a:lnTo>
                    <a:lnTo>
                      <a:pt x="601" y="778"/>
                    </a:lnTo>
                    <a:lnTo>
                      <a:pt x="613" y="804"/>
                    </a:lnTo>
                    <a:lnTo>
                      <a:pt x="624" y="832"/>
                    </a:lnTo>
                    <a:lnTo>
                      <a:pt x="814" y="984"/>
                    </a:lnTo>
                    <a:lnTo>
                      <a:pt x="789" y="979"/>
                    </a:lnTo>
                    <a:lnTo>
                      <a:pt x="766" y="971"/>
                    </a:lnTo>
                    <a:lnTo>
                      <a:pt x="743" y="960"/>
                    </a:lnTo>
                    <a:lnTo>
                      <a:pt x="722" y="946"/>
                    </a:lnTo>
                    <a:lnTo>
                      <a:pt x="701" y="931"/>
                    </a:lnTo>
                    <a:lnTo>
                      <a:pt x="682" y="913"/>
                    </a:lnTo>
                    <a:lnTo>
                      <a:pt x="662" y="897"/>
                    </a:lnTo>
                    <a:lnTo>
                      <a:pt x="643" y="880"/>
                    </a:lnTo>
                    <a:lnTo>
                      <a:pt x="659" y="935"/>
                    </a:lnTo>
                    <a:lnTo>
                      <a:pt x="668" y="988"/>
                    </a:lnTo>
                    <a:lnTo>
                      <a:pt x="672" y="1036"/>
                    </a:lnTo>
                    <a:lnTo>
                      <a:pt x="672" y="1078"/>
                    </a:lnTo>
                    <a:lnTo>
                      <a:pt x="669" y="1114"/>
                    </a:lnTo>
                    <a:lnTo>
                      <a:pt x="665" y="1140"/>
                    </a:lnTo>
                    <a:lnTo>
                      <a:pt x="661" y="1158"/>
                    </a:lnTo>
                    <a:lnTo>
                      <a:pt x="660" y="1163"/>
                    </a:lnTo>
                    <a:lnTo>
                      <a:pt x="660" y="1125"/>
                    </a:lnTo>
                    <a:lnTo>
                      <a:pt x="659" y="1087"/>
                    </a:lnTo>
                    <a:lnTo>
                      <a:pt x="657" y="1049"/>
                    </a:lnTo>
                    <a:lnTo>
                      <a:pt x="651" y="1012"/>
                    </a:lnTo>
                    <a:lnTo>
                      <a:pt x="644" y="976"/>
                    </a:lnTo>
                    <a:lnTo>
                      <a:pt x="635" y="939"/>
                    </a:lnTo>
                    <a:lnTo>
                      <a:pt x="622" y="903"/>
                    </a:lnTo>
                    <a:lnTo>
                      <a:pt x="606" y="869"/>
                    </a:lnTo>
                    <a:lnTo>
                      <a:pt x="598" y="854"/>
                    </a:lnTo>
                    <a:lnTo>
                      <a:pt x="591" y="839"/>
                    </a:lnTo>
                    <a:lnTo>
                      <a:pt x="583" y="822"/>
                    </a:lnTo>
                    <a:lnTo>
                      <a:pt x="576" y="807"/>
                    </a:lnTo>
                    <a:lnTo>
                      <a:pt x="569" y="791"/>
                    </a:lnTo>
                    <a:lnTo>
                      <a:pt x="562" y="776"/>
                    </a:lnTo>
                    <a:lnTo>
                      <a:pt x="555" y="760"/>
                    </a:lnTo>
                    <a:lnTo>
                      <a:pt x="548" y="745"/>
                    </a:lnTo>
                    <a:lnTo>
                      <a:pt x="545" y="767"/>
                    </a:lnTo>
                    <a:lnTo>
                      <a:pt x="538" y="795"/>
                    </a:lnTo>
                    <a:lnTo>
                      <a:pt x="525" y="828"/>
                    </a:lnTo>
                    <a:lnTo>
                      <a:pt x="509" y="863"/>
                    </a:lnTo>
                    <a:lnTo>
                      <a:pt x="490" y="897"/>
                    </a:lnTo>
                    <a:lnTo>
                      <a:pt x="465" y="930"/>
                    </a:lnTo>
                    <a:lnTo>
                      <a:pt x="438" y="957"/>
                    </a:lnTo>
                    <a:lnTo>
                      <a:pt x="408" y="978"/>
                    </a:lnTo>
                    <a:lnTo>
                      <a:pt x="409" y="977"/>
                    </a:lnTo>
                    <a:lnTo>
                      <a:pt x="414" y="972"/>
                    </a:lnTo>
                    <a:lnTo>
                      <a:pt x="419" y="965"/>
                    </a:lnTo>
                    <a:lnTo>
                      <a:pt x="426" y="955"/>
                    </a:lnTo>
                    <a:lnTo>
                      <a:pt x="435" y="945"/>
                    </a:lnTo>
                    <a:lnTo>
                      <a:pt x="445" y="931"/>
                    </a:lnTo>
                    <a:lnTo>
                      <a:pt x="455" y="917"/>
                    </a:lnTo>
                    <a:lnTo>
                      <a:pt x="464" y="902"/>
                    </a:lnTo>
                    <a:lnTo>
                      <a:pt x="475" y="882"/>
                    </a:lnTo>
                    <a:lnTo>
                      <a:pt x="486" y="857"/>
                    </a:lnTo>
                    <a:lnTo>
                      <a:pt x="499" y="827"/>
                    </a:lnTo>
                    <a:lnTo>
                      <a:pt x="510" y="797"/>
                    </a:lnTo>
                    <a:lnTo>
                      <a:pt x="522" y="769"/>
                    </a:lnTo>
                    <a:lnTo>
                      <a:pt x="531" y="746"/>
                    </a:lnTo>
                    <a:lnTo>
                      <a:pt x="537" y="730"/>
                    </a:lnTo>
                    <a:lnTo>
                      <a:pt x="539" y="725"/>
                    </a:lnTo>
                    <a:lnTo>
                      <a:pt x="528" y="697"/>
                    </a:lnTo>
                    <a:lnTo>
                      <a:pt x="511" y="658"/>
                    </a:lnTo>
                    <a:lnTo>
                      <a:pt x="493" y="612"/>
                    </a:lnTo>
                    <a:lnTo>
                      <a:pt x="473" y="561"/>
                    </a:lnTo>
                    <a:lnTo>
                      <a:pt x="454" y="511"/>
                    </a:lnTo>
                    <a:lnTo>
                      <a:pt x="437" y="467"/>
                    </a:lnTo>
                    <a:lnTo>
                      <a:pt x="422" y="431"/>
                    </a:lnTo>
                    <a:lnTo>
                      <a:pt x="412" y="407"/>
                    </a:lnTo>
                    <a:lnTo>
                      <a:pt x="404" y="388"/>
                    </a:lnTo>
                    <a:lnTo>
                      <a:pt x="396" y="370"/>
                    </a:lnTo>
                    <a:lnTo>
                      <a:pt x="388" y="353"/>
                    </a:lnTo>
                    <a:lnTo>
                      <a:pt x="379" y="334"/>
                    </a:lnTo>
                    <a:lnTo>
                      <a:pt x="370" y="317"/>
                    </a:lnTo>
                    <a:lnTo>
                      <a:pt x="359" y="300"/>
                    </a:lnTo>
                    <a:lnTo>
                      <a:pt x="349" y="282"/>
                    </a:lnTo>
                    <a:lnTo>
                      <a:pt x="337" y="266"/>
                    </a:lnTo>
                    <a:lnTo>
                      <a:pt x="327" y="253"/>
                    </a:lnTo>
                    <a:lnTo>
                      <a:pt x="314" y="240"/>
                    </a:lnTo>
                    <a:lnTo>
                      <a:pt x="299" y="225"/>
                    </a:lnTo>
                    <a:lnTo>
                      <a:pt x="283" y="210"/>
                    </a:lnTo>
                    <a:lnTo>
                      <a:pt x="265" y="194"/>
                    </a:lnTo>
                    <a:lnTo>
                      <a:pt x="245" y="177"/>
                    </a:lnTo>
                    <a:lnTo>
                      <a:pt x="223" y="161"/>
                    </a:lnTo>
                    <a:lnTo>
                      <a:pt x="202" y="145"/>
                    </a:lnTo>
                    <a:lnTo>
                      <a:pt x="179" y="129"/>
                    </a:lnTo>
                    <a:lnTo>
                      <a:pt x="154" y="114"/>
                    </a:lnTo>
                    <a:lnTo>
                      <a:pt x="129" y="100"/>
                    </a:lnTo>
                    <a:lnTo>
                      <a:pt x="104" y="88"/>
                    </a:lnTo>
                    <a:lnTo>
                      <a:pt x="78" y="77"/>
                    </a:lnTo>
                    <a:lnTo>
                      <a:pt x="52" y="68"/>
                    </a:lnTo>
                    <a:lnTo>
                      <a:pt x="26" y="60"/>
                    </a:lnTo>
                    <a:lnTo>
                      <a:pt x="0" y="55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21" y="0"/>
                    </a:lnTo>
                    <a:lnTo>
                      <a:pt x="30" y="1"/>
                    </a:lnTo>
                    <a:lnTo>
                      <a:pt x="43" y="2"/>
                    </a:lnTo>
                    <a:lnTo>
                      <a:pt x="56" y="4"/>
                    </a:lnTo>
                    <a:lnTo>
                      <a:pt x="70" y="6"/>
                    </a:lnTo>
                    <a:lnTo>
                      <a:pt x="85" y="9"/>
                    </a:lnTo>
                    <a:lnTo>
                      <a:pt x="99" y="13"/>
                    </a:lnTo>
                    <a:lnTo>
                      <a:pt x="113" y="17"/>
                    </a:lnTo>
                    <a:lnTo>
                      <a:pt x="126" y="23"/>
                    </a:lnTo>
                    <a:lnTo>
                      <a:pt x="138" y="29"/>
                    </a:lnTo>
                    <a:lnTo>
                      <a:pt x="151" y="36"/>
                    </a:lnTo>
                    <a:lnTo>
                      <a:pt x="164" y="43"/>
                    </a:lnTo>
                    <a:lnTo>
                      <a:pt x="176" y="50"/>
                    </a:lnTo>
                    <a:lnTo>
                      <a:pt x="189" y="57"/>
                    </a:lnTo>
                    <a:lnTo>
                      <a:pt x="200" y="65"/>
                    </a:lnTo>
                    <a:lnTo>
                      <a:pt x="212" y="74"/>
                    </a:lnTo>
                    <a:lnTo>
                      <a:pt x="223" y="82"/>
                    </a:lnTo>
                    <a:lnTo>
                      <a:pt x="235" y="91"/>
                    </a:lnTo>
                    <a:lnTo>
                      <a:pt x="246" y="100"/>
                    </a:lnTo>
                    <a:lnTo>
                      <a:pt x="258" y="109"/>
                    </a:lnTo>
                    <a:lnTo>
                      <a:pt x="268" y="120"/>
                    </a:lnTo>
                    <a:lnTo>
                      <a:pt x="279" y="130"/>
                    </a:lnTo>
                    <a:lnTo>
                      <a:pt x="289" y="141"/>
                    </a:lnTo>
                    <a:lnTo>
                      <a:pt x="297" y="149"/>
                    </a:lnTo>
                    <a:lnTo>
                      <a:pt x="305" y="158"/>
                    </a:lnTo>
                    <a:lnTo>
                      <a:pt x="313" y="166"/>
                    </a:lnTo>
                    <a:lnTo>
                      <a:pt x="323" y="174"/>
                    </a:lnTo>
                    <a:lnTo>
                      <a:pt x="331" y="183"/>
                    </a:lnTo>
                    <a:lnTo>
                      <a:pt x="339" y="191"/>
                    </a:lnTo>
                    <a:lnTo>
                      <a:pt x="348" y="199"/>
                    </a:lnTo>
                    <a:lnTo>
                      <a:pt x="356" y="207"/>
                    </a:lnTo>
                    <a:lnTo>
                      <a:pt x="362" y="199"/>
                    </a:lnTo>
                    <a:lnTo>
                      <a:pt x="367" y="190"/>
                    </a:lnTo>
                    <a:lnTo>
                      <a:pt x="373" y="180"/>
                    </a:lnTo>
                    <a:lnTo>
                      <a:pt x="379" y="168"/>
                    </a:lnTo>
                    <a:lnTo>
                      <a:pt x="385" y="157"/>
                    </a:lnTo>
                    <a:lnTo>
                      <a:pt x="390" y="145"/>
                    </a:lnTo>
                    <a:lnTo>
                      <a:pt x="397" y="135"/>
                    </a:lnTo>
                    <a:lnTo>
                      <a:pt x="404" y="126"/>
                    </a:lnTo>
                    <a:lnTo>
                      <a:pt x="420" y="113"/>
                    </a:lnTo>
                    <a:lnTo>
                      <a:pt x="440" y="105"/>
                    </a:lnTo>
                    <a:lnTo>
                      <a:pt x="463" y="101"/>
                    </a:lnTo>
                    <a:lnTo>
                      <a:pt x="488" y="101"/>
                    </a:lnTo>
                    <a:lnTo>
                      <a:pt x="513" y="105"/>
                    </a:lnTo>
                    <a:lnTo>
                      <a:pt x="534" y="112"/>
                    </a:lnTo>
                    <a:lnTo>
                      <a:pt x="554" y="121"/>
                    </a:lnTo>
                    <a:lnTo>
                      <a:pt x="569" y="134"/>
                    </a:lnTo>
                    <a:lnTo>
                      <a:pt x="592" y="168"/>
                    </a:lnTo>
                    <a:lnTo>
                      <a:pt x="605" y="204"/>
                    </a:lnTo>
                    <a:lnTo>
                      <a:pt x="610" y="242"/>
                    </a:lnTo>
                    <a:lnTo>
                      <a:pt x="613" y="281"/>
                    </a:lnTo>
                    <a:lnTo>
                      <a:pt x="612" y="320"/>
                    </a:lnTo>
                    <a:lnTo>
                      <a:pt x="610" y="361"/>
                    </a:lnTo>
                    <a:lnTo>
                      <a:pt x="612" y="401"/>
                    </a:lnTo>
                    <a:lnTo>
                      <a:pt x="617" y="440"/>
                    </a:lnTo>
                    <a:lnTo>
                      <a:pt x="630" y="433"/>
                    </a:lnTo>
                    <a:lnTo>
                      <a:pt x="644" y="426"/>
                    </a:lnTo>
                    <a:lnTo>
                      <a:pt x="657" y="420"/>
                    </a:lnTo>
                    <a:lnTo>
                      <a:pt x="670" y="415"/>
                    </a:lnTo>
                    <a:lnTo>
                      <a:pt x="684" y="410"/>
                    </a:lnTo>
                    <a:lnTo>
                      <a:pt x="699" y="407"/>
                    </a:lnTo>
                    <a:lnTo>
                      <a:pt x="713" y="403"/>
                    </a:lnTo>
                    <a:lnTo>
                      <a:pt x="728" y="401"/>
                    </a:lnTo>
                    <a:lnTo>
                      <a:pt x="742" y="400"/>
                    </a:lnTo>
                    <a:lnTo>
                      <a:pt x="757" y="399"/>
                    </a:lnTo>
                    <a:lnTo>
                      <a:pt x="771" y="400"/>
                    </a:lnTo>
                    <a:lnTo>
                      <a:pt x="786" y="402"/>
                    </a:lnTo>
                    <a:lnTo>
                      <a:pt x="799" y="404"/>
                    </a:lnTo>
                    <a:lnTo>
                      <a:pt x="814" y="409"/>
                    </a:lnTo>
                    <a:lnTo>
                      <a:pt x="828" y="416"/>
                    </a:lnTo>
                    <a:lnTo>
                      <a:pt x="842" y="423"/>
                    </a:lnTo>
                    <a:lnTo>
                      <a:pt x="858" y="433"/>
                    </a:lnTo>
                    <a:lnTo>
                      <a:pt x="874" y="444"/>
                    </a:lnTo>
                    <a:lnTo>
                      <a:pt x="889" y="456"/>
                    </a:lnTo>
                    <a:lnTo>
                      <a:pt x="902" y="470"/>
                    </a:lnTo>
                    <a:lnTo>
                      <a:pt x="912" y="485"/>
                    </a:lnTo>
                    <a:lnTo>
                      <a:pt x="919" y="501"/>
                    </a:lnTo>
                    <a:lnTo>
                      <a:pt x="923" y="518"/>
                    </a:lnTo>
                    <a:lnTo>
                      <a:pt x="921" y="537"/>
                    </a:lnTo>
                    <a:lnTo>
                      <a:pt x="917" y="563"/>
                    </a:lnTo>
                    <a:lnTo>
                      <a:pt x="909" y="590"/>
                    </a:lnTo>
                    <a:lnTo>
                      <a:pt x="898" y="615"/>
                    </a:lnTo>
                    <a:lnTo>
                      <a:pt x="887" y="639"/>
                    </a:lnTo>
                    <a:lnTo>
                      <a:pt x="872" y="662"/>
                    </a:lnTo>
                    <a:lnTo>
                      <a:pt x="856" y="683"/>
                    </a:lnTo>
                    <a:lnTo>
                      <a:pt x="839" y="704"/>
                    </a:lnTo>
                    <a:lnTo>
                      <a:pt x="819" y="722"/>
                    </a:lnTo>
                    <a:lnTo>
                      <a:pt x="835" y="729"/>
                    </a:lnTo>
                    <a:lnTo>
                      <a:pt x="852" y="736"/>
                    </a:lnTo>
                    <a:lnTo>
                      <a:pt x="870" y="743"/>
                    </a:lnTo>
                    <a:lnTo>
                      <a:pt x="887" y="751"/>
                    </a:lnTo>
                    <a:lnTo>
                      <a:pt x="904" y="760"/>
                    </a:lnTo>
                    <a:lnTo>
                      <a:pt x="921" y="768"/>
                    </a:lnTo>
                    <a:lnTo>
                      <a:pt x="938" y="779"/>
                    </a:lnTo>
                    <a:lnTo>
                      <a:pt x="954" y="788"/>
                    </a:lnTo>
                    <a:lnTo>
                      <a:pt x="986" y="811"/>
                    </a:lnTo>
                    <a:lnTo>
                      <a:pt x="1010" y="835"/>
                    </a:lnTo>
                    <a:lnTo>
                      <a:pt x="1027" y="860"/>
                    </a:lnTo>
                    <a:lnTo>
                      <a:pt x="1039" y="886"/>
                    </a:lnTo>
                    <a:lnTo>
                      <a:pt x="1044" y="911"/>
                    </a:lnTo>
                    <a:lnTo>
                      <a:pt x="1044" y="938"/>
                    </a:lnTo>
                    <a:lnTo>
                      <a:pt x="1040" y="964"/>
                    </a:lnTo>
                    <a:lnTo>
                      <a:pt x="1032" y="992"/>
                    </a:lnTo>
                    <a:lnTo>
                      <a:pt x="1025" y="1010"/>
                    </a:lnTo>
                    <a:lnTo>
                      <a:pt x="1017" y="1029"/>
                    </a:lnTo>
                    <a:lnTo>
                      <a:pt x="1008" y="1046"/>
                    </a:lnTo>
                    <a:lnTo>
                      <a:pt x="997" y="1063"/>
                    </a:lnTo>
                    <a:lnTo>
                      <a:pt x="985" y="1078"/>
                    </a:lnTo>
                    <a:lnTo>
                      <a:pt x="970" y="1091"/>
                    </a:lnTo>
                    <a:lnTo>
                      <a:pt x="953" y="1100"/>
                    </a:lnTo>
                    <a:lnTo>
                      <a:pt x="932" y="1106"/>
                    </a:lnTo>
                    <a:lnTo>
                      <a:pt x="920" y="1108"/>
                    </a:lnTo>
                    <a:lnTo>
                      <a:pt x="909" y="1109"/>
                    </a:lnTo>
                    <a:lnTo>
                      <a:pt x="896" y="1112"/>
                    </a:lnTo>
                    <a:lnTo>
                      <a:pt x="885" y="1113"/>
                    </a:lnTo>
                    <a:lnTo>
                      <a:pt x="873" y="1114"/>
                    </a:lnTo>
                    <a:lnTo>
                      <a:pt x="860" y="1115"/>
                    </a:lnTo>
                    <a:lnTo>
                      <a:pt x="849" y="1115"/>
                    </a:lnTo>
                    <a:lnTo>
                      <a:pt x="837" y="1115"/>
                    </a:lnTo>
                    <a:lnTo>
                      <a:pt x="843" y="1125"/>
                    </a:lnTo>
                    <a:lnTo>
                      <a:pt x="848" y="1136"/>
                    </a:lnTo>
                    <a:lnTo>
                      <a:pt x="852" y="1148"/>
                    </a:lnTo>
                    <a:lnTo>
                      <a:pt x="858" y="1160"/>
                    </a:lnTo>
                    <a:lnTo>
                      <a:pt x="862" y="1173"/>
                    </a:lnTo>
                    <a:lnTo>
                      <a:pt x="866" y="1185"/>
                    </a:lnTo>
                    <a:lnTo>
                      <a:pt x="870" y="1197"/>
                    </a:lnTo>
                    <a:lnTo>
                      <a:pt x="872" y="1208"/>
                    </a:lnTo>
                    <a:lnTo>
                      <a:pt x="840" y="1213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b="1">
                  <a:latin typeface="Georgia" pitchFamily="18" charset="0"/>
                </a:endParaRPr>
              </a:p>
            </p:txBody>
          </p:sp>
          <p:sp>
            <p:nvSpPr>
              <p:cNvPr id="120854" name="Freeform 22"/>
              <p:cNvSpPr>
                <a:spLocks/>
              </p:cNvSpPr>
              <p:nvPr/>
            </p:nvSpPr>
            <p:spPr bwMode="auto">
              <a:xfrm>
                <a:off x="348" y="3305"/>
                <a:ext cx="275" cy="509"/>
              </a:xfrm>
              <a:custGeom>
                <a:avLst/>
                <a:gdLst/>
                <a:ahLst/>
                <a:cxnLst>
                  <a:cxn ang="0">
                    <a:pos x="502" y="989"/>
                  </a:cxn>
                  <a:cxn ang="0">
                    <a:pos x="517" y="935"/>
                  </a:cxn>
                  <a:cxn ang="0">
                    <a:pos x="516" y="882"/>
                  </a:cxn>
                  <a:cxn ang="0">
                    <a:pos x="478" y="892"/>
                  </a:cxn>
                  <a:cxn ang="0">
                    <a:pos x="404" y="924"/>
                  </a:cxn>
                  <a:cxn ang="0">
                    <a:pos x="329" y="945"/>
                  </a:cxn>
                  <a:cxn ang="0">
                    <a:pos x="249" y="920"/>
                  </a:cxn>
                  <a:cxn ang="0">
                    <a:pos x="202" y="861"/>
                  </a:cxn>
                  <a:cxn ang="0">
                    <a:pos x="207" y="770"/>
                  </a:cxn>
                  <a:cxn ang="0">
                    <a:pos x="258" y="673"/>
                  </a:cxn>
                  <a:cxn ang="0">
                    <a:pos x="326" y="582"/>
                  </a:cxn>
                  <a:cxn ang="0">
                    <a:pos x="279" y="582"/>
                  </a:cxn>
                  <a:cxn ang="0">
                    <a:pos x="231" y="580"/>
                  </a:cxn>
                  <a:cxn ang="0">
                    <a:pos x="181" y="575"/>
                  </a:cxn>
                  <a:cxn ang="0">
                    <a:pos x="124" y="560"/>
                  </a:cxn>
                  <a:cxn ang="0">
                    <a:pos x="70" y="535"/>
                  </a:cxn>
                  <a:cxn ang="0">
                    <a:pos x="26" y="498"/>
                  </a:cxn>
                  <a:cxn ang="0">
                    <a:pos x="2" y="453"/>
                  </a:cxn>
                  <a:cxn ang="0">
                    <a:pos x="6" y="400"/>
                  </a:cxn>
                  <a:cxn ang="0">
                    <a:pos x="40" y="328"/>
                  </a:cxn>
                  <a:cxn ang="0">
                    <a:pos x="87" y="271"/>
                  </a:cxn>
                  <a:cxn ang="0">
                    <a:pos x="107" y="233"/>
                  </a:cxn>
                  <a:cxn ang="0">
                    <a:pos x="59" y="197"/>
                  </a:cxn>
                  <a:cxn ang="0">
                    <a:pos x="30" y="147"/>
                  </a:cxn>
                  <a:cxn ang="0">
                    <a:pos x="29" y="95"/>
                  </a:cxn>
                  <a:cxn ang="0">
                    <a:pos x="48" y="52"/>
                  </a:cxn>
                  <a:cxn ang="0">
                    <a:pos x="82" y="21"/>
                  </a:cxn>
                  <a:cxn ang="0">
                    <a:pos x="125" y="4"/>
                  </a:cxn>
                  <a:cxn ang="0">
                    <a:pos x="175" y="3"/>
                  </a:cxn>
                  <a:cxn ang="0">
                    <a:pos x="182" y="70"/>
                  </a:cxn>
                  <a:cxn ang="0">
                    <a:pos x="115" y="52"/>
                  </a:cxn>
                  <a:cxn ang="0">
                    <a:pos x="62" y="75"/>
                  </a:cxn>
                  <a:cxn ang="0">
                    <a:pos x="92" y="147"/>
                  </a:cxn>
                  <a:cxn ang="0">
                    <a:pos x="162" y="184"/>
                  </a:cxn>
                  <a:cxn ang="0">
                    <a:pos x="219" y="200"/>
                  </a:cxn>
                  <a:cxn ang="0">
                    <a:pos x="214" y="209"/>
                  </a:cxn>
                  <a:cxn ang="0">
                    <a:pos x="173" y="241"/>
                  </a:cxn>
                  <a:cxn ang="0">
                    <a:pos x="119" y="290"/>
                  </a:cxn>
                  <a:cxn ang="0">
                    <a:pos x="71" y="346"/>
                  </a:cxn>
                  <a:cxn ang="0">
                    <a:pos x="52" y="400"/>
                  </a:cxn>
                  <a:cxn ang="0">
                    <a:pos x="83" y="447"/>
                  </a:cxn>
                  <a:cxn ang="0">
                    <a:pos x="150" y="485"/>
                  </a:cxn>
                  <a:cxn ang="0">
                    <a:pos x="227" y="511"/>
                  </a:cxn>
                  <a:cxn ang="0">
                    <a:pos x="299" y="526"/>
                  </a:cxn>
                  <a:cxn ang="0">
                    <a:pos x="354" y="533"/>
                  </a:cxn>
                  <a:cxn ang="0">
                    <a:pos x="375" y="534"/>
                  </a:cxn>
                  <a:cxn ang="0">
                    <a:pos x="331" y="606"/>
                  </a:cxn>
                  <a:cxn ang="0">
                    <a:pos x="261" y="732"/>
                  </a:cxn>
                  <a:cxn ang="0">
                    <a:pos x="248" y="810"/>
                  </a:cxn>
                  <a:cxn ang="0">
                    <a:pos x="281" y="857"/>
                  </a:cxn>
                  <a:cxn ang="0">
                    <a:pos x="344" y="876"/>
                  </a:cxn>
                  <a:cxn ang="0">
                    <a:pos x="417" y="863"/>
                  </a:cxn>
                  <a:cxn ang="0">
                    <a:pos x="480" y="839"/>
                  </a:cxn>
                  <a:cxn ang="0">
                    <a:pos x="545" y="825"/>
                  </a:cxn>
                  <a:cxn ang="0">
                    <a:pos x="540" y="971"/>
                  </a:cxn>
                </a:cxnLst>
                <a:rect l="0" t="0" r="r" b="b"/>
                <a:pathLst>
                  <a:path w="548" h="1019">
                    <a:moveTo>
                      <a:pt x="492" y="1019"/>
                    </a:moveTo>
                    <a:lnTo>
                      <a:pt x="496" y="1005"/>
                    </a:lnTo>
                    <a:lnTo>
                      <a:pt x="502" y="989"/>
                    </a:lnTo>
                    <a:lnTo>
                      <a:pt x="508" y="970"/>
                    </a:lnTo>
                    <a:lnTo>
                      <a:pt x="513" y="953"/>
                    </a:lnTo>
                    <a:lnTo>
                      <a:pt x="517" y="935"/>
                    </a:lnTo>
                    <a:lnTo>
                      <a:pt x="518" y="916"/>
                    </a:lnTo>
                    <a:lnTo>
                      <a:pt x="518" y="898"/>
                    </a:lnTo>
                    <a:lnTo>
                      <a:pt x="516" y="882"/>
                    </a:lnTo>
                    <a:lnTo>
                      <a:pt x="510" y="880"/>
                    </a:lnTo>
                    <a:lnTo>
                      <a:pt x="498" y="884"/>
                    </a:lnTo>
                    <a:lnTo>
                      <a:pt x="478" y="892"/>
                    </a:lnTo>
                    <a:lnTo>
                      <a:pt x="455" y="902"/>
                    </a:lnTo>
                    <a:lnTo>
                      <a:pt x="430" y="913"/>
                    </a:lnTo>
                    <a:lnTo>
                      <a:pt x="404" y="924"/>
                    </a:lnTo>
                    <a:lnTo>
                      <a:pt x="380" y="933"/>
                    </a:lnTo>
                    <a:lnTo>
                      <a:pt x="359" y="940"/>
                    </a:lnTo>
                    <a:lnTo>
                      <a:pt x="329" y="945"/>
                    </a:lnTo>
                    <a:lnTo>
                      <a:pt x="301" y="941"/>
                    </a:lnTo>
                    <a:lnTo>
                      <a:pt x="273" y="933"/>
                    </a:lnTo>
                    <a:lnTo>
                      <a:pt x="249" y="920"/>
                    </a:lnTo>
                    <a:lnTo>
                      <a:pt x="228" y="902"/>
                    </a:lnTo>
                    <a:lnTo>
                      <a:pt x="212" y="883"/>
                    </a:lnTo>
                    <a:lnTo>
                      <a:pt x="202" y="861"/>
                    </a:lnTo>
                    <a:lnTo>
                      <a:pt x="197" y="839"/>
                    </a:lnTo>
                    <a:lnTo>
                      <a:pt x="199" y="803"/>
                    </a:lnTo>
                    <a:lnTo>
                      <a:pt x="207" y="770"/>
                    </a:lnTo>
                    <a:lnTo>
                      <a:pt x="220" y="736"/>
                    </a:lnTo>
                    <a:lnTo>
                      <a:pt x="237" y="704"/>
                    </a:lnTo>
                    <a:lnTo>
                      <a:pt x="258" y="673"/>
                    </a:lnTo>
                    <a:lnTo>
                      <a:pt x="280" y="642"/>
                    </a:lnTo>
                    <a:lnTo>
                      <a:pt x="303" y="612"/>
                    </a:lnTo>
                    <a:lnTo>
                      <a:pt x="326" y="582"/>
                    </a:lnTo>
                    <a:lnTo>
                      <a:pt x="310" y="582"/>
                    </a:lnTo>
                    <a:lnTo>
                      <a:pt x="295" y="582"/>
                    </a:lnTo>
                    <a:lnTo>
                      <a:pt x="279" y="582"/>
                    </a:lnTo>
                    <a:lnTo>
                      <a:pt x="264" y="581"/>
                    </a:lnTo>
                    <a:lnTo>
                      <a:pt x="248" y="581"/>
                    </a:lnTo>
                    <a:lnTo>
                      <a:pt x="231" y="580"/>
                    </a:lnTo>
                    <a:lnTo>
                      <a:pt x="215" y="579"/>
                    </a:lnTo>
                    <a:lnTo>
                      <a:pt x="199" y="577"/>
                    </a:lnTo>
                    <a:lnTo>
                      <a:pt x="181" y="575"/>
                    </a:lnTo>
                    <a:lnTo>
                      <a:pt x="162" y="572"/>
                    </a:lnTo>
                    <a:lnTo>
                      <a:pt x="144" y="567"/>
                    </a:lnTo>
                    <a:lnTo>
                      <a:pt x="124" y="560"/>
                    </a:lnTo>
                    <a:lnTo>
                      <a:pt x="106" y="553"/>
                    </a:lnTo>
                    <a:lnTo>
                      <a:pt x="87" y="544"/>
                    </a:lnTo>
                    <a:lnTo>
                      <a:pt x="70" y="535"/>
                    </a:lnTo>
                    <a:lnTo>
                      <a:pt x="54" y="523"/>
                    </a:lnTo>
                    <a:lnTo>
                      <a:pt x="39" y="512"/>
                    </a:lnTo>
                    <a:lnTo>
                      <a:pt x="26" y="498"/>
                    </a:lnTo>
                    <a:lnTo>
                      <a:pt x="15" y="484"/>
                    </a:lnTo>
                    <a:lnTo>
                      <a:pt x="7" y="469"/>
                    </a:lnTo>
                    <a:lnTo>
                      <a:pt x="2" y="453"/>
                    </a:lnTo>
                    <a:lnTo>
                      <a:pt x="0" y="436"/>
                    </a:lnTo>
                    <a:lnTo>
                      <a:pt x="1" y="419"/>
                    </a:lnTo>
                    <a:lnTo>
                      <a:pt x="6" y="400"/>
                    </a:lnTo>
                    <a:lnTo>
                      <a:pt x="16" y="375"/>
                    </a:lnTo>
                    <a:lnTo>
                      <a:pt x="28" y="351"/>
                    </a:lnTo>
                    <a:lnTo>
                      <a:pt x="40" y="328"/>
                    </a:lnTo>
                    <a:lnTo>
                      <a:pt x="55" y="307"/>
                    </a:lnTo>
                    <a:lnTo>
                      <a:pt x="71" y="288"/>
                    </a:lnTo>
                    <a:lnTo>
                      <a:pt x="87" y="271"/>
                    </a:lnTo>
                    <a:lnTo>
                      <a:pt x="106" y="255"/>
                    </a:lnTo>
                    <a:lnTo>
                      <a:pt x="125" y="241"/>
                    </a:lnTo>
                    <a:lnTo>
                      <a:pt x="107" y="233"/>
                    </a:lnTo>
                    <a:lnTo>
                      <a:pt x="89" y="224"/>
                    </a:lnTo>
                    <a:lnTo>
                      <a:pt x="73" y="211"/>
                    </a:lnTo>
                    <a:lnTo>
                      <a:pt x="59" y="197"/>
                    </a:lnTo>
                    <a:lnTo>
                      <a:pt x="46" y="182"/>
                    </a:lnTo>
                    <a:lnTo>
                      <a:pt x="37" y="165"/>
                    </a:lnTo>
                    <a:lnTo>
                      <a:pt x="30" y="147"/>
                    </a:lnTo>
                    <a:lnTo>
                      <a:pt x="26" y="127"/>
                    </a:lnTo>
                    <a:lnTo>
                      <a:pt x="26" y="110"/>
                    </a:lnTo>
                    <a:lnTo>
                      <a:pt x="29" y="95"/>
                    </a:lnTo>
                    <a:lnTo>
                      <a:pt x="33" y="80"/>
                    </a:lnTo>
                    <a:lnTo>
                      <a:pt x="39" y="65"/>
                    </a:lnTo>
                    <a:lnTo>
                      <a:pt x="48" y="52"/>
                    </a:lnTo>
                    <a:lnTo>
                      <a:pt x="58" y="41"/>
                    </a:lnTo>
                    <a:lnTo>
                      <a:pt x="69" y="30"/>
                    </a:lnTo>
                    <a:lnTo>
                      <a:pt x="82" y="21"/>
                    </a:lnTo>
                    <a:lnTo>
                      <a:pt x="96" y="13"/>
                    </a:lnTo>
                    <a:lnTo>
                      <a:pt x="111" y="7"/>
                    </a:lnTo>
                    <a:lnTo>
                      <a:pt x="125" y="4"/>
                    </a:lnTo>
                    <a:lnTo>
                      <a:pt x="142" y="2"/>
                    </a:lnTo>
                    <a:lnTo>
                      <a:pt x="159" y="0"/>
                    </a:lnTo>
                    <a:lnTo>
                      <a:pt x="175" y="3"/>
                    </a:lnTo>
                    <a:lnTo>
                      <a:pt x="192" y="6"/>
                    </a:lnTo>
                    <a:lnTo>
                      <a:pt x="208" y="13"/>
                    </a:lnTo>
                    <a:lnTo>
                      <a:pt x="182" y="70"/>
                    </a:lnTo>
                    <a:lnTo>
                      <a:pt x="164" y="61"/>
                    </a:lnTo>
                    <a:lnTo>
                      <a:pt x="140" y="55"/>
                    </a:lnTo>
                    <a:lnTo>
                      <a:pt x="115" y="52"/>
                    </a:lnTo>
                    <a:lnTo>
                      <a:pt x="91" y="55"/>
                    </a:lnTo>
                    <a:lnTo>
                      <a:pt x="73" y="61"/>
                    </a:lnTo>
                    <a:lnTo>
                      <a:pt x="62" y="75"/>
                    </a:lnTo>
                    <a:lnTo>
                      <a:pt x="62" y="98"/>
                    </a:lnTo>
                    <a:lnTo>
                      <a:pt x="76" y="129"/>
                    </a:lnTo>
                    <a:lnTo>
                      <a:pt x="92" y="147"/>
                    </a:lnTo>
                    <a:lnTo>
                      <a:pt x="113" y="162"/>
                    </a:lnTo>
                    <a:lnTo>
                      <a:pt x="137" y="174"/>
                    </a:lnTo>
                    <a:lnTo>
                      <a:pt x="162" y="184"/>
                    </a:lnTo>
                    <a:lnTo>
                      <a:pt x="185" y="192"/>
                    </a:lnTo>
                    <a:lnTo>
                      <a:pt x="205" y="196"/>
                    </a:lnTo>
                    <a:lnTo>
                      <a:pt x="219" y="200"/>
                    </a:lnTo>
                    <a:lnTo>
                      <a:pt x="225" y="201"/>
                    </a:lnTo>
                    <a:lnTo>
                      <a:pt x="222" y="203"/>
                    </a:lnTo>
                    <a:lnTo>
                      <a:pt x="214" y="209"/>
                    </a:lnTo>
                    <a:lnTo>
                      <a:pt x="204" y="217"/>
                    </a:lnTo>
                    <a:lnTo>
                      <a:pt x="189" y="227"/>
                    </a:lnTo>
                    <a:lnTo>
                      <a:pt x="173" y="241"/>
                    </a:lnTo>
                    <a:lnTo>
                      <a:pt x="155" y="256"/>
                    </a:lnTo>
                    <a:lnTo>
                      <a:pt x="137" y="272"/>
                    </a:lnTo>
                    <a:lnTo>
                      <a:pt x="119" y="290"/>
                    </a:lnTo>
                    <a:lnTo>
                      <a:pt x="100" y="308"/>
                    </a:lnTo>
                    <a:lnTo>
                      <a:pt x="85" y="328"/>
                    </a:lnTo>
                    <a:lnTo>
                      <a:pt x="71" y="346"/>
                    </a:lnTo>
                    <a:lnTo>
                      <a:pt x="61" y="364"/>
                    </a:lnTo>
                    <a:lnTo>
                      <a:pt x="54" y="383"/>
                    </a:lnTo>
                    <a:lnTo>
                      <a:pt x="52" y="400"/>
                    </a:lnTo>
                    <a:lnTo>
                      <a:pt x="55" y="416"/>
                    </a:lnTo>
                    <a:lnTo>
                      <a:pt x="66" y="431"/>
                    </a:lnTo>
                    <a:lnTo>
                      <a:pt x="83" y="447"/>
                    </a:lnTo>
                    <a:lnTo>
                      <a:pt x="104" y="461"/>
                    </a:lnTo>
                    <a:lnTo>
                      <a:pt x="125" y="474"/>
                    </a:lnTo>
                    <a:lnTo>
                      <a:pt x="150" y="485"/>
                    </a:lnTo>
                    <a:lnTo>
                      <a:pt x="175" y="495"/>
                    </a:lnTo>
                    <a:lnTo>
                      <a:pt x="200" y="504"/>
                    </a:lnTo>
                    <a:lnTo>
                      <a:pt x="227" y="511"/>
                    </a:lnTo>
                    <a:lnTo>
                      <a:pt x="252" y="516"/>
                    </a:lnTo>
                    <a:lnTo>
                      <a:pt x="276" y="521"/>
                    </a:lnTo>
                    <a:lnTo>
                      <a:pt x="299" y="526"/>
                    </a:lnTo>
                    <a:lnTo>
                      <a:pt x="320" y="529"/>
                    </a:lnTo>
                    <a:lnTo>
                      <a:pt x="339" y="530"/>
                    </a:lnTo>
                    <a:lnTo>
                      <a:pt x="354" y="533"/>
                    </a:lnTo>
                    <a:lnTo>
                      <a:pt x="365" y="534"/>
                    </a:lnTo>
                    <a:lnTo>
                      <a:pt x="373" y="534"/>
                    </a:lnTo>
                    <a:lnTo>
                      <a:pt x="375" y="534"/>
                    </a:lnTo>
                    <a:lnTo>
                      <a:pt x="369" y="545"/>
                    </a:lnTo>
                    <a:lnTo>
                      <a:pt x="352" y="571"/>
                    </a:lnTo>
                    <a:lnTo>
                      <a:pt x="331" y="606"/>
                    </a:lnTo>
                    <a:lnTo>
                      <a:pt x="306" y="648"/>
                    </a:lnTo>
                    <a:lnTo>
                      <a:pt x="282" y="690"/>
                    </a:lnTo>
                    <a:lnTo>
                      <a:pt x="261" y="732"/>
                    </a:lnTo>
                    <a:lnTo>
                      <a:pt x="246" y="766"/>
                    </a:lnTo>
                    <a:lnTo>
                      <a:pt x="243" y="789"/>
                    </a:lnTo>
                    <a:lnTo>
                      <a:pt x="248" y="810"/>
                    </a:lnTo>
                    <a:lnTo>
                      <a:pt x="256" y="829"/>
                    </a:lnTo>
                    <a:lnTo>
                      <a:pt x="267" y="845"/>
                    </a:lnTo>
                    <a:lnTo>
                      <a:pt x="281" y="857"/>
                    </a:lnTo>
                    <a:lnTo>
                      <a:pt x="299" y="867"/>
                    </a:lnTo>
                    <a:lnTo>
                      <a:pt x="320" y="873"/>
                    </a:lnTo>
                    <a:lnTo>
                      <a:pt x="344" y="876"/>
                    </a:lnTo>
                    <a:lnTo>
                      <a:pt x="372" y="873"/>
                    </a:lnTo>
                    <a:lnTo>
                      <a:pt x="395" y="869"/>
                    </a:lnTo>
                    <a:lnTo>
                      <a:pt x="417" y="863"/>
                    </a:lnTo>
                    <a:lnTo>
                      <a:pt x="439" y="855"/>
                    </a:lnTo>
                    <a:lnTo>
                      <a:pt x="460" y="847"/>
                    </a:lnTo>
                    <a:lnTo>
                      <a:pt x="480" y="839"/>
                    </a:lnTo>
                    <a:lnTo>
                      <a:pt x="501" y="832"/>
                    </a:lnTo>
                    <a:lnTo>
                      <a:pt x="522" y="827"/>
                    </a:lnTo>
                    <a:lnTo>
                      <a:pt x="545" y="825"/>
                    </a:lnTo>
                    <a:lnTo>
                      <a:pt x="548" y="870"/>
                    </a:lnTo>
                    <a:lnTo>
                      <a:pt x="546" y="920"/>
                    </a:lnTo>
                    <a:lnTo>
                      <a:pt x="540" y="971"/>
                    </a:lnTo>
                    <a:lnTo>
                      <a:pt x="537" y="1017"/>
                    </a:lnTo>
                    <a:lnTo>
                      <a:pt x="492" y="1019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b="1">
                  <a:latin typeface="Georgia" pitchFamily="18" charset="0"/>
                </a:endParaRPr>
              </a:p>
            </p:txBody>
          </p:sp>
          <p:sp>
            <p:nvSpPr>
              <p:cNvPr id="120855" name="Freeform 23"/>
              <p:cNvSpPr>
                <a:spLocks/>
              </p:cNvSpPr>
              <p:nvPr/>
            </p:nvSpPr>
            <p:spPr bwMode="auto">
              <a:xfrm>
                <a:off x="592" y="3794"/>
                <a:ext cx="196" cy="127"/>
              </a:xfrm>
              <a:custGeom>
                <a:avLst/>
                <a:gdLst/>
                <a:ahLst/>
                <a:cxnLst>
                  <a:cxn ang="0">
                    <a:pos x="1" y="57"/>
                  </a:cxn>
                  <a:cxn ang="0">
                    <a:pos x="0" y="92"/>
                  </a:cxn>
                  <a:cxn ang="0">
                    <a:pos x="6" y="133"/>
                  </a:cxn>
                  <a:cxn ang="0">
                    <a:pos x="22" y="174"/>
                  </a:cxn>
                  <a:cxn ang="0">
                    <a:pos x="53" y="210"/>
                  </a:cxn>
                  <a:cxn ang="0">
                    <a:pos x="90" y="231"/>
                  </a:cxn>
                  <a:cxn ang="0">
                    <a:pos x="128" y="243"/>
                  </a:cxn>
                  <a:cxn ang="0">
                    <a:pos x="169" y="250"/>
                  </a:cxn>
                  <a:cxn ang="0">
                    <a:pos x="210" y="254"/>
                  </a:cxn>
                  <a:cxn ang="0">
                    <a:pos x="247" y="250"/>
                  </a:cxn>
                  <a:cxn ang="0">
                    <a:pos x="280" y="243"/>
                  </a:cxn>
                  <a:cxn ang="0">
                    <a:pos x="309" y="233"/>
                  </a:cxn>
                  <a:cxn ang="0">
                    <a:pos x="338" y="216"/>
                  </a:cxn>
                  <a:cxn ang="0">
                    <a:pos x="362" y="185"/>
                  </a:cxn>
                  <a:cxn ang="0">
                    <a:pos x="378" y="147"/>
                  </a:cxn>
                  <a:cxn ang="0">
                    <a:pos x="387" y="105"/>
                  </a:cxn>
                  <a:cxn ang="0">
                    <a:pos x="391" y="66"/>
                  </a:cxn>
                  <a:cxn ang="0">
                    <a:pos x="393" y="20"/>
                  </a:cxn>
                  <a:cxn ang="0">
                    <a:pos x="361" y="5"/>
                  </a:cxn>
                  <a:cxn ang="0">
                    <a:pos x="364" y="71"/>
                  </a:cxn>
                  <a:cxn ang="0">
                    <a:pos x="356" y="139"/>
                  </a:cxn>
                  <a:cxn ang="0">
                    <a:pos x="336" y="165"/>
                  </a:cxn>
                  <a:cxn ang="0">
                    <a:pos x="309" y="183"/>
                  </a:cxn>
                  <a:cxn ang="0">
                    <a:pos x="274" y="193"/>
                  </a:cxn>
                  <a:cxn ang="0">
                    <a:pos x="237" y="195"/>
                  </a:cxn>
                  <a:cxn ang="0">
                    <a:pos x="198" y="190"/>
                  </a:cxn>
                  <a:cxn ang="0">
                    <a:pos x="159" y="180"/>
                  </a:cxn>
                  <a:cxn ang="0">
                    <a:pos x="122" y="165"/>
                  </a:cxn>
                  <a:cxn ang="0">
                    <a:pos x="91" y="147"/>
                  </a:cxn>
                  <a:cxn ang="0">
                    <a:pos x="72" y="121"/>
                  </a:cxn>
                  <a:cxn ang="0">
                    <a:pos x="60" y="92"/>
                  </a:cxn>
                  <a:cxn ang="0">
                    <a:pos x="53" y="65"/>
                  </a:cxn>
                  <a:cxn ang="0">
                    <a:pos x="50" y="39"/>
                  </a:cxn>
                </a:cxnLst>
                <a:rect l="0" t="0" r="r" b="b"/>
                <a:pathLst>
                  <a:path w="393" h="254">
                    <a:moveTo>
                      <a:pt x="5" y="41"/>
                    </a:moveTo>
                    <a:lnTo>
                      <a:pt x="1" y="57"/>
                    </a:lnTo>
                    <a:lnTo>
                      <a:pt x="0" y="74"/>
                    </a:lnTo>
                    <a:lnTo>
                      <a:pt x="0" y="92"/>
                    </a:lnTo>
                    <a:lnTo>
                      <a:pt x="1" y="112"/>
                    </a:lnTo>
                    <a:lnTo>
                      <a:pt x="6" y="133"/>
                    </a:lnTo>
                    <a:lnTo>
                      <a:pt x="13" y="153"/>
                    </a:lnTo>
                    <a:lnTo>
                      <a:pt x="22" y="174"/>
                    </a:lnTo>
                    <a:lnTo>
                      <a:pt x="36" y="195"/>
                    </a:lnTo>
                    <a:lnTo>
                      <a:pt x="53" y="210"/>
                    </a:lnTo>
                    <a:lnTo>
                      <a:pt x="72" y="221"/>
                    </a:lnTo>
                    <a:lnTo>
                      <a:pt x="90" y="231"/>
                    </a:lnTo>
                    <a:lnTo>
                      <a:pt x="108" y="238"/>
                    </a:lnTo>
                    <a:lnTo>
                      <a:pt x="128" y="243"/>
                    </a:lnTo>
                    <a:lnTo>
                      <a:pt x="149" y="247"/>
                    </a:lnTo>
                    <a:lnTo>
                      <a:pt x="169" y="250"/>
                    </a:lnTo>
                    <a:lnTo>
                      <a:pt x="191" y="253"/>
                    </a:lnTo>
                    <a:lnTo>
                      <a:pt x="210" y="254"/>
                    </a:lnTo>
                    <a:lnTo>
                      <a:pt x="229" y="253"/>
                    </a:lnTo>
                    <a:lnTo>
                      <a:pt x="247" y="250"/>
                    </a:lnTo>
                    <a:lnTo>
                      <a:pt x="264" y="248"/>
                    </a:lnTo>
                    <a:lnTo>
                      <a:pt x="280" y="243"/>
                    </a:lnTo>
                    <a:lnTo>
                      <a:pt x="296" y="239"/>
                    </a:lnTo>
                    <a:lnTo>
                      <a:pt x="309" y="233"/>
                    </a:lnTo>
                    <a:lnTo>
                      <a:pt x="322" y="227"/>
                    </a:lnTo>
                    <a:lnTo>
                      <a:pt x="338" y="216"/>
                    </a:lnTo>
                    <a:lnTo>
                      <a:pt x="350" y="202"/>
                    </a:lnTo>
                    <a:lnTo>
                      <a:pt x="362" y="185"/>
                    </a:lnTo>
                    <a:lnTo>
                      <a:pt x="371" y="166"/>
                    </a:lnTo>
                    <a:lnTo>
                      <a:pt x="378" y="147"/>
                    </a:lnTo>
                    <a:lnTo>
                      <a:pt x="383" y="126"/>
                    </a:lnTo>
                    <a:lnTo>
                      <a:pt x="387" y="105"/>
                    </a:lnTo>
                    <a:lnTo>
                      <a:pt x="389" y="84"/>
                    </a:lnTo>
                    <a:lnTo>
                      <a:pt x="391" y="66"/>
                    </a:lnTo>
                    <a:lnTo>
                      <a:pt x="393" y="43"/>
                    </a:lnTo>
                    <a:lnTo>
                      <a:pt x="393" y="20"/>
                    </a:lnTo>
                    <a:lnTo>
                      <a:pt x="393" y="0"/>
                    </a:lnTo>
                    <a:lnTo>
                      <a:pt x="361" y="5"/>
                    </a:lnTo>
                    <a:lnTo>
                      <a:pt x="363" y="36"/>
                    </a:lnTo>
                    <a:lnTo>
                      <a:pt x="364" y="71"/>
                    </a:lnTo>
                    <a:lnTo>
                      <a:pt x="362" y="106"/>
                    </a:lnTo>
                    <a:lnTo>
                      <a:pt x="356" y="139"/>
                    </a:lnTo>
                    <a:lnTo>
                      <a:pt x="347" y="153"/>
                    </a:lnTo>
                    <a:lnTo>
                      <a:pt x="336" y="165"/>
                    </a:lnTo>
                    <a:lnTo>
                      <a:pt x="323" y="175"/>
                    </a:lnTo>
                    <a:lnTo>
                      <a:pt x="309" y="183"/>
                    </a:lnTo>
                    <a:lnTo>
                      <a:pt x="292" y="189"/>
                    </a:lnTo>
                    <a:lnTo>
                      <a:pt x="274" y="193"/>
                    </a:lnTo>
                    <a:lnTo>
                      <a:pt x="256" y="195"/>
                    </a:lnTo>
                    <a:lnTo>
                      <a:pt x="237" y="195"/>
                    </a:lnTo>
                    <a:lnTo>
                      <a:pt x="218" y="194"/>
                    </a:lnTo>
                    <a:lnTo>
                      <a:pt x="198" y="190"/>
                    </a:lnTo>
                    <a:lnTo>
                      <a:pt x="179" y="186"/>
                    </a:lnTo>
                    <a:lnTo>
                      <a:pt x="159" y="180"/>
                    </a:lnTo>
                    <a:lnTo>
                      <a:pt x="141" y="173"/>
                    </a:lnTo>
                    <a:lnTo>
                      <a:pt x="122" y="165"/>
                    </a:lnTo>
                    <a:lnTo>
                      <a:pt x="106" y="156"/>
                    </a:lnTo>
                    <a:lnTo>
                      <a:pt x="91" y="147"/>
                    </a:lnTo>
                    <a:lnTo>
                      <a:pt x="81" y="134"/>
                    </a:lnTo>
                    <a:lnTo>
                      <a:pt x="72" y="121"/>
                    </a:lnTo>
                    <a:lnTo>
                      <a:pt x="65" y="107"/>
                    </a:lnTo>
                    <a:lnTo>
                      <a:pt x="60" y="92"/>
                    </a:lnTo>
                    <a:lnTo>
                      <a:pt x="55" y="79"/>
                    </a:lnTo>
                    <a:lnTo>
                      <a:pt x="53" y="65"/>
                    </a:lnTo>
                    <a:lnTo>
                      <a:pt x="51" y="51"/>
                    </a:lnTo>
                    <a:lnTo>
                      <a:pt x="50" y="39"/>
                    </a:lnTo>
                    <a:lnTo>
                      <a:pt x="5" y="41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b="1">
                  <a:latin typeface="Georgia" pitchFamily="18" charset="0"/>
                </a:endParaRPr>
              </a:p>
            </p:txBody>
          </p:sp>
        </p:grp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381000" y="1143000"/>
            <a:ext cx="8305800" cy="4402138"/>
            <a:chOff x="240" y="720"/>
            <a:chExt cx="5232" cy="2773"/>
          </a:xfrm>
        </p:grpSpPr>
        <p:pic>
          <p:nvPicPr>
            <p:cNvPr id="120857" name="Picture 25" descr="j03049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0" y="1728"/>
              <a:ext cx="1536" cy="1409"/>
            </a:xfrm>
            <a:prstGeom prst="rect">
              <a:avLst/>
            </a:prstGeom>
            <a:noFill/>
          </p:spPr>
        </p:pic>
        <p:pic>
          <p:nvPicPr>
            <p:cNvPr id="120858" name="Picture 26" descr="j03049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48" y="720"/>
              <a:ext cx="3024" cy="2773"/>
            </a:xfrm>
            <a:prstGeom prst="rect">
              <a:avLst/>
            </a:prstGeom>
            <a:noFill/>
          </p:spPr>
        </p:pic>
      </p:grp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228600" y="2590800"/>
            <a:ext cx="6610350" cy="3848100"/>
            <a:chOff x="144" y="1776"/>
            <a:chExt cx="4164" cy="2424"/>
          </a:xfrm>
        </p:grpSpPr>
        <p:pic>
          <p:nvPicPr>
            <p:cNvPr id="120860" name="Picture 28" descr="j030549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168" y="3264"/>
              <a:ext cx="1140" cy="936"/>
            </a:xfrm>
            <a:prstGeom prst="rect">
              <a:avLst/>
            </a:prstGeom>
            <a:noFill/>
          </p:spPr>
        </p:pic>
        <p:pic>
          <p:nvPicPr>
            <p:cNvPr id="120861" name="Picture 29" descr="j030549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44" y="1776"/>
              <a:ext cx="2880" cy="236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4" descr="рамкуз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1858" name="Text Box 2"/>
          <p:cNvSpPr txBox="1">
            <a:spLocks noChangeArrowheads="1"/>
          </p:cNvSpPr>
          <p:nvPr/>
        </p:nvSpPr>
        <p:spPr bwMode="auto">
          <a:xfrm>
            <a:off x="214282" y="214290"/>
            <a:ext cx="7924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latin typeface="Georgia" pitchFamily="18" charset="0"/>
                <a:cs typeface="Arial" charset="0"/>
              </a:rPr>
              <a:t>Подобными являются любые два круга, два квадрата.</a:t>
            </a:r>
          </a:p>
        </p:txBody>
      </p:sp>
      <p:sp>
        <p:nvSpPr>
          <p:cNvPr id="121859" name="Oval 3"/>
          <p:cNvSpPr>
            <a:spLocks noChangeArrowheads="1"/>
          </p:cNvSpPr>
          <p:nvPr/>
        </p:nvSpPr>
        <p:spPr bwMode="auto">
          <a:xfrm>
            <a:off x="838200" y="2362200"/>
            <a:ext cx="990600" cy="990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CCFF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7030A0"/>
            </a:solidFill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endParaRPr lang="ru-RU" b="1">
              <a:latin typeface="Georgia" pitchFamily="18" charset="0"/>
            </a:endParaRPr>
          </a:p>
        </p:txBody>
      </p:sp>
      <p:sp>
        <p:nvSpPr>
          <p:cNvPr id="121860" name="Oval 4"/>
          <p:cNvSpPr>
            <a:spLocks noChangeArrowheads="1"/>
          </p:cNvSpPr>
          <p:nvPr/>
        </p:nvSpPr>
        <p:spPr bwMode="auto">
          <a:xfrm>
            <a:off x="2895600" y="1524000"/>
            <a:ext cx="1981200" cy="1981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CCFF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7030A0"/>
            </a:solidFill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endParaRPr lang="ru-RU" b="1">
              <a:latin typeface="Georgia" pitchFamily="18" charset="0"/>
            </a:endParaRPr>
          </a:p>
        </p:txBody>
      </p:sp>
      <p:sp>
        <p:nvSpPr>
          <p:cNvPr id="121861" name="Rectangle 5"/>
          <p:cNvSpPr>
            <a:spLocks noChangeArrowheads="1"/>
          </p:cNvSpPr>
          <p:nvPr/>
        </p:nvSpPr>
        <p:spPr bwMode="auto">
          <a:xfrm>
            <a:off x="5562600" y="3733800"/>
            <a:ext cx="2514600" cy="2514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00FF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7030A0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endParaRPr lang="ru-RU" b="1">
              <a:latin typeface="Georgia" pitchFamily="18" charset="0"/>
            </a:endParaRPr>
          </a:p>
        </p:txBody>
      </p:sp>
      <p:sp>
        <p:nvSpPr>
          <p:cNvPr id="121862" name="Rectangle 6"/>
          <p:cNvSpPr>
            <a:spLocks noChangeArrowheads="1"/>
          </p:cNvSpPr>
          <p:nvPr/>
        </p:nvSpPr>
        <p:spPr bwMode="auto">
          <a:xfrm>
            <a:off x="2438400" y="4724400"/>
            <a:ext cx="1447800" cy="1371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00FF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7030A0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endParaRPr lang="ru-RU" b="1">
              <a:latin typeface="Georg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4" descr="рамкуз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214282" y="214290"/>
            <a:ext cx="500810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>
                <a:solidFill>
                  <a:srgbClr val="002060"/>
                </a:solidFill>
                <a:latin typeface="Georgia" pitchFamily="18" charset="0"/>
              </a:rPr>
              <a:t>Подобие в </a:t>
            </a:r>
            <a:r>
              <a:rPr lang="ru-RU" sz="4000" b="1" dirty="0" smtClean="0">
                <a:solidFill>
                  <a:srgbClr val="002060"/>
                </a:solidFill>
                <a:latin typeface="Georgia" pitchFamily="18" charset="0"/>
              </a:rPr>
              <a:t>жизни</a:t>
            </a:r>
          </a:p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002060"/>
                </a:solidFill>
                <a:latin typeface="Georgia" pitchFamily="18" charset="0"/>
              </a:rPr>
              <a:t>(</a:t>
            </a:r>
            <a:r>
              <a:rPr lang="ru-RU" sz="3200" b="1" dirty="0">
                <a:solidFill>
                  <a:srgbClr val="002060"/>
                </a:solidFill>
                <a:latin typeface="Georgia" pitchFamily="18" charset="0"/>
              </a:rPr>
              <a:t>карты</a:t>
            </a:r>
            <a:r>
              <a:rPr lang="ru-RU" sz="4000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Georgia" pitchFamily="18" charset="0"/>
              </a:rPr>
              <a:t>местности</a:t>
            </a:r>
            <a:r>
              <a:rPr lang="ru-RU" sz="4000" b="1" dirty="0">
                <a:solidFill>
                  <a:srgbClr val="002060"/>
                </a:solidFill>
                <a:latin typeface="Georgia" pitchFamily="18" charset="0"/>
              </a:rPr>
              <a:t>)</a:t>
            </a:r>
          </a:p>
        </p:txBody>
      </p:sp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133600"/>
            <a:ext cx="5040312" cy="28797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525" y="1700213"/>
            <a:ext cx="3200400" cy="1828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301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525" y="4149725"/>
            <a:ext cx="2265363" cy="1293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Рисунок 4" descr="рамкуз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Полилиния 42"/>
          <p:cNvSpPr/>
          <p:nvPr/>
        </p:nvSpPr>
        <p:spPr>
          <a:xfrm>
            <a:off x="774914" y="3758989"/>
            <a:ext cx="3939961" cy="2956159"/>
          </a:xfrm>
          <a:custGeom>
            <a:avLst/>
            <a:gdLst>
              <a:gd name="connsiteX0" fmla="*/ 1580827 w 2748366"/>
              <a:gd name="connsiteY0" fmla="*/ 2092271 h 2092271"/>
              <a:gd name="connsiteX1" fmla="*/ 0 w 2748366"/>
              <a:gd name="connsiteY1" fmla="*/ 723254 h 2092271"/>
              <a:gd name="connsiteX2" fmla="*/ 2748366 w 2748366"/>
              <a:gd name="connsiteY2" fmla="*/ 0 h 2092271"/>
              <a:gd name="connsiteX3" fmla="*/ 1580827 w 2748366"/>
              <a:gd name="connsiteY3" fmla="*/ 2092271 h 2092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8366" h="2092271">
                <a:moveTo>
                  <a:pt x="1580827" y="2092271"/>
                </a:moveTo>
                <a:lnTo>
                  <a:pt x="0" y="723254"/>
                </a:lnTo>
                <a:lnTo>
                  <a:pt x="2748366" y="0"/>
                </a:lnTo>
                <a:lnTo>
                  <a:pt x="1580827" y="2092271"/>
                </a:lnTo>
                <a:close/>
              </a:path>
            </a:pathLst>
          </a:custGeom>
          <a:solidFill>
            <a:srgbClr val="FFFF00"/>
          </a:solidFill>
          <a:ln>
            <a:solidFill>
              <a:srgbClr val="7030A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/>
          </a:p>
        </p:txBody>
      </p:sp>
      <p:sp>
        <p:nvSpPr>
          <p:cNvPr id="42" name="Полилиния 41"/>
          <p:cNvSpPr/>
          <p:nvPr/>
        </p:nvSpPr>
        <p:spPr>
          <a:xfrm rot="21358380">
            <a:off x="904068" y="2428868"/>
            <a:ext cx="1453354" cy="943491"/>
          </a:xfrm>
          <a:custGeom>
            <a:avLst/>
            <a:gdLst>
              <a:gd name="connsiteX0" fmla="*/ 495946 w 867905"/>
              <a:gd name="connsiteY0" fmla="*/ 635430 h 635430"/>
              <a:gd name="connsiteX1" fmla="*/ 0 w 867905"/>
              <a:gd name="connsiteY1" fmla="*/ 139484 h 635430"/>
              <a:gd name="connsiteX2" fmla="*/ 867905 w 867905"/>
              <a:gd name="connsiteY2" fmla="*/ 0 h 635430"/>
              <a:gd name="connsiteX3" fmla="*/ 495946 w 867905"/>
              <a:gd name="connsiteY3" fmla="*/ 635430 h 635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7905" h="635430">
                <a:moveTo>
                  <a:pt x="495946" y="635430"/>
                </a:moveTo>
                <a:lnTo>
                  <a:pt x="0" y="139484"/>
                </a:lnTo>
                <a:lnTo>
                  <a:pt x="867905" y="0"/>
                </a:lnTo>
                <a:lnTo>
                  <a:pt x="495946" y="63543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rgbClr val="7030A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/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2643174" y="1214422"/>
            <a:ext cx="34290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Дано:</a:t>
            </a:r>
            <a:r>
              <a:rPr lang="ru-RU" sz="2400" b="1" dirty="0">
                <a:solidFill>
                  <a:srgbClr val="800080"/>
                </a:solidFill>
                <a:latin typeface="Georgia" pitchFamily="18" charset="0"/>
              </a:rPr>
              <a:t>  </a:t>
            </a:r>
            <a:r>
              <a:rPr lang="ru-RU" sz="2400" b="1" dirty="0">
                <a:solidFill>
                  <a:srgbClr val="800080"/>
                </a:solidFill>
                <a:latin typeface="Georgia" pitchFamily="18" charset="0"/>
                <a:cs typeface="Arial" charset="0"/>
              </a:rPr>
              <a:t>∆АВС,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867300" y="1214422"/>
            <a:ext cx="37766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800080"/>
                </a:solidFill>
                <a:latin typeface="Georgia" pitchFamily="18" charset="0"/>
              </a:rPr>
              <a:t>О – центр гомотетии,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3786182" y="1571612"/>
            <a:ext cx="17033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 smtClean="0">
                <a:solidFill>
                  <a:srgbClr val="800080"/>
                </a:solidFill>
                <a:latin typeface="Georgia" pitchFamily="18" charset="0"/>
              </a:rPr>
              <a:t>k</a:t>
            </a:r>
            <a:r>
              <a:rPr lang="ru-RU" sz="2400" b="1" dirty="0" smtClean="0">
                <a:solidFill>
                  <a:srgbClr val="800080"/>
                </a:solidFill>
                <a:latin typeface="Georgia" pitchFamily="18" charset="0"/>
              </a:rPr>
              <a:t> </a:t>
            </a:r>
            <a:r>
              <a:rPr lang="ru-RU" sz="2400" b="1" dirty="0">
                <a:solidFill>
                  <a:srgbClr val="800080"/>
                </a:solidFill>
                <a:latin typeface="Georgia" pitchFamily="18" charset="0"/>
              </a:rPr>
              <a:t>= 3.</a:t>
            </a: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5000660" y="1812185"/>
            <a:ext cx="378618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Построить:</a:t>
            </a:r>
            <a:r>
              <a:rPr lang="ru-RU" sz="2400" b="1" dirty="0">
                <a:solidFill>
                  <a:srgbClr val="800080"/>
                </a:solidFill>
                <a:latin typeface="Georgia" pitchFamily="18" charset="0"/>
              </a:rPr>
              <a:t> </a:t>
            </a:r>
            <a:r>
              <a:rPr lang="ru-RU" sz="2400" b="1" dirty="0">
                <a:latin typeface="Georgia" pitchFamily="18" charset="0"/>
              </a:rPr>
              <a:t> </a:t>
            </a:r>
            <a:r>
              <a:rPr lang="ru-RU" sz="2400" b="1" baseline="-25000" dirty="0">
                <a:solidFill>
                  <a:srgbClr val="800080"/>
                </a:solidFill>
                <a:latin typeface="Georgia" pitchFamily="18" charset="0"/>
              </a:rPr>
              <a:t>∆</a:t>
            </a:r>
            <a:r>
              <a:rPr lang="ru-RU" sz="2400" b="1" dirty="0">
                <a:solidFill>
                  <a:srgbClr val="800080"/>
                </a:solidFill>
                <a:latin typeface="Georgia" pitchFamily="18" charset="0"/>
              </a:rPr>
              <a:t>А</a:t>
            </a:r>
            <a:r>
              <a:rPr lang="en-US" sz="2400" b="1" dirty="0">
                <a:solidFill>
                  <a:srgbClr val="800080"/>
                </a:solidFill>
                <a:latin typeface="Georgia" pitchFamily="18" charset="0"/>
                <a:cs typeface="Arial" charset="0"/>
              </a:rPr>
              <a:t>´</a:t>
            </a:r>
            <a:r>
              <a:rPr lang="ru-RU" sz="2400" b="1" dirty="0">
                <a:solidFill>
                  <a:srgbClr val="800080"/>
                </a:solidFill>
                <a:latin typeface="Georgia" pitchFamily="18" charset="0"/>
              </a:rPr>
              <a:t>В</a:t>
            </a:r>
            <a:r>
              <a:rPr lang="en-US" sz="2400" b="1" dirty="0">
                <a:solidFill>
                  <a:srgbClr val="800080"/>
                </a:solidFill>
                <a:latin typeface="Georgia" pitchFamily="18" charset="0"/>
                <a:cs typeface="Arial" charset="0"/>
              </a:rPr>
              <a:t>´</a:t>
            </a:r>
            <a:r>
              <a:rPr lang="ru-RU" sz="2400" b="1" dirty="0">
                <a:solidFill>
                  <a:srgbClr val="800080"/>
                </a:solidFill>
                <a:latin typeface="Georgia" pitchFamily="18" charset="0"/>
              </a:rPr>
              <a:t>С</a:t>
            </a:r>
            <a:r>
              <a:rPr lang="en-US" sz="2400" b="1" dirty="0">
                <a:solidFill>
                  <a:srgbClr val="800080"/>
                </a:solidFill>
                <a:latin typeface="Georgia" pitchFamily="18" charset="0"/>
                <a:cs typeface="Arial" charset="0"/>
              </a:rPr>
              <a:t>´</a:t>
            </a:r>
            <a:r>
              <a:rPr lang="ru-RU" sz="2400" b="1" dirty="0">
                <a:solidFill>
                  <a:srgbClr val="800080"/>
                </a:solidFill>
                <a:latin typeface="Georgia" pitchFamily="18" charset="0"/>
                <a:cs typeface="Arial" charset="0"/>
              </a:rPr>
              <a:t>, </a:t>
            </a:r>
            <a:r>
              <a:rPr lang="ru-RU" sz="2400" b="1" dirty="0" smtClean="0">
                <a:solidFill>
                  <a:srgbClr val="800080"/>
                </a:solidFill>
                <a:latin typeface="Georgia" pitchFamily="18" charset="0"/>
                <a:cs typeface="Arial" charset="0"/>
              </a:rPr>
              <a:t>гомотетичный </a:t>
            </a:r>
            <a:r>
              <a:rPr lang="ru-RU" sz="2400" b="1" baseline="-25000" dirty="0">
                <a:solidFill>
                  <a:srgbClr val="800080"/>
                </a:solidFill>
                <a:latin typeface="Georgia" pitchFamily="18" charset="0"/>
              </a:rPr>
              <a:t>∆</a:t>
            </a:r>
            <a:r>
              <a:rPr lang="ru-RU" sz="2400" b="1" dirty="0">
                <a:solidFill>
                  <a:srgbClr val="800080"/>
                </a:solidFill>
                <a:latin typeface="Georgia" pitchFamily="18" charset="0"/>
              </a:rPr>
              <a:t>АВС.</a:t>
            </a:r>
            <a:r>
              <a:rPr lang="ru-RU" sz="2400" b="1" dirty="0">
                <a:latin typeface="Georgia" pitchFamily="18" charset="0"/>
              </a:rPr>
              <a:t> 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6143636" y="2571744"/>
            <a:ext cx="25209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Построение.</a:t>
            </a:r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 flipH="1">
            <a:off x="714348" y="1643050"/>
            <a:ext cx="288924" cy="3643338"/>
          </a:xfrm>
          <a:prstGeom prst="line">
            <a:avLst/>
          </a:prstGeom>
          <a:noFill/>
          <a:ln w="38100">
            <a:solidFill>
              <a:srgbClr val="7030A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endParaRPr lang="ru-RU" sz="3600" b="1">
              <a:latin typeface="Georgia" pitchFamily="18" charset="0"/>
            </a:endParaRPr>
          </a:p>
        </p:txBody>
      </p:sp>
      <p:sp>
        <p:nvSpPr>
          <p:cNvPr id="25614" name="Line 14"/>
          <p:cNvSpPr>
            <a:spLocks noChangeShapeType="1"/>
          </p:cNvSpPr>
          <p:nvPr/>
        </p:nvSpPr>
        <p:spPr bwMode="auto">
          <a:xfrm>
            <a:off x="1071538" y="1643050"/>
            <a:ext cx="4000528" cy="2286016"/>
          </a:xfrm>
          <a:prstGeom prst="line">
            <a:avLst/>
          </a:prstGeom>
          <a:noFill/>
          <a:ln w="38100">
            <a:solidFill>
              <a:srgbClr val="7030A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endParaRPr lang="ru-RU" sz="3600" b="1">
              <a:latin typeface="Georgia" pitchFamily="18" charset="0"/>
            </a:endParaRPr>
          </a:p>
        </p:txBody>
      </p:sp>
      <p:sp>
        <p:nvSpPr>
          <p:cNvPr id="25618" name="Line 18"/>
          <p:cNvSpPr>
            <a:spLocks noChangeShapeType="1"/>
          </p:cNvSpPr>
          <p:nvPr/>
        </p:nvSpPr>
        <p:spPr bwMode="auto">
          <a:xfrm flipV="1">
            <a:off x="714348" y="3714751"/>
            <a:ext cx="4000528" cy="1077915"/>
          </a:xfrm>
          <a:prstGeom prst="line">
            <a:avLst/>
          </a:prstGeom>
          <a:noFill/>
          <a:ln w="76200">
            <a:solidFill>
              <a:srgbClr val="FF3399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endParaRPr lang="ru-RU" sz="3600" b="1">
              <a:latin typeface="Georgia" pitchFamily="18" charset="0"/>
            </a:endParaRPr>
          </a:p>
        </p:txBody>
      </p:sp>
      <p:sp>
        <p:nvSpPr>
          <p:cNvPr id="25620" name="Line 20"/>
          <p:cNvSpPr>
            <a:spLocks noChangeShapeType="1"/>
          </p:cNvSpPr>
          <p:nvPr/>
        </p:nvSpPr>
        <p:spPr bwMode="auto">
          <a:xfrm flipH="1" flipV="1">
            <a:off x="714347" y="4786321"/>
            <a:ext cx="2357454" cy="1928826"/>
          </a:xfrm>
          <a:prstGeom prst="line">
            <a:avLst/>
          </a:prstGeom>
          <a:noFill/>
          <a:ln w="76200">
            <a:solidFill>
              <a:srgbClr val="FF3399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endParaRPr lang="ru-RU" sz="3600" b="1">
              <a:latin typeface="Georgia" pitchFamily="18" charset="0"/>
            </a:endParaRPr>
          </a:p>
        </p:txBody>
      </p:sp>
      <p:sp>
        <p:nvSpPr>
          <p:cNvPr id="25621" name="Line 21"/>
          <p:cNvSpPr>
            <a:spLocks noChangeShapeType="1"/>
          </p:cNvSpPr>
          <p:nvPr/>
        </p:nvSpPr>
        <p:spPr bwMode="auto">
          <a:xfrm flipH="1">
            <a:off x="3071801" y="3714752"/>
            <a:ext cx="1643074" cy="3017844"/>
          </a:xfrm>
          <a:prstGeom prst="line">
            <a:avLst/>
          </a:prstGeom>
          <a:noFill/>
          <a:ln w="76200">
            <a:solidFill>
              <a:srgbClr val="FF3399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endParaRPr lang="ru-RU" sz="3600" b="1">
              <a:latin typeface="Georgia" pitchFamily="18" charset="0"/>
            </a:endParaRPr>
          </a:p>
        </p:txBody>
      </p:sp>
      <p:sp>
        <p:nvSpPr>
          <p:cNvPr id="25622" name="Text Box 22"/>
          <p:cNvSpPr txBox="1">
            <a:spLocks noChangeArrowheads="1"/>
          </p:cNvSpPr>
          <p:nvPr/>
        </p:nvSpPr>
        <p:spPr bwMode="auto">
          <a:xfrm>
            <a:off x="500034" y="2357430"/>
            <a:ext cx="2889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800080"/>
                </a:solidFill>
                <a:latin typeface="Georgia" pitchFamily="18" charset="0"/>
              </a:rPr>
              <a:t>А</a:t>
            </a:r>
          </a:p>
        </p:txBody>
      </p:sp>
      <p:sp>
        <p:nvSpPr>
          <p:cNvPr id="25623" name="Text Box 23"/>
          <p:cNvSpPr txBox="1">
            <a:spLocks noChangeArrowheads="1"/>
          </p:cNvSpPr>
          <p:nvPr/>
        </p:nvSpPr>
        <p:spPr bwMode="auto">
          <a:xfrm>
            <a:off x="2214546" y="1785926"/>
            <a:ext cx="3603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800080"/>
                </a:solidFill>
                <a:latin typeface="Georgia" pitchFamily="18" charset="0"/>
              </a:rPr>
              <a:t>В</a:t>
            </a:r>
          </a:p>
        </p:txBody>
      </p:sp>
      <p:sp>
        <p:nvSpPr>
          <p:cNvPr id="25624" name="Text Box 24"/>
          <p:cNvSpPr txBox="1">
            <a:spLocks noChangeArrowheads="1"/>
          </p:cNvSpPr>
          <p:nvPr/>
        </p:nvSpPr>
        <p:spPr bwMode="auto">
          <a:xfrm>
            <a:off x="3357554" y="6072206"/>
            <a:ext cx="80640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800080"/>
                </a:solidFill>
                <a:latin typeface="Georgia" pitchFamily="18" charset="0"/>
              </a:rPr>
              <a:t>С</a:t>
            </a:r>
            <a:r>
              <a:rPr lang="en-US" sz="3200" b="1" dirty="0">
                <a:solidFill>
                  <a:srgbClr val="800080"/>
                </a:solidFill>
                <a:latin typeface="Georgia" pitchFamily="18" charset="0"/>
                <a:cs typeface="Arial" charset="0"/>
              </a:rPr>
              <a:t>´</a:t>
            </a:r>
          </a:p>
        </p:txBody>
      </p:sp>
      <p:sp>
        <p:nvSpPr>
          <p:cNvPr id="25625" name="Text Box 25"/>
          <p:cNvSpPr txBox="1">
            <a:spLocks noChangeArrowheads="1"/>
          </p:cNvSpPr>
          <p:nvPr/>
        </p:nvSpPr>
        <p:spPr bwMode="auto">
          <a:xfrm>
            <a:off x="214282" y="4429132"/>
            <a:ext cx="82068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800080"/>
                </a:solidFill>
                <a:latin typeface="Georgia" pitchFamily="18" charset="0"/>
              </a:rPr>
              <a:t>А</a:t>
            </a:r>
            <a:r>
              <a:rPr lang="en-US" sz="3200" b="1" dirty="0">
                <a:solidFill>
                  <a:srgbClr val="800080"/>
                </a:solidFill>
                <a:latin typeface="Georgia" pitchFamily="18" charset="0"/>
                <a:cs typeface="Arial" charset="0"/>
              </a:rPr>
              <a:t>´</a:t>
            </a:r>
          </a:p>
        </p:txBody>
      </p:sp>
      <p:sp>
        <p:nvSpPr>
          <p:cNvPr id="25626" name="Text Box 26"/>
          <p:cNvSpPr txBox="1">
            <a:spLocks noChangeArrowheads="1"/>
          </p:cNvSpPr>
          <p:nvPr/>
        </p:nvSpPr>
        <p:spPr bwMode="auto">
          <a:xfrm>
            <a:off x="4643438" y="3286124"/>
            <a:ext cx="72386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800080"/>
                </a:solidFill>
                <a:latin typeface="Georgia" pitchFamily="18" charset="0"/>
              </a:rPr>
              <a:t>В</a:t>
            </a:r>
            <a:r>
              <a:rPr lang="en-US" sz="3200" b="1" dirty="0">
                <a:solidFill>
                  <a:srgbClr val="800080"/>
                </a:solidFill>
                <a:latin typeface="Georgia" pitchFamily="18" charset="0"/>
                <a:cs typeface="Arial" charset="0"/>
              </a:rPr>
              <a:t>´</a:t>
            </a:r>
          </a:p>
        </p:txBody>
      </p:sp>
      <p:sp>
        <p:nvSpPr>
          <p:cNvPr id="25627" name="Text Box 27"/>
          <p:cNvSpPr txBox="1">
            <a:spLocks noChangeArrowheads="1"/>
          </p:cNvSpPr>
          <p:nvPr/>
        </p:nvSpPr>
        <p:spPr bwMode="auto">
          <a:xfrm>
            <a:off x="1857356" y="3071810"/>
            <a:ext cx="3603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800080"/>
                </a:solidFill>
                <a:latin typeface="Georgia" pitchFamily="18" charset="0"/>
              </a:rPr>
              <a:t>С</a:t>
            </a:r>
          </a:p>
        </p:txBody>
      </p:sp>
      <p:sp>
        <p:nvSpPr>
          <p:cNvPr id="25628" name="Line 28"/>
          <p:cNvSpPr>
            <a:spLocks noChangeShapeType="1"/>
          </p:cNvSpPr>
          <p:nvPr/>
        </p:nvSpPr>
        <p:spPr bwMode="auto">
          <a:xfrm>
            <a:off x="785786" y="3786190"/>
            <a:ext cx="144463" cy="73025"/>
          </a:xfrm>
          <a:prstGeom prst="line">
            <a:avLst/>
          </a:prstGeom>
          <a:noFill/>
          <a:ln w="28575">
            <a:solidFill>
              <a:srgbClr val="7030A0"/>
            </a:solidFill>
            <a:round/>
            <a:headEnd/>
            <a:tailEnd/>
          </a:ln>
        </p:spPr>
        <p:txBody>
          <a:bodyPr/>
          <a:lstStyle/>
          <a:p>
            <a:endParaRPr lang="ru-RU" sz="3600" b="1">
              <a:latin typeface="Georgia" pitchFamily="18" charset="0"/>
            </a:endParaRPr>
          </a:p>
        </p:txBody>
      </p:sp>
      <p:sp>
        <p:nvSpPr>
          <p:cNvPr id="25631" name="Line 31"/>
          <p:cNvSpPr>
            <a:spLocks noChangeShapeType="1"/>
          </p:cNvSpPr>
          <p:nvPr/>
        </p:nvSpPr>
        <p:spPr bwMode="auto">
          <a:xfrm flipV="1">
            <a:off x="2214546" y="4857760"/>
            <a:ext cx="142875" cy="73025"/>
          </a:xfrm>
          <a:prstGeom prst="line">
            <a:avLst/>
          </a:prstGeom>
          <a:noFill/>
          <a:ln w="28575">
            <a:solidFill>
              <a:srgbClr val="7030A0"/>
            </a:solidFill>
            <a:round/>
            <a:headEnd/>
            <a:tailEnd/>
          </a:ln>
        </p:spPr>
        <p:txBody>
          <a:bodyPr/>
          <a:lstStyle/>
          <a:p>
            <a:endParaRPr lang="ru-RU" sz="3600" b="1">
              <a:latin typeface="Georgia" pitchFamily="18" charset="0"/>
            </a:endParaRPr>
          </a:p>
        </p:txBody>
      </p:sp>
      <p:sp>
        <p:nvSpPr>
          <p:cNvPr id="25632" name="Line 32"/>
          <p:cNvSpPr>
            <a:spLocks noChangeShapeType="1"/>
          </p:cNvSpPr>
          <p:nvPr/>
        </p:nvSpPr>
        <p:spPr bwMode="auto">
          <a:xfrm flipH="1">
            <a:off x="3428992" y="2857496"/>
            <a:ext cx="71438" cy="215900"/>
          </a:xfrm>
          <a:prstGeom prst="line">
            <a:avLst/>
          </a:prstGeom>
          <a:noFill/>
          <a:ln w="28575">
            <a:solidFill>
              <a:srgbClr val="7030A0"/>
            </a:solidFill>
            <a:round/>
            <a:headEnd/>
            <a:tailEnd/>
          </a:ln>
        </p:spPr>
        <p:txBody>
          <a:bodyPr/>
          <a:lstStyle/>
          <a:p>
            <a:endParaRPr lang="ru-RU" sz="3600" b="1">
              <a:latin typeface="Georgia" pitchFamily="18" charset="0"/>
            </a:endParaRPr>
          </a:p>
        </p:txBody>
      </p:sp>
      <p:sp>
        <p:nvSpPr>
          <p:cNvPr id="30746" name="Text Box 33"/>
          <p:cNvSpPr txBox="1">
            <a:spLocks noChangeArrowheads="1"/>
          </p:cNvSpPr>
          <p:nvPr/>
        </p:nvSpPr>
        <p:spPr bwMode="auto">
          <a:xfrm>
            <a:off x="8051858" y="3352821"/>
            <a:ext cx="17478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 b="1">
              <a:latin typeface="Georgia" pitchFamily="18" charset="0"/>
            </a:endParaRPr>
          </a:p>
        </p:txBody>
      </p:sp>
      <p:sp>
        <p:nvSpPr>
          <p:cNvPr id="25634" name="Text Box 34"/>
          <p:cNvSpPr txBox="1">
            <a:spLocks noChangeArrowheads="1"/>
          </p:cNvSpPr>
          <p:nvPr/>
        </p:nvSpPr>
        <p:spPr bwMode="auto">
          <a:xfrm>
            <a:off x="5643602" y="2928934"/>
            <a:ext cx="38576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Проведем луч ОА.</a:t>
            </a:r>
          </a:p>
        </p:txBody>
      </p:sp>
      <p:sp>
        <p:nvSpPr>
          <p:cNvPr id="25635" name="Text Box 35"/>
          <p:cNvSpPr txBox="1">
            <a:spLocks noChangeArrowheads="1"/>
          </p:cNvSpPr>
          <p:nvPr/>
        </p:nvSpPr>
        <p:spPr bwMode="auto">
          <a:xfrm>
            <a:off x="5392775" y="3286124"/>
            <a:ext cx="45370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800080"/>
                </a:solidFill>
                <a:latin typeface="Georgia" pitchFamily="18" charset="0"/>
              </a:rPr>
              <a:t>Отложим на нем </a:t>
            </a:r>
            <a:r>
              <a:rPr lang="ru-RU" sz="2400" b="1" dirty="0" smtClean="0">
                <a:solidFill>
                  <a:srgbClr val="800080"/>
                </a:solidFill>
                <a:latin typeface="Georgia" pitchFamily="18" charset="0"/>
              </a:rPr>
              <a:t>                 отрезок </a:t>
            </a:r>
            <a:r>
              <a:rPr lang="ru-RU" sz="2400" b="1" dirty="0">
                <a:solidFill>
                  <a:srgbClr val="800080"/>
                </a:solidFill>
                <a:latin typeface="Georgia" pitchFamily="18" charset="0"/>
              </a:rPr>
              <a:t>ОА</a:t>
            </a:r>
            <a:r>
              <a:rPr lang="en-US" sz="2400" b="1" dirty="0">
                <a:solidFill>
                  <a:srgbClr val="800080"/>
                </a:solidFill>
                <a:latin typeface="Georgia" pitchFamily="18" charset="0"/>
                <a:cs typeface="Arial" charset="0"/>
              </a:rPr>
              <a:t>´</a:t>
            </a:r>
            <a:r>
              <a:rPr lang="ru-RU" sz="2400" b="1" dirty="0">
                <a:solidFill>
                  <a:srgbClr val="800080"/>
                </a:solidFill>
                <a:latin typeface="Georgia" pitchFamily="18" charset="0"/>
                <a:cs typeface="Arial" charset="0"/>
              </a:rPr>
              <a:t> = 3 ∙ОА.</a:t>
            </a:r>
          </a:p>
        </p:txBody>
      </p:sp>
      <p:sp>
        <p:nvSpPr>
          <p:cNvPr id="25636" name="Rectangle 36"/>
          <p:cNvSpPr>
            <a:spLocks noChangeArrowheads="1"/>
          </p:cNvSpPr>
          <p:nvPr/>
        </p:nvSpPr>
        <p:spPr bwMode="auto">
          <a:xfrm>
            <a:off x="5566785" y="5072074"/>
            <a:ext cx="31486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Проведем луч ОС.</a:t>
            </a:r>
          </a:p>
        </p:txBody>
      </p:sp>
      <p:sp>
        <p:nvSpPr>
          <p:cNvPr id="25637" name="Rectangle 37"/>
          <p:cNvSpPr>
            <a:spLocks noChangeArrowheads="1"/>
          </p:cNvSpPr>
          <p:nvPr/>
        </p:nvSpPr>
        <p:spPr bwMode="auto">
          <a:xfrm>
            <a:off x="5553961" y="4000504"/>
            <a:ext cx="3161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Проведем луч ОВ.</a:t>
            </a:r>
          </a:p>
        </p:txBody>
      </p:sp>
      <p:sp>
        <p:nvSpPr>
          <p:cNvPr id="25638" name="Rectangle 38"/>
          <p:cNvSpPr>
            <a:spLocks noChangeArrowheads="1"/>
          </p:cNvSpPr>
          <p:nvPr/>
        </p:nvSpPr>
        <p:spPr bwMode="auto">
          <a:xfrm>
            <a:off x="4429124" y="5429264"/>
            <a:ext cx="492922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800080"/>
                </a:solidFill>
                <a:latin typeface="Georgia" pitchFamily="18" charset="0"/>
              </a:rPr>
              <a:t>Отложим на нем отрезок ОС</a:t>
            </a:r>
            <a:r>
              <a:rPr lang="en-US" sz="2400" b="1" dirty="0">
                <a:solidFill>
                  <a:srgbClr val="800080"/>
                </a:solidFill>
                <a:latin typeface="Georgia" pitchFamily="18" charset="0"/>
              </a:rPr>
              <a:t>´</a:t>
            </a:r>
            <a:r>
              <a:rPr lang="ru-RU" sz="2400" b="1" dirty="0">
                <a:solidFill>
                  <a:srgbClr val="800080"/>
                </a:solidFill>
                <a:latin typeface="Georgia" pitchFamily="18" charset="0"/>
              </a:rPr>
              <a:t> = 3 ∙ОС.</a:t>
            </a:r>
          </a:p>
        </p:txBody>
      </p:sp>
      <p:sp>
        <p:nvSpPr>
          <p:cNvPr id="25639" name="Rectangle 39"/>
          <p:cNvSpPr>
            <a:spLocks noChangeArrowheads="1"/>
          </p:cNvSpPr>
          <p:nvPr/>
        </p:nvSpPr>
        <p:spPr bwMode="auto">
          <a:xfrm>
            <a:off x="4429125" y="4357694"/>
            <a:ext cx="442915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800080"/>
                </a:solidFill>
                <a:latin typeface="Georgia" pitchFamily="18" charset="0"/>
              </a:rPr>
              <a:t>Отложим на нем отрезок ОВ</a:t>
            </a:r>
            <a:r>
              <a:rPr lang="en-US" sz="2400" b="1" dirty="0">
                <a:solidFill>
                  <a:srgbClr val="800080"/>
                </a:solidFill>
                <a:latin typeface="Georgia" pitchFamily="18" charset="0"/>
              </a:rPr>
              <a:t>´</a:t>
            </a:r>
            <a:r>
              <a:rPr lang="ru-RU" sz="2400" b="1" dirty="0">
                <a:solidFill>
                  <a:srgbClr val="800080"/>
                </a:solidFill>
                <a:latin typeface="Georgia" pitchFamily="18" charset="0"/>
              </a:rPr>
              <a:t> = 3 ∙ОВ.</a:t>
            </a:r>
          </a:p>
        </p:txBody>
      </p:sp>
      <p:sp>
        <p:nvSpPr>
          <p:cNvPr id="25641" name="Text Box 41"/>
          <p:cNvSpPr txBox="1">
            <a:spLocks noChangeArrowheads="1"/>
          </p:cNvSpPr>
          <p:nvPr/>
        </p:nvSpPr>
        <p:spPr bwMode="auto">
          <a:xfrm>
            <a:off x="3849722" y="6182045"/>
            <a:ext cx="60086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Достроим </a:t>
            </a:r>
            <a:r>
              <a:rPr lang="ru-RU" sz="24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∆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А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´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В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´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С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´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 - искомый.</a:t>
            </a:r>
          </a:p>
        </p:txBody>
      </p:sp>
      <p:sp>
        <p:nvSpPr>
          <p:cNvPr id="25642" name="Text Box 42"/>
          <p:cNvSpPr txBox="1">
            <a:spLocks noChangeArrowheads="1"/>
          </p:cNvSpPr>
          <p:nvPr/>
        </p:nvSpPr>
        <p:spPr bwMode="auto">
          <a:xfrm>
            <a:off x="500034" y="1142984"/>
            <a:ext cx="3603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800080"/>
                </a:solidFill>
                <a:latin typeface="Georgia" pitchFamily="18" charset="0"/>
              </a:rPr>
              <a:t>О</a:t>
            </a:r>
          </a:p>
        </p:txBody>
      </p:sp>
      <p:sp>
        <p:nvSpPr>
          <p:cNvPr id="44" name="Овал 43"/>
          <p:cNvSpPr/>
          <p:nvPr/>
        </p:nvSpPr>
        <p:spPr>
          <a:xfrm>
            <a:off x="928662" y="1571612"/>
            <a:ext cx="214314" cy="21431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/>
          </a:p>
        </p:txBody>
      </p:sp>
      <p:sp>
        <p:nvSpPr>
          <p:cNvPr id="25613" name="Line 13"/>
          <p:cNvSpPr>
            <a:spLocks noChangeShapeType="1"/>
          </p:cNvSpPr>
          <p:nvPr/>
        </p:nvSpPr>
        <p:spPr bwMode="auto">
          <a:xfrm>
            <a:off x="1000100" y="1571612"/>
            <a:ext cx="2214578" cy="5500726"/>
          </a:xfrm>
          <a:prstGeom prst="line">
            <a:avLst/>
          </a:prstGeom>
          <a:noFill/>
          <a:ln w="38100">
            <a:solidFill>
              <a:srgbClr val="7030A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endParaRPr lang="ru-RU" sz="3600" b="1">
              <a:latin typeface="Georgia" pitchFamily="18" charset="0"/>
            </a:endParaRPr>
          </a:p>
        </p:txBody>
      </p:sp>
      <p:sp>
        <p:nvSpPr>
          <p:cNvPr id="48" name="Овал 47"/>
          <p:cNvSpPr/>
          <p:nvPr/>
        </p:nvSpPr>
        <p:spPr>
          <a:xfrm>
            <a:off x="642910" y="4714884"/>
            <a:ext cx="142876" cy="142876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/>
          </a:p>
        </p:txBody>
      </p:sp>
      <p:sp>
        <p:nvSpPr>
          <p:cNvPr id="49" name="Овал 48"/>
          <p:cNvSpPr/>
          <p:nvPr/>
        </p:nvSpPr>
        <p:spPr>
          <a:xfrm>
            <a:off x="3000364" y="6643710"/>
            <a:ext cx="142876" cy="142876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/>
          </a:p>
        </p:txBody>
      </p:sp>
      <p:sp>
        <p:nvSpPr>
          <p:cNvPr id="50" name="Овал 49"/>
          <p:cNvSpPr/>
          <p:nvPr/>
        </p:nvSpPr>
        <p:spPr>
          <a:xfrm>
            <a:off x="4643438" y="3643314"/>
            <a:ext cx="142876" cy="142876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/>
          </a:p>
        </p:txBody>
      </p:sp>
      <p:sp>
        <p:nvSpPr>
          <p:cNvPr id="51" name="Text Box 4"/>
          <p:cNvSpPr txBox="1">
            <a:spLocks noChangeArrowheads="1"/>
          </p:cNvSpPr>
          <p:nvPr/>
        </p:nvSpPr>
        <p:spPr bwMode="auto">
          <a:xfrm>
            <a:off x="142844" y="292222"/>
            <a:ext cx="3429024" cy="707886"/>
          </a:xfrm>
          <a:prstGeom prst="rect">
            <a:avLst/>
          </a:prstGeom>
          <a:solidFill>
            <a:srgbClr val="BDBDFF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rgbClr val="666699"/>
              </a:buClr>
              <a:buSzPct val="70000"/>
              <a:buFont typeface="Wingdings" pitchFamily="2" charset="2"/>
              <a:buNone/>
              <a:defRPr/>
            </a:pPr>
            <a:r>
              <a:rPr lang="ru-RU" sz="4000" b="1" dirty="0">
                <a:solidFill>
                  <a:srgbClr val="000099"/>
                </a:solidFill>
                <a:latin typeface="Georgia" pitchFamily="18" charset="0"/>
              </a:rPr>
              <a:t>Задача </a:t>
            </a:r>
            <a:r>
              <a:rPr lang="ru-RU" sz="4000" b="1" dirty="0" smtClean="0">
                <a:solidFill>
                  <a:srgbClr val="000099"/>
                </a:solidFill>
                <a:latin typeface="Georgia" pitchFamily="18" charset="0"/>
              </a:rPr>
              <a:t>№1:</a:t>
            </a:r>
            <a:endParaRPr lang="ru-RU" sz="4000" b="1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52" name="Rectangle 7"/>
          <p:cNvSpPr>
            <a:spLocks noChangeArrowheads="1"/>
          </p:cNvSpPr>
          <p:nvPr/>
        </p:nvSpPr>
        <p:spPr bwMode="auto">
          <a:xfrm>
            <a:off x="3571868" y="214290"/>
            <a:ext cx="5286412" cy="928694"/>
          </a:xfrm>
          <a:prstGeom prst="rect">
            <a:avLst/>
          </a:prstGeom>
          <a:gradFill rotWithShape="1">
            <a:gsLst>
              <a:gs pos="0">
                <a:srgbClr val="9476B8"/>
              </a:gs>
              <a:gs pos="50000">
                <a:srgbClr val="FFFFFF"/>
              </a:gs>
              <a:gs pos="100000">
                <a:srgbClr val="9476B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  <a:latin typeface="Georgia" pitchFamily="18" charset="0"/>
                <a:cs typeface="+mn-cs"/>
              </a:rPr>
              <a:t>Построение фигуры 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  <a:latin typeface="Georgia" pitchFamily="18" charset="0"/>
              </a:rPr>
              <a:t>гомотетичной данной</a:t>
            </a:r>
            <a:endParaRPr lang="ru-RU" sz="2800" b="1" dirty="0">
              <a:solidFill>
                <a:srgbClr val="000000"/>
              </a:solidFill>
              <a:latin typeface="Georgia" pitchFamily="18" charset="0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5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0" dur="80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1" dur="80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80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5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5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25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25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25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500"/>
                            </p:stCondLst>
                            <p:childTnLst>
                              <p:par>
                                <p:cTn id="1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5" dur="500"/>
                                        <p:tgtEl>
                                          <p:spTgt spid="25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0" dur="500"/>
                                        <p:tgtEl>
                                          <p:spTgt spid="25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5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0" dur="500"/>
                                        <p:tgtEl>
                                          <p:spTgt spid="25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00"/>
                            </p:stCondLst>
                            <p:childTnLst>
                              <p:par>
                                <p:cTn id="16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500"/>
                            </p:stCondLst>
                            <p:childTnLst>
                              <p:par>
                                <p:cTn id="1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1" dur="500"/>
                                        <p:tgtEl>
                                          <p:spTgt spid="25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4" dur="500"/>
                                        <p:tgtEl>
                                          <p:spTgt spid="25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9" dur="500"/>
                                        <p:tgtEl>
                                          <p:spTgt spid="25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2" grpId="0" animBg="1"/>
      <p:bldP spid="25605" grpId="0"/>
      <p:bldP spid="25606" grpId="0"/>
      <p:bldP spid="25607" grpId="0"/>
      <p:bldP spid="25608" grpId="0"/>
      <p:bldP spid="25609" grpId="0"/>
      <p:bldP spid="25612" grpId="0" animBg="1"/>
      <p:bldP spid="25614" grpId="0" animBg="1"/>
      <p:bldP spid="25618" grpId="0" animBg="1"/>
      <p:bldP spid="25620" grpId="0" animBg="1"/>
      <p:bldP spid="25621" grpId="0" animBg="1"/>
      <p:bldP spid="25622" grpId="0"/>
      <p:bldP spid="25623" grpId="0"/>
      <p:bldP spid="25624" grpId="0"/>
      <p:bldP spid="25625" grpId="0"/>
      <p:bldP spid="25626" grpId="0"/>
      <p:bldP spid="25627" grpId="0"/>
      <p:bldP spid="25628" grpId="0" animBg="1"/>
      <p:bldP spid="25631" grpId="0" animBg="1"/>
      <p:bldP spid="25632" grpId="0" animBg="1"/>
      <p:bldP spid="25634" grpId="0"/>
      <p:bldP spid="25635" grpId="0"/>
      <p:bldP spid="25636" grpId="0"/>
      <p:bldP spid="25637" grpId="0"/>
      <p:bldP spid="25638" grpId="0"/>
      <p:bldP spid="25639" grpId="0"/>
      <p:bldP spid="25641" grpId="0"/>
      <p:bldP spid="25642" grpId="0"/>
      <p:bldP spid="44" grpId="0" animBg="1"/>
      <p:bldP spid="25613" grpId="0" animBg="1"/>
      <p:bldP spid="48" grpId="0" animBg="1"/>
      <p:bldP spid="49" grpId="0" animBg="1"/>
      <p:bldP spid="50" grpId="0" animBg="1"/>
    </p:bldLst>
  </p:timing>
</p:sld>
</file>

<file path=ppt/theme/theme1.xml><?xml version="1.0" encoding="utf-8"?>
<a:theme xmlns:a="http://schemas.openxmlformats.org/drawingml/2006/main" name="Текст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Текст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685</Words>
  <Application>Microsoft Office PowerPoint</Application>
  <PresentationFormat>Экран (4:3)</PresentationFormat>
  <Paragraphs>220</Paragraphs>
  <Slides>17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Текст</vt:lpstr>
      <vt:lpstr>Формула</vt:lpstr>
      <vt:lpstr>   </vt:lpstr>
      <vt:lpstr>В 8 классе мы рассмотрели  4 вида преобразований:</vt:lpstr>
      <vt:lpstr>Слайд 3</vt:lpstr>
      <vt:lpstr>Подобие фигур</vt:lpstr>
      <vt:lpstr>Гомотетия</vt:lpstr>
      <vt:lpstr>Слайд 6</vt:lpstr>
      <vt:lpstr>Слайд 7</vt:lpstr>
      <vt:lpstr>Слайд 8</vt:lpstr>
      <vt:lpstr>Слайд 9</vt:lpstr>
      <vt:lpstr>Подобные треугольники:</vt:lpstr>
      <vt:lpstr>Подобные треугольники:</vt:lpstr>
      <vt:lpstr>Решить задачи.</vt:lpstr>
      <vt:lpstr>Решить задачи.</vt:lpstr>
      <vt:lpstr>Решить задачу.</vt:lpstr>
      <vt:lpstr>Домашняя работа.</vt:lpstr>
      <vt:lpstr>Решить задачи.</vt:lpstr>
      <vt:lpstr>Решить задачу.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</dc:title>
  <dc:subject>Геометрия 9 класс</dc:subject>
  <dc:creator>Малая Елена Васильевна</dc:creator>
  <cp:lastModifiedBy>Пользователь</cp:lastModifiedBy>
  <cp:revision>88</cp:revision>
  <dcterms:created xsi:type="dcterms:W3CDTF">2012-06-03T06:05:28Z</dcterms:created>
  <dcterms:modified xsi:type="dcterms:W3CDTF">2023-11-13T15:37:52Z</dcterms:modified>
</cp:coreProperties>
</file>