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sldIdLst>
    <p:sldId id="270" r:id="rId2"/>
    <p:sldId id="271" r:id="rId3"/>
    <p:sldId id="272" r:id="rId4"/>
    <p:sldId id="273" r:id="rId5"/>
    <p:sldId id="274" r:id="rId6"/>
    <p:sldId id="275" r:id="rId7"/>
    <p:sldId id="256" r:id="rId8"/>
    <p:sldId id="258" r:id="rId9"/>
    <p:sldId id="279" r:id="rId10"/>
    <p:sldId id="276" r:id="rId11"/>
    <p:sldId id="277" r:id="rId12"/>
    <p:sldId id="280" r:id="rId13"/>
    <p:sldId id="278" r:id="rId1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Verdan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Verdan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Verdan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Verdan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Verdan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Verdan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Verdan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Verdana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CC"/>
    <a:srgbClr val="FFFF00"/>
    <a:srgbClr val="008080"/>
    <a:srgbClr val="990000"/>
    <a:srgbClr val="663300"/>
    <a:srgbClr val="9966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1474" y="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22" name="Group 2"/>
          <p:cNvGrpSpPr>
            <a:grpSpLocks/>
          </p:cNvGrpSpPr>
          <p:nvPr/>
        </p:nvGrpSpPr>
        <p:grpSpPr bwMode="auto">
          <a:xfrm>
            <a:off x="-3222625" y="304800"/>
            <a:ext cx="11909425" cy="4724400"/>
            <a:chOff x="-2030" y="192"/>
            <a:chExt cx="7502" cy="2976"/>
          </a:xfrm>
        </p:grpSpPr>
        <p:sp>
          <p:nvSpPr>
            <p:cNvPr id="5123" name="Line 3"/>
            <p:cNvSpPr>
              <a:spLocks noChangeShapeType="1"/>
            </p:cNvSpPr>
            <p:nvPr/>
          </p:nvSpPr>
          <p:spPr bwMode="auto">
            <a:xfrm>
              <a:off x="912" y="1584"/>
              <a:ext cx="456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124" name="AutoShape 4"/>
            <p:cNvSpPr>
              <a:spLocks noChangeArrowheads="1"/>
            </p:cNvSpPr>
            <p:nvPr/>
          </p:nvSpPr>
          <p:spPr bwMode="auto">
            <a:xfrm>
              <a:off x="-1584" y="864"/>
              <a:ext cx="2304" cy="2304"/>
            </a:xfrm>
            <a:custGeom>
              <a:avLst/>
              <a:gdLst>
                <a:gd name="G0" fmla="+- 12083 0 0"/>
                <a:gd name="G1" fmla="+- -32000 0 0"/>
                <a:gd name="G2" fmla="+- 32000 0 0"/>
                <a:gd name="T0" fmla="*/ 32000 32000  1"/>
                <a:gd name="T1" fmla="*/ G0 G0  1"/>
                <a:gd name="T2" fmla="+- 0 T0 T1"/>
                <a:gd name="T3" fmla="sqrt T2"/>
                <a:gd name="G3" fmla="*/ 32000 T3 32000"/>
                <a:gd name="T4" fmla="*/ 32000 32000  1"/>
                <a:gd name="T5" fmla="*/ G1 G1  1"/>
                <a:gd name="T6" fmla="+- 0 T4 T5"/>
                <a:gd name="T7" fmla="sqrt T6"/>
                <a:gd name="G4" fmla="*/ 32000 T7 32000"/>
                <a:gd name="T8" fmla="*/ 32000 32000  1"/>
                <a:gd name="T9" fmla="*/ G2 G2  1"/>
                <a:gd name="T10" fmla="+- 0 T8 T9"/>
                <a:gd name="T11" fmla="sqrt T10"/>
                <a:gd name="G5" fmla="*/ 32000 T11 32000"/>
                <a:gd name="G6" fmla="+- 0 0 G3"/>
                <a:gd name="G7" fmla="+- 0 0 G4"/>
                <a:gd name="G8" fmla="+- 0 0 G5"/>
                <a:gd name="G9" fmla="+- 0 G4 G0"/>
                <a:gd name="G10" fmla="?: G9 G4 G0"/>
                <a:gd name="G11" fmla="?: G9 G1 G6"/>
                <a:gd name="G12" fmla="+- 0 G5 G0"/>
                <a:gd name="G13" fmla="?: G12 G5 G0"/>
                <a:gd name="G14" fmla="?: G12 G2 G3"/>
                <a:gd name="G15" fmla="+- G11 0 1"/>
                <a:gd name="G16" fmla="+- G14 1 0"/>
                <a:gd name="G17" fmla="+- 0 G14 G3"/>
                <a:gd name="G18" fmla="?: G17 G8 G13"/>
                <a:gd name="G19" fmla="?: G17 G0 G13"/>
                <a:gd name="G20" fmla="?: G17 G3 G16"/>
                <a:gd name="G21" fmla="+- 0 G6 G11"/>
                <a:gd name="G22" fmla="?: G21 G7 G10"/>
                <a:gd name="G23" fmla="?: G21 G0 G10"/>
                <a:gd name="G24" fmla="?: G21 G6 G15"/>
                <a:gd name="G25" fmla="min G10 G13"/>
                <a:gd name="G26" fmla="max G8 G7"/>
                <a:gd name="G27" fmla="max G26 G0"/>
                <a:gd name="T12" fmla="+- 0 G27 -32000"/>
                <a:gd name="T13" fmla="*/ T12 w 64000"/>
                <a:gd name="T14" fmla="+- 0 G11 -32000"/>
                <a:gd name="T15" fmla="*/ G11 h 64000"/>
                <a:gd name="T16" fmla="+- 0 G25 -32000"/>
                <a:gd name="T17" fmla="*/ T16 w 64000"/>
                <a:gd name="T18" fmla="+- 0 G14 -32000"/>
                <a:gd name="T19" fmla="*/ G14 h 64000"/>
              </a:gdLst>
              <a:ahLst/>
              <a:cxnLst>
                <a:cxn ang="0">
                  <a:pos x="44083" y="2368"/>
                </a:cxn>
                <a:cxn ang="0">
                  <a:pos x="64000" y="32000"/>
                </a:cxn>
                <a:cxn ang="0">
                  <a:pos x="44083" y="61631"/>
                </a:cxn>
                <a:cxn ang="0">
                  <a:pos x="44083" y="61631"/>
                </a:cxn>
                <a:cxn ang="0">
                  <a:pos x="44082" y="61631"/>
                </a:cxn>
                <a:cxn ang="0">
                  <a:pos x="44083" y="61632"/>
                </a:cxn>
                <a:cxn ang="0">
                  <a:pos x="44083" y="2368"/>
                </a:cxn>
                <a:cxn ang="0">
                  <a:pos x="44082" y="2368"/>
                </a:cxn>
                <a:cxn ang="0">
                  <a:pos x="44083" y="2368"/>
                </a:cxn>
              </a:cxnLst>
              <a:rect l="T13" t="T15" r="T17" b="T19"/>
              <a:pathLst>
                <a:path w="64000" h="64000">
                  <a:moveTo>
                    <a:pt x="44083" y="2368"/>
                  </a:moveTo>
                  <a:cubicBezTo>
                    <a:pt x="56127" y="7280"/>
                    <a:pt x="64000" y="18993"/>
                    <a:pt x="64000" y="32000"/>
                  </a:cubicBezTo>
                  <a:cubicBezTo>
                    <a:pt x="64000" y="45006"/>
                    <a:pt x="56127" y="56719"/>
                    <a:pt x="44083" y="61631"/>
                  </a:cubicBezTo>
                  <a:cubicBezTo>
                    <a:pt x="44082" y="61631"/>
                    <a:pt x="44082" y="61631"/>
                    <a:pt x="44082" y="61631"/>
                  </a:cubicBezTo>
                  <a:lnTo>
                    <a:pt x="44083" y="61632"/>
                  </a:lnTo>
                  <a:lnTo>
                    <a:pt x="44083" y="2368"/>
                  </a:lnTo>
                  <a:lnTo>
                    <a:pt x="44082" y="2368"/>
                  </a:lnTo>
                  <a:cubicBezTo>
                    <a:pt x="44082" y="2368"/>
                    <a:pt x="44082" y="2368"/>
                    <a:pt x="44083" y="2368"/>
                  </a:cubicBezTo>
                  <a:close/>
                </a:path>
              </a:pathLst>
            </a:cu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 sz="2400">
                <a:effectLst/>
                <a:latin typeface="Times New Roman" pitchFamily="18" charset="0"/>
              </a:endParaRPr>
            </a:p>
          </p:txBody>
        </p:sp>
        <p:sp>
          <p:nvSpPr>
            <p:cNvPr id="5125" name="AutoShape 5"/>
            <p:cNvSpPr>
              <a:spLocks noChangeArrowheads="1"/>
            </p:cNvSpPr>
            <p:nvPr/>
          </p:nvSpPr>
          <p:spPr bwMode="auto">
            <a:xfrm>
              <a:off x="-2030" y="192"/>
              <a:ext cx="2544" cy="2544"/>
            </a:xfrm>
            <a:custGeom>
              <a:avLst/>
              <a:gdLst>
                <a:gd name="G0" fmla="+- 18994 0 0"/>
                <a:gd name="G1" fmla="+- -30013 0 0"/>
                <a:gd name="G2" fmla="+- 32000 0 0"/>
                <a:gd name="T0" fmla="*/ 32000 32000  1"/>
                <a:gd name="T1" fmla="*/ G0 G0  1"/>
                <a:gd name="T2" fmla="+- 0 T0 T1"/>
                <a:gd name="T3" fmla="sqrt T2"/>
                <a:gd name="G3" fmla="*/ 32000 T3 32000"/>
                <a:gd name="T4" fmla="*/ 32000 32000  1"/>
                <a:gd name="T5" fmla="*/ G1 G1  1"/>
                <a:gd name="T6" fmla="+- 0 T4 T5"/>
                <a:gd name="T7" fmla="sqrt T6"/>
                <a:gd name="G4" fmla="*/ 32000 T7 32000"/>
                <a:gd name="T8" fmla="*/ 32000 32000  1"/>
                <a:gd name="T9" fmla="*/ G2 G2  1"/>
                <a:gd name="T10" fmla="+- 0 T8 T9"/>
                <a:gd name="T11" fmla="sqrt T10"/>
                <a:gd name="G5" fmla="*/ 32000 T11 32000"/>
                <a:gd name="G6" fmla="+- 0 0 G3"/>
                <a:gd name="G7" fmla="+- 0 0 G4"/>
                <a:gd name="G8" fmla="+- 0 0 G5"/>
                <a:gd name="G9" fmla="+- 0 G4 G0"/>
                <a:gd name="G10" fmla="?: G9 G4 G0"/>
                <a:gd name="G11" fmla="?: G9 G1 G6"/>
                <a:gd name="G12" fmla="+- 0 G5 G0"/>
                <a:gd name="G13" fmla="?: G12 G5 G0"/>
                <a:gd name="G14" fmla="?: G12 G2 G3"/>
                <a:gd name="G15" fmla="+- G11 0 1"/>
                <a:gd name="G16" fmla="+- G14 1 0"/>
                <a:gd name="G17" fmla="+- 0 G14 G3"/>
                <a:gd name="G18" fmla="?: G17 G8 G13"/>
                <a:gd name="G19" fmla="?: G17 G0 G13"/>
                <a:gd name="G20" fmla="?: G17 G3 G16"/>
                <a:gd name="G21" fmla="+- 0 G6 G11"/>
                <a:gd name="G22" fmla="?: G21 G7 G10"/>
                <a:gd name="G23" fmla="?: G21 G0 G10"/>
                <a:gd name="G24" fmla="?: G21 G6 G15"/>
                <a:gd name="G25" fmla="min G10 G13"/>
                <a:gd name="G26" fmla="max G8 G7"/>
                <a:gd name="G27" fmla="max G26 G0"/>
                <a:gd name="T12" fmla="+- 0 G27 -32000"/>
                <a:gd name="T13" fmla="*/ T12 w 64000"/>
                <a:gd name="T14" fmla="+- 0 G11 -32000"/>
                <a:gd name="T15" fmla="*/ G11 h 64000"/>
                <a:gd name="T16" fmla="+- 0 G25 -32000"/>
                <a:gd name="T17" fmla="*/ T16 w 64000"/>
                <a:gd name="T18" fmla="+- 0 G14 -32000"/>
                <a:gd name="T19" fmla="*/ G14 h 64000"/>
              </a:gdLst>
              <a:ahLst/>
              <a:cxnLst>
                <a:cxn ang="0">
                  <a:pos x="50994" y="6246"/>
                </a:cxn>
                <a:cxn ang="0">
                  <a:pos x="64000" y="32000"/>
                </a:cxn>
                <a:cxn ang="0">
                  <a:pos x="50994" y="57753"/>
                </a:cxn>
                <a:cxn ang="0">
                  <a:pos x="50994" y="57753"/>
                </a:cxn>
                <a:cxn ang="0">
                  <a:pos x="50993" y="57753"/>
                </a:cxn>
                <a:cxn ang="0">
                  <a:pos x="50994" y="57754"/>
                </a:cxn>
                <a:cxn ang="0">
                  <a:pos x="50994" y="6246"/>
                </a:cxn>
                <a:cxn ang="0">
                  <a:pos x="50993" y="6246"/>
                </a:cxn>
                <a:cxn ang="0">
                  <a:pos x="50994" y="6246"/>
                </a:cxn>
              </a:cxnLst>
              <a:rect l="T13" t="T15" r="T17" b="T19"/>
              <a:pathLst>
                <a:path w="64000" h="64000">
                  <a:moveTo>
                    <a:pt x="50994" y="6246"/>
                  </a:moveTo>
                  <a:cubicBezTo>
                    <a:pt x="59172" y="12279"/>
                    <a:pt x="64000" y="21837"/>
                    <a:pt x="64000" y="32000"/>
                  </a:cubicBezTo>
                  <a:cubicBezTo>
                    <a:pt x="64000" y="42162"/>
                    <a:pt x="59172" y="51720"/>
                    <a:pt x="50994" y="57753"/>
                  </a:cubicBezTo>
                  <a:cubicBezTo>
                    <a:pt x="50993" y="57753"/>
                    <a:pt x="50993" y="57753"/>
                    <a:pt x="50993" y="57753"/>
                  </a:cubicBezTo>
                  <a:lnTo>
                    <a:pt x="50994" y="57754"/>
                  </a:lnTo>
                  <a:lnTo>
                    <a:pt x="50994" y="6246"/>
                  </a:lnTo>
                  <a:lnTo>
                    <a:pt x="50993" y="6246"/>
                  </a:lnTo>
                  <a:cubicBezTo>
                    <a:pt x="50993" y="6246"/>
                    <a:pt x="50993" y="6246"/>
                    <a:pt x="50994" y="6246"/>
                  </a:cubicBezTo>
                  <a:close/>
                </a:path>
              </a:pathLst>
            </a:custGeom>
            <a:solidFill>
              <a:schemeClr val="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>
                <a:effectLst/>
                <a:latin typeface="Arial" pitchFamily="34" charset="0"/>
              </a:endParaRPr>
            </a:p>
          </p:txBody>
        </p:sp>
      </p:grpSp>
      <p:sp>
        <p:nvSpPr>
          <p:cNvPr id="5126" name="Rectangle 6"/>
          <p:cNvSpPr>
            <a:spLocks noGrp="1" noChangeArrowheads="1"/>
          </p:cNvSpPr>
          <p:nvPr>
            <p:ph type="ctrTitle"/>
          </p:nvPr>
        </p:nvSpPr>
        <p:spPr>
          <a:xfrm>
            <a:off x="1443038" y="985838"/>
            <a:ext cx="7239000" cy="1444625"/>
          </a:xfrm>
        </p:spPr>
        <p:txBody>
          <a:bodyPr/>
          <a:lstStyle>
            <a:lvl1pPr>
              <a:defRPr sz="4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ubTitle" idx="1"/>
          </p:nvPr>
        </p:nvSpPr>
        <p:spPr>
          <a:xfrm>
            <a:off x="1443038" y="3427413"/>
            <a:ext cx="72390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5128" name="Rectangle 8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129" name="Rectangle 9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130" name="Rectangle 10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4EC28168-629F-4CBB-B80B-915F9E69005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69F6001-575B-434E-9C94-DA664A0361E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6413" y="301625"/>
            <a:ext cx="1827212" cy="564038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370013" y="301625"/>
            <a:ext cx="5334000" cy="564038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76E1383-120C-4E89-9888-03073517894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1A492C-A075-4532-8A39-5CFC375DEF3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12EF9BC-91CE-40A6-81A0-15368B3E23F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370013" y="1827213"/>
            <a:ext cx="3579812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102225" y="1827213"/>
            <a:ext cx="35814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C58593-C507-43AD-97CD-56B08D124FC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58C91E1-B79C-4ABF-A055-91A3BCC29CE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F924BD5-C5FD-4059-9EDF-D064EF45BCD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EC1DBCA-7C37-4E1A-B17D-55A22914A6B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C7FAE40-9D8A-4969-BD2A-6A1CD7788BB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AC5E4C3-99E8-4374-8971-A6D0D189FF5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accent2"/>
            </a:gs>
            <a:gs pos="100000">
              <a:schemeClr val="accent2">
                <a:gamma/>
                <a:tint val="13725"/>
                <a:invGamma/>
              </a:schemeClr>
            </a:gs>
          </a:gsLst>
          <a:path path="rect">
            <a:fillToRect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98" name="Group 2"/>
          <p:cNvGrpSpPr>
            <a:grpSpLocks/>
          </p:cNvGrpSpPr>
          <p:nvPr/>
        </p:nvGrpSpPr>
        <p:grpSpPr bwMode="auto">
          <a:xfrm>
            <a:off x="-3238500" y="0"/>
            <a:ext cx="11925300" cy="3810000"/>
            <a:chOff x="-2040" y="0"/>
            <a:chExt cx="7512" cy="2400"/>
          </a:xfrm>
        </p:grpSpPr>
        <p:sp>
          <p:nvSpPr>
            <p:cNvPr id="4099" name="AutoShape 3"/>
            <p:cNvSpPr>
              <a:spLocks noChangeArrowheads="1"/>
            </p:cNvSpPr>
            <p:nvPr/>
          </p:nvSpPr>
          <p:spPr bwMode="auto">
            <a:xfrm>
              <a:off x="-2040" y="432"/>
              <a:ext cx="2592" cy="1968"/>
            </a:xfrm>
            <a:custGeom>
              <a:avLst/>
              <a:gdLst>
                <a:gd name="G0" fmla="+- 18296 0 0"/>
                <a:gd name="G1" fmla="+- -30880 0 0"/>
                <a:gd name="G2" fmla="+- 31512 0 0"/>
                <a:gd name="T0" fmla="*/ 32000 32000  1"/>
                <a:gd name="T1" fmla="*/ G0 G0  1"/>
                <a:gd name="T2" fmla="+- 0 T0 T1"/>
                <a:gd name="T3" fmla="sqrt T2"/>
                <a:gd name="G3" fmla="*/ 32000 T3 32000"/>
                <a:gd name="T4" fmla="*/ 32000 32000  1"/>
                <a:gd name="T5" fmla="*/ G1 G1  1"/>
                <a:gd name="T6" fmla="+- 0 T4 T5"/>
                <a:gd name="T7" fmla="sqrt T6"/>
                <a:gd name="G4" fmla="*/ 32000 T7 32000"/>
                <a:gd name="T8" fmla="*/ 32000 32000  1"/>
                <a:gd name="T9" fmla="*/ G2 G2  1"/>
                <a:gd name="T10" fmla="+- 0 T8 T9"/>
                <a:gd name="T11" fmla="sqrt T10"/>
                <a:gd name="G5" fmla="*/ 32000 T11 32000"/>
                <a:gd name="G6" fmla="+- 0 0 G3"/>
                <a:gd name="G7" fmla="+- 0 0 G4"/>
                <a:gd name="G8" fmla="+- 0 0 G5"/>
                <a:gd name="G9" fmla="+- 0 G4 G0"/>
                <a:gd name="G10" fmla="?: G9 G4 G0"/>
                <a:gd name="G11" fmla="?: G9 G1 G6"/>
                <a:gd name="G12" fmla="+- 0 G5 G0"/>
                <a:gd name="G13" fmla="?: G12 G5 G0"/>
                <a:gd name="G14" fmla="?: G12 G2 G3"/>
                <a:gd name="G15" fmla="+- G11 0 1"/>
                <a:gd name="G16" fmla="+- G14 1 0"/>
                <a:gd name="G17" fmla="+- 0 G14 G3"/>
                <a:gd name="G18" fmla="?: G17 G8 G13"/>
                <a:gd name="G19" fmla="?: G17 G0 G13"/>
                <a:gd name="G20" fmla="?: G17 G3 G16"/>
                <a:gd name="G21" fmla="+- 0 G6 G11"/>
                <a:gd name="G22" fmla="?: G21 G7 G10"/>
                <a:gd name="G23" fmla="?: G21 G0 G10"/>
                <a:gd name="G24" fmla="?: G21 G6 G15"/>
                <a:gd name="G25" fmla="min G10 G13"/>
                <a:gd name="G26" fmla="max G8 G7"/>
                <a:gd name="G27" fmla="max G26 G0"/>
                <a:gd name="T12" fmla="+- 0 G27 -32000"/>
                <a:gd name="T13" fmla="*/ T12 w 64000"/>
                <a:gd name="T14" fmla="+- 0 G11 -32000"/>
                <a:gd name="T15" fmla="*/ G11 h 64000"/>
                <a:gd name="T16" fmla="+- 0 G25 -32000"/>
                <a:gd name="T17" fmla="*/ T16 w 64000"/>
                <a:gd name="T18" fmla="+- 0 G14 -32000"/>
                <a:gd name="T19" fmla="*/ G14 h 64000"/>
              </a:gdLst>
              <a:ahLst/>
              <a:cxnLst>
                <a:cxn ang="0">
                  <a:pos x="50296" y="5746"/>
                </a:cxn>
                <a:cxn ang="0">
                  <a:pos x="64000" y="32000"/>
                </a:cxn>
                <a:cxn ang="0">
                  <a:pos x="50296" y="58253"/>
                </a:cxn>
                <a:cxn ang="0">
                  <a:pos x="50296" y="58253"/>
                </a:cxn>
                <a:cxn ang="0">
                  <a:pos x="50295" y="58253"/>
                </a:cxn>
                <a:cxn ang="0">
                  <a:pos x="50296" y="58254"/>
                </a:cxn>
                <a:cxn ang="0">
                  <a:pos x="50296" y="5746"/>
                </a:cxn>
                <a:cxn ang="0">
                  <a:pos x="50295" y="5746"/>
                </a:cxn>
                <a:cxn ang="0">
                  <a:pos x="50296" y="5746"/>
                </a:cxn>
              </a:cxnLst>
              <a:rect l="T13" t="T15" r="T17" b="T19"/>
              <a:pathLst>
                <a:path w="64000" h="64000">
                  <a:moveTo>
                    <a:pt x="50296" y="5746"/>
                  </a:moveTo>
                  <a:cubicBezTo>
                    <a:pt x="58882" y="11730"/>
                    <a:pt x="64000" y="21534"/>
                    <a:pt x="64000" y="32000"/>
                  </a:cubicBezTo>
                  <a:cubicBezTo>
                    <a:pt x="64000" y="42465"/>
                    <a:pt x="58882" y="52269"/>
                    <a:pt x="50296" y="58253"/>
                  </a:cubicBezTo>
                  <a:cubicBezTo>
                    <a:pt x="50296" y="58253"/>
                    <a:pt x="50296" y="58253"/>
                    <a:pt x="50295" y="58253"/>
                  </a:cubicBezTo>
                  <a:lnTo>
                    <a:pt x="50296" y="58254"/>
                  </a:lnTo>
                  <a:lnTo>
                    <a:pt x="50296" y="5746"/>
                  </a:lnTo>
                  <a:lnTo>
                    <a:pt x="50295" y="5746"/>
                  </a:lnTo>
                  <a:cubicBezTo>
                    <a:pt x="50296" y="5746"/>
                    <a:pt x="50296" y="5746"/>
                    <a:pt x="50296" y="5746"/>
                  </a:cubicBezTo>
                  <a:close/>
                </a:path>
              </a:pathLst>
            </a:cu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 sz="2400">
                <a:effectLst/>
                <a:latin typeface="Times New Roman" pitchFamily="18" charset="0"/>
              </a:endParaRPr>
            </a:p>
          </p:txBody>
        </p:sp>
        <p:sp>
          <p:nvSpPr>
            <p:cNvPr id="4100" name="AutoShape 4"/>
            <p:cNvSpPr>
              <a:spLocks noChangeArrowheads="1"/>
            </p:cNvSpPr>
            <p:nvPr/>
          </p:nvSpPr>
          <p:spPr bwMode="auto">
            <a:xfrm>
              <a:off x="-1528" y="0"/>
              <a:ext cx="1949" cy="1987"/>
            </a:xfrm>
            <a:custGeom>
              <a:avLst/>
              <a:gdLst>
                <a:gd name="G0" fmla="+- 18077 0 0"/>
                <a:gd name="G1" fmla="+- -30880 0 0"/>
                <a:gd name="G2" fmla="+- 32000 0 0"/>
                <a:gd name="T0" fmla="*/ 32000 32000  1"/>
                <a:gd name="T1" fmla="*/ G0 G0  1"/>
                <a:gd name="T2" fmla="+- 0 T0 T1"/>
                <a:gd name="T3" fmla="sqrt T2"/>
                <a:gd name="G3" fmla="*/ 32000 T3 32000"/>
                <a:gd name="T4" fmla="*/ 32000 32000  1"/>
                <a:gd name="T5" fmla="*/ G1 G1  1"/>
                <a:gd name="T6" fmla="+- 0 T4 T5"/>
                <a:gd name="T7" fmla="sqrt T6"/>
                <a:gd name="G4" fmla="*/ 32000 T7 32000"/>
                <a:gd name="T8" fmla="*/ 32000 32000  1"/>
                <a:gd name="T9" fmla="*/ G2 G2  1"/>
                <a:gd name="T10" fmla="+- 0 T8 T9"/>
                <a:gd name="T11" fmla="sqrt T10"/>
                <a:gd name="G5" fmla="*/ 32000 T11 32000"/>
                <a:gd name="G6" fmla="+- 0 0 G3"/>
                <a:gd name="G7" fmla="+- 0 0 G4"/>
                <a:gd name="G8" fmla="+- 0 0 G5"/>
                <a:gd name="G9" fmla="+- 0 G4 G0"/>
                <a:gd name="G10" fmla="?: G9 G4 G0"/>
                <a:gd name="G11" fmla="?: G9 G1 G6"/>
                <a:gd name="G12" fmla="+- 0 G5 G0"/>
                <a:gd name="G13" fmla="?: G12 G5 G0"/>
                <a:gd name="G14" fmla="?: G12 G2 G3"/>
                <a:gd name="G15" fmla="+- G11 0 1"/>
                <a:gd name="G16" fmla="+- G14 1 0"/>
                <a:gd name="G17" fmla="+- 0 G14 G3"/>
                <a:gd name="G18" fmla="?: G17 G8 G13"/>
                <a:gd name="G19" fmla="?: G17 G0 G13"/>
                <a:gd name="G20" fmla="?: G17 G3 G16"/>
                <a:gd name="G21" fmla="+- 0 G6 G11"/>
                <a:gd name="G22" fmla="?: G21 G7 G10"/>
                <a:gd name="G23" fmla="?: G21 G0 G10"/>
                <a:gd name="G24" fmla="?: G21 G6 G15"/>
                <a:gd name="G25" fmla="min G10 G13"/>
                <a:gd name="G26" fmla="max G8 G7"/>
                <a:gd name="G27" fmla="max G26 G0"/>
                <a:gd name="T12" fmla="+- 0 G27 -32000"/>
                <a:gd name="T13" fmla="*/ T12 w 64000"/>
                <a:gd name="T14" fmla="+- 0 G11 -32000"/>
                <a:gd name="T15" fmla="*/ G11 h 64000"/>
                <a:gd name="T16" fmla="+- 0 G25 -32000"/>
                <a:gd name="T17" fmla="*/ T16 w 64000"/>
                <a:gd name="T18" fmla="+- 0 G14 -32000"/>
                <a:gd name="T19" fmla="*/ G14 h 64000"/>
              </a:gdLst>
              <a:ahLst/>
              <a:cxnLst>
                <a:cxn ang="0">
                  <a:pos x="50077" y="5595"/>
                </a:cxn>
                <a:cxn ang="0">
                  <a:pos x="64000" y="32000"/>
                </a:cxn>
                <a:cxn ang="0">
                  <a:pos x="50077" y="58404"/>
                </a:cxn>
                <a:cxn ang="0">
                  <a:pos x="50077" y="58404"/>
                </a:cxn>
                <a:cxn ang="0">
                  <a:pos x="50076" y="58404"/>
                </a:cxn>
                <a:cxn ang="0">
                  <a:pos x="50077" y="58405"/>
                </a:cxn>
                <a:cxn ang="0">
                  <a:pos x="50077" y="5595"/>
                </a:cxn>
                <a:cxn ang="0">
                  <a:pos x="50076" y="5595"/>
                </a:cxn>
                <a:cxn ang="0">
                  <a:pos x="50077" y="5595"/>
                </a:cxn>
              </a:cxnLst>
              <a:rect l="T13" t="T15" r="T17" b="T19"/>
              <a:pathLst>
                <a:path w="64000" h="64000">
                  <a:moveTo>
                    <a:pt x="50077" y="5595"/>
                  </a:moveTo>
                  <a:cubicBezTo>
                    <a:pt x="58790" y="11560"/>
                    <a:pt x="64000" y="21440"/>
                    <a:pt x="64000" y="32000"/>
                  </a:cubicBezTo>
                  <a:cubicBezTo>
                    <a:pt x="64000" y="42559"/>
                    <a:pt x="58790" y="52439"/>
                    <a:pt x="50077" y="58404"/>
                  </a:cubicBezTo>
                  <a:cubicBezTo>
                    <a:pt x="50077" y="58404"/>
                    <a:pt x="50077" y="58404"/>
                    <a:pt x="50076" y="58404"/>
                  </a:cubicBezTo>
                  <a:lnTo>
                    <a:pt x="50077" y="58405"/>
                  </a:lnTo>
                  <a:lnTo>
                    <a:pt x="50077" y="5595"/>
                  </a:lnTo>
                  <a:lnTo>
                    <a:pt x="50076" y="5595"/>
                  </a:lnTo>
                  <a:cubicBezTo>
                    <a:pt x="50077" y="5595"/>
                    <a:pt x="50077" y="5595"/>
                    <a:pt x="50077" y="5595"/>
                  </a:cubicBezTo>
                  <a:close/>
                </a:path>
              </a:pathLst>
            </a:custGeom>
            <a:solidFill>
              <a:schemeClr val="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>
                <a:effectLst/>
                <a:latin typeface="Arial" pitchFamily="34" charset="0"/>
              </a:endParaRPr>
            </a:p>
          </p:txBody>
        </p:sp>
        <p:sp>
          <p:nvSpPr>
            <p:cNvPr id="4101" name="Line 5"/>
            <p:cNvSpPr>
              <a:spLocks noChangeShapeType="1"/>
            </p:cNvSpPr>
            <p:nvPr/>
          </p:nvSpPr>
          <p:spPr bwMode="auto">
            <a:xfrm>
              <a:off x="864" y="960"/>
              <a:ext cx="460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4102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1370013" y="301625"/>
            <a:ext cx="7313612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1370013" y="1827213"/>
            <a:ext cx="7313612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104" name="Rectangle 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effectLst/>
              </a:defRPr>
            </a:lvl1pPr>
          </a:lstStyle>
          <a:p>
            <a:endParaRPr lang="ru-RU"/>
          </a:p>
        </p:txBody>
      </p:sp>
      <p:sp>
        <p:nvSpPr>
          <p:cNvPr id="4105" name="Rectangle 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effectLst/>
              </a:defRPr>
            </a:lvl1pPr>
          </a:lstStyle>
          <a:p>
            <a:endParaRPr lang="ru-RU"/>
          </a:p>
        </p:txBody>
      </p:sp>
      <p:sp>
        <p:nvSpPr>
          <p:cNvPr id="4106" name="Rectangle 1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effectLst/>
              </a:defRPr>
            </a:lvl1pPr>
          </a:lstStyle>
          <a:p>
            <a:fld id="{B70385D7-A803-4B85-9495-0979E1C00FF1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¡"/>
        <a:defRPr sz="29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l"/>
        <a:defRPr sz="25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65000"/>
        <a:buFont typeface="Wingdings" pitchFamily="2" charset="2"/>
        <a:buChar char="¡"/>
        <a:defRPr sz="22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l"/>
        <a:defRPr sz="19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¡"/>
        <a:defRPr sz="19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¡"/>
        <a:defRPr sz="19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¡"/>
        <a:defRPr sz="19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¡"/>
        <a:defRPr sz="19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¡"/>
        <a:defRPr sz="19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A2D7E5C-4265-4145-ADC6-BC9937D4F0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         На картине мы видим             природу</a:t>
            </a:r>
          </a:p>
        </p:txBody>
      </p:sp>
      <p:pic>
        <p:nvPicPr>
          <p:cNvPr id="1026" name="Picture 2" descr="https://img.goodfon.ru/original/2560x1600/e/6b/gory-les-pole-solnce-cvety.jpg">
            <a:extLst>
              <a:ext uri="{FF2B5EF4-FFF2-40B4-BE49-F238E27FC236}">
                <a16:creationId xmlns:a16="http://schemas.microsoft.com/office/drawing/2014/main" id="{4C9BFFAE-877F-40CA-A0E0-976E55AE3C89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4979" y="1827213"/>
            <a:ext cx="6583680" cy="411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4832243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53F5AF4-FC07-4DB5-ABF1-C19E674A7A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Задание №1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14411AC-3269-4370-A0F3-4ED1B7ED41F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1600" b="1" dirty="0"/>
              <a:t>1.  </a:t>
            </a:r>
            <a:r>
              <a:rPr lang="ru-RU" sz="1600" dirty="0"/>
              <a:t>На экзамен вынесено 60 вопросов, Андрей не выучил 3 из них. Найдите вероятность того, что ему попадется выученный вопрос.</a:t>
            </a:r>
          </a:p>
          <a:p>
            <a:r>
              <a:rPr lang="ru-RU" sz="1600" b="1" dirty="0"/>
              <a:t>2.  </a:t>
            </a:r>
            <a:r>
              <a:rPr lang="ru-RU" sz="1600" dirty="0"/>
              <a:t>В фирме такси в наличии 50 легковых автомобилей; 27 из них чёрного цвета с жёлтыми надписями на бортах, остальные  — жёлтого цвета с чёрными надписями. Найдите вероятность того, что на случайный вызов приедет машина жёлтого цвета с чёрными надписями.</a:t>
            </a:r>
          </a:p>
          <a:p>
            <a:r>
              <a:rPr lang="ru-RU" sz="1600" b="1" dirty="0"/>
              <a:t>3.  </a:t>
            </a:r>
            <a:r>
              <a:rPr lang="ru-RU" sz="1600" dirty="0"/>
              <a:t>В фирме такси в данный момент свободно 20  машин: 10  черных, 2  желтых и 8  зеленых. По вызову выехала одна из машин, случайно оказавшаяся ближе всего к заказчице. Найдите вероятность того, что к ней приедет зеленое такси.</a:t>
            </a:r>
          </a:p>
          <a:p>
            <a:r>
              <a:rPr lang="ru-RU" sz="1600" b="1" dirty="0"/>
              <a:t>4.  </a:t>
            </a:r>
            <a:r>
              <a:rPr lang="ru-RU" sz="1600" dirty="0"/>
              <a:t>На тарелке 16 пирожков: 7 с рыбой, 5 с вареньем и 4 с вишней. Юля наугад выбирает один пирожок. Найдите вероятность того, что он окажется с вишней.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8116186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6FDA5FF-8251-4104-BC65-0E1F9FEC1F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Задание №2 (решаем вместе)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5FFD140-48B2-4794-8E67-D454ADCA474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1800" b="1" dirty="0"/>
              <a:t>5.  </a:t>
            </a:r>
            <a:r>
              <a:rPr lang="ru-RU" sz="1800" dirty="0"/>
              <a:t>На олимпиаде по русскому языку 250 участников разместили в трёх аудиториях. В первых двух удалось разместить по 120 человек, оставшихся перевели в запасную аудиторию в другом корпусе. Найдите вероятность того, что случайно выбранный участник писал олимпиаду в запасной аудитории.</a:t>
            </a:r>
          </a:p>
          <a:p>
            <a:r>
              <a:rPr lang="ru-RU" sz="1800" b="1" dirty="0"/>
              <a:t>6.  </a:t>
            </a:r>
            <a:r>
              <a:rPr lang="ru-RU" sz="1800" dirty="0"/>
              <a:t>В классе 26 учащихся, среди них два друга  — Андрей и Сергей. Учащихся случайным образом разбивают на 2 равные группы. Найдите вероятность того, что Андрей и Сергей окажутся в одной группе.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9253796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D511A5F-BE0D-4AAF-B844-F25EAFE206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Вопросы группам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BBCC800-14C4-43F4-AE10-738EC526E19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Кидаем игральную кость (кубик)</a:t>
            </a:r>
          </a:p>
          <a:p>
            <a:r>
              <a:rPr lang="ru-RU" dirty="0"/>
              <a:t>1 раз</a:t>
            </a:r>
          </a:p>
          <a:p>
            <a:r>
              <a:rPr lang="ru-RU" dirty="0"/>
              <a:t>У кубика 6 граней:</a:t>
            </a:r>
          </a:p>
          <a:p>
            <a:r>
              <a:rPr lang="ru-RU" dirty="0"/>
              <a:t>Количество очков: 1,2,3,4,5,6</a:t>
            </a:r>
          </a:p>
          <a:p>
            <a:r>
              <a:rPr lang="ru-RU" dirty="0"/>
              <a:t>Р=1/6</a:t>
            </a:r>
          </a:p>
        </p:txBody>
      </p:sp>
    </p:spTree>
    <p:extLst>
      <p:ext uri="{BB962C8B-B14F-4D97-AF65-F5344CB8AC3E}">
        <p14:creationId xmlns:p14="http://schemas.microsoft.com/office/powerpoint/2010/main" val="2175386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BEDFEA1-D0A8-4E56-943B-BB6B624702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Задание №3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D15E07C-D7EE-48D3-BCEC-0773070190A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000" b="1" dirty="0"/>
              <a:t>7.  </a:t>
            </a:r>
            <a:r>
              <a:rPr lang="ru-RU" sz="2000" dirty="0"/>
              <a:t>В случайном эксперименте бросают две игральные кости. Найдите вероятность того, что в сумме выпадет 8 очков. Результат округлите до сотых.</a:t>
            </a:r>
          </a:p>
          <a:p>
            <a:r>
              <a:rPr lang="ru-RU" sz="2000" b="1" dirty="0"/>
              <a:t>8.  </a:t>
            </a:r>
            <a:r>
              <a:rPr lang="ru-RU" sz="2000" dirty="0"/>
              <a:t>Игральную кость бросают два раза. Найдите вероятность того, что выпавшие значения совпадают. Ответ округлите до сотых.</a:t>
            </a:r>
          </a:p>
          <a:p>
            <a:r>
              <a:rPr lang="ru-RU" sz="2000" b="1" dirty="0"/>
              <a:t>9.  </a:t>
            </a:r>
            <a:r>
              <a:rPr lang="ru-RU" sz="2000" dirty="0"/>
              <a:t>В случайном эксперименте симметричную монету бросают трижды. Найдите вероятность того, что выпадет хотя бы две решки.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698033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0FB0F9E-E08F-42B9-9556-F80BB02836E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443038" y="985839"/>
            <a:ext cx="7239000" cy="426938"/>
          </a:xfrm>
        </p:spPr>
        <p:txBody>
          <a:bodyPr/>
          <a:lstStyle/>
          <a:p>
            <a:r>
              <a:rPr lang="ru-RU" dirty="0"/>
              <a:t>        Достоверное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B8E2EE2A-5451-4426-A06B-450A3170FCB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443038" y="3884145"/>
            <a:ext cx="7239000" cy="1295867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2050" name="Picture 2" descr="https://img.goodfon.ru/original/2560x1600/e/6b/gory-les-pole-solnce-cvety.jpg">
            <a:extLst>
              <a:ext uri="{FF2B5EF4-FFF2-40B4-BE49-F238E27FC236}">
                <a16:creationId xmlns:a16="http://schemas.microsoft.com/office/drawing/2014/main" id="{9B429A21-F1C0-4907-88CF-CFB5A0CD5C3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060848"/>
            <a:ext cx="9144000" cy="42256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613868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1E95141-D859-4FE5-BA49-801B105255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       Какое это событие? </a:t>
            </a:r>
            <a:br>
              <a:rPr lang="ru-RU" dirty="0"/>
            </a:br>
            <a:r>
              <a:rPr lang="ru-RU" dirty="0"/>
              <a:t>       Завтра 31 февраля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231D38E-8772-4A33-BADD-54BA5BD17D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01561" y="2816961"/>
            <a:ext cx="6392922" cy="3060311"/>
          </a:xfrm>
        </p:spPr>
        <p:txBody>
          <a:bodyPr/>
          <a:lstStyle/>
          <a:p>
            <a:r>
              <a:rPr lang="ru-RU" dirty="0"/>
              <a:t>Завтра 31 февраля</a:t>
            </a:r>
          </a:p>
          <a:p>
            <a:endParaRPr lang="ru-RU" dirty="0"/>
          </a:p>
        </p:txBody>
      </p:sp>
      <p:pic>
        <p:nvPicPr>
          <p:cNvPr id="3074" name="Picture 2" descr="https://w-dog.ru/wallpapers/11/1/424424875902470/zima-sneg-derevya-inej-nebo.jpg">
            <a:extLst>
              <a:ext uri="{FF2B5EF4-FFF2-40B4-BE49-F238E27FC236}">
                <a16:creationId xmlns:a16="http://schemas.microsoft.com/office/drawing/2014/main" id="{159D8BFC-5877-46E3-AEC2-ADD83FD295A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844825"/>
            <a:ext cx="7992888" cy="45408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378976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76FA663-6C9D-4FEF-9676-3A092A9763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      Невозможное событие</a:t>
            </a:r>
          </a:p>
        </p:txBody>
      </p:sp>
      <p:pic>
        <p:nvPicPr>
          <p:cNvPr id="4098" name="Picture 2" descr="https://w-dog.ru/wallpapers/11/1/424424875902470/zima-sneg-derevya-inej-nebo.jpg">
            <a:extLst>
              <a:ext uri="{FF2B5EF4-FFF2-40B4-BE49-F238E27FC236}">
                <a16:creationId xmlns:a16="http://schemas.microsoft.com/office/drawing/2014/main" id="{A8BDFA2B-FF4C-4BEF-B2AD-0CBF07D87F7D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45534" y="1827213"/>
            <a:ext cx="6162570" cy="411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465152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A14D24B-6019-43EF-B577-816F192CC5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        Какое это событие?</a:t>
            </a:r>
          </a:p>
        </p:txBody>
      </p:sp>
      <p:pic>
        <p:nvPicPr>
          <p:cNvPr id="5122" name="Picture 2" descr="https://www.ural.org/wp-content/uploads/2017/04/nepriyatnosti-gololeda-www-ural-org.jpg">
            <a:extLst>
              <a:ext uri="{FF2B5EF4-FFF2-40B4-BE49-F238E27FC236}">
                <a16:creationId xmlns:a16="http://schemas.microsoft.com/office/drawing/2014/main" id="{580BC952-3906-4AC4-BAA0-6ED6F10B1A0A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1827212"/>
            <a:ext cx="6856303" cy="42660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059961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1C6C25B-9BB9-4895-891F-884B5B99FF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       Случайное событие</a:t>
            </a:r>
          </a:p>
        </p:txBody>
      </p:sp>
      <p:pic>
        <p:nvPicPr>
          <p:cNvPr id="6146" name="Picture 2" descr="https://www.ural.org/wp-content/uploads/2017/04/nepriyatnosti-gololeda-www-ural-org.jpg">
            <a:extLst>
              <a:ext uri="{FF2B5EF4-FFF2-40B4-BE49-F238E27FC236}">
                <a16:creationId xmlns:a16="http://schemas.microsoft.com/office/drawing/2014/main" id="{3A15F4CE-641F-45FF-8BB1-104D42B2D58D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0014" y="1827213"/>
            <a:ext cx="6745922" cy="411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6411810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5400" b="1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Вероятность случайного события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417886" y="4027599"/>
            <a:ext cx="7239000" cy="1340446"/>
          </a:xfrm>
        </p:spPr>
        <p:txBody>
          <a:bodyPr/>
          <a:lstStyle/>
          <a:p>
            <a:pPr algn="ctr"/>
            <a:endParaRPr lang="ru-RU" sz="4400" dirty="0">
              <a:solidFill>
                <a:schemeClr val="tx2"/>
              </a:solidFill>
              <a:latin typeface="Times New Roman" pitchFamily="18" charset="0"/>
            </a:endParaRPr>
          </a:p>
        </p:txBody>
      </p:sp>
      <p:pic>
        <p:nvPicPr>
          <p:cNvPr id="7170" name="Picture 2" descr="https://t4.ftcdn.net/jpg/00/97/25/45/360_F_97254529_52xvZY4nwfR2RfafdLvh3gTFrLupxH2t.jpg">
            <a:extLst>
              <a:ext uri="{FF2B5EF4-FFF2-40B4-BE49-F238E27FC236}">
                <a16:creationId xmlns:a16="http://schemas.microsoft.com/office/drawing/2014/main" id="{3708FEBF-B0B1-4577-9307-1C0AD48B786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8423" y="2708920"/>
            <a:ext cx="5276850" cy="26226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 sz="2400" dirty="0"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7172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1042988" y="1844675"/>
            <a:ext cx="6985000" cy="1512888"/>
          </a:xfrm>
          <a:noFill/>
          <a:ln/>
        </p:spPr>
        <p:txBody>
          <a:bodyPr/>
          <a:lstStyle/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ru-RU" sz="240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    Основателями теории вероятности были французские математики </a:t>
            </a:r>
            <a:r>
              <a:rPr lang="en-US" sz="240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XVII </a:t>
            </a:r>
            <a:r>
              <a:rPr lang="ru-RU" sz="240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века Б. Паскаль и П. Ферма, и голландский ученый Х. Гюйгенс </a:t>
            </a:r>
          </a:p>
        </p:txBody>
      </p:sp>
      <p:pic>
        <p:nvPicPr>
          <p:cNvPr id="7173" name="Picture 5" descr="паскаль Б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24300" y="3357563"/>
            <a:ext cx="1552575" cy="1873250"/>
          </a:xfrm>
          <a:prstGeom prst="rect">
            <a:avLst/>
          </a:prstGeom>
          <a:noFill/>
        </p:spPr>
      </p:pic>
      <p:sp>
        <p:nvSpPr>
          <p:cNvPr id="7174" name="Rectangle 6"/>
          <p:cNvSpPr>
            <a:spLocks noChangeArrowheads="1"/>
          </p:cNvSpPr>
          <p:nvPr/>
        </p:nvSpPr>
        <p:spPr bwMode="auto">
          <a:xfrm>
            <a:off x="4067175" y="5589588"/>
            <a:ext cx="13462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00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Б. Паскаль</a:t>
            </a:r>
          </a:p>
        </p:txBody>
      </p:sp>
      <p:pic>
        <p:nvPicPr>
          <p:cNvPr id="7175" name="Picture 7" descr="ферма П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03350" y="3860800"/>
            <a:ext cx="1438275" cy="1917700"/>
          </a:xfrm>
          <a:prstGeom prst="rect">
            <a:avLst/>
          </a:prstGeom>
          <a:noFill/>
        </p:spPr>
      </p:pic>
      <p:sp>
        <p:nvSpPr>
          <p:cNvPr id="7176" name="Rectangle 8"/>
          <p:cNvSpPr>
            <a:spLocks noChangeArrowheads="1"/>
          </p:cNvSpPr>
          <p:nvPr/>
        </p:nvSpPr>
        <p:spPr bwMode="auto">
          <a:xfrm>
            <a:off x="1476375" y="6092825"/>
            <a:ext cx="139223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000">
                <a:effectLst/>
                <a:latin typeface="Times New Roman" pitchFamily="18" charset="0"/>
                <a:cs typeface="Times New Roman" pitchFamily="18" charset="0"/>
              </a:rPr>
              <a:t>П.Ферм</a:t>
            </a:r>
            <a:r>
              <a:rPr lang="ru-RU" sz="2000">
                <a:effectLst/>
                <a:latin typeface="Times New Roman" pitchFamily="18" charset="0"/>
              </a:rPr>
              <a:t>а</a:t>
            </a:r>
            <a:endParaRPr lang="ru-RU" sz="2000"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7" name="Picture 9" descr="гюйгенс Х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659563" y="3860800"/>
            <a:ext cx="1423987" cy="1871663"/>
          </a:xfrm>
          <a:prstGeom prst="rect">
            <a:avLst/>
          </a:prstGeom>
          <a:noFill/>
        </p:spPr>
      </p:pic>
      <p:sp>
        <p:nvSpPr>
          <p:cNvPr id="7178" name="Rectangle 10"/>
          <p:cNvSpPr>
            <a:spLocks noChangeArrowheads="1"/>
          </p:cNvSpPr>
          <p:nvPr/>
        </p:nvSpPr>
        <p:spPr bwMode="auto">
          <a:xfrm>
            <a:off x="6732588" y="5949950"/>
            <a:ext cx="1436687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000">
                <a:effectLst/>
                <a:latin typeface="Times New Roman" pitchFamily="18" charset="0"/>
                <a:cs typeface="Times New Roman" pitchFamily="18" charset="0"/>
              </a:rPr>
              <a:t>Х. Гюйгенс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" presetClass="entr" presetSubtype="32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2" dur="500"/>
                                        <p:tgtEl>
                                          <p:spTgt spid="7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1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7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4" presetClass="entr" presetSubtype="32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9" dur="500"/>
                                        <p:tgtEl>
                                          <p:spTgt spid="7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1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7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500"/>
                            </p:stCondLst>
                            <p:childTnLst>
                              <p:par>
                                <p:cTn id="24" presetID="4" presetClass="entr" presetSubtype="32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6" dur="500"/>
                                        <p:tgtEl>
                                          <p:spTgt spid="7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1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7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2" grpId="0" autoUpdateAnimBg="0"/>
      <p:bldP spid="7174" grpId="0" autoUpdateAnimBg="0"/>
      <p:bldP spid="7176" grpId="0" autoUpdateAnimBg="0"/>
      <p:bldP spid="7178" grpId="0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5F8D483-B1AC-41D8-8589-2AF92C76C9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D8171A0-5270-4AE5-827E-2190F803D08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Образовательный портал «РЕШУ ЕГЭ» — математика профильная</a:t>
            </a:r>
          </a:p>
          <a:p>
            <a:r>
              <a:rPr lang="ru-RU" dirty="0"/>
              <a:t>Вариант учителя № 55283282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60650683"/>
      </p:ext>
    </p:extLst>
  </p:cSld>
  <p:clrMapOvr>
    <a:masterClrMapping/>
  </p:clrMapOvr>
</p:sld>
</file>

<file path=ppt/theme/theme1.xml><?xml version="1.0" encoding="utf-8"?>
<a:theme xmlns:a="http://schemas.openxmlformats.org/drawingml/2006/main" name="Затмение">
  <a:themeElements>
    <a:clrScheme name="Затмение 1">
      <a:dk1>
        <a:srgbClr val="000000"/>
      </a:dk1>
      <a:lt1>
        <a:srgbClr val="FFFFFF"/>
      </a:lt1>
      <a:dk2>
        <a:srgbClr val="006666"/>
      </a:dk2>
      <a:lt2>
        <a:srgbClr val="5F5F5F"/>
      </a:lt2>
      <a:accent1>
        <a:srgbClr val="33CCCC"/>
      </a:accent1>
      <a:accent2>
        <a:srgbClr val="99CCCC"/>
      </a:accent2>
      <a:accent3>
        <a:srgbClr val="FFFFFF"/>
      </a:accent3>
      <a:accent4>
        <a:srgbClr val="000000"/>
      </a:accent4>
      <a:accent5>
        <a:srgbClr val="ADE2E2"/>
      </a:accent5>
      <a:accent6>
        <a:srgbClr val="8AB9B9"/>
      </a:accent6>
      <a:hlink>
        <a:srgbClr val="006666"/>
      </a:hlink>
      <a:folHlink>
        <a:srgbClr val="B2B2B2"/>
      </a:folHlink>
    </a:clrScheme>
    <a:fontScheme name="Затмение">
      <a:majorFont>
        <a:latin typeface="Arial"/>
        <a:ea typeface=""/>
        <a:cs typeface=""/>
      </a:majorFont>
      <a:minorFont>
        <a:latin typeface="Verdan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Verdana" pitchFamily="34" charset="0"/>
          </a:defRPr>
        </a:defPPr>
      </a:lstStyle>
    </a:lnDef>
  </a:objectDefaults>
  <a:extraClrSchemeLst>
    <a:extraClrScheme>
      <a:clrScheme name="Затмение 1">
        <a:dk1>
          <a:srgbClr val="000000"/>
        </a:dk1>
        <a:lt1>
          <a:srgbClr val="FFFFFF"/>
        </a:lt1>
        <a:dk2>
          <a:srgbClr val="006666"/>
        </a:dk2>
        <a:lt2>
          <a:srgbClr val="5F5F5F"/>
        </a:lt2>
        <a:accent1>
          <a:srgbClr val="33CCCC"/>
        </a:accent1>
        <a:accent2>
          <a:srgbClr val="99CCCC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AB9B9"/>
        </a:accent6>
        <a:hlink>
          <a:srgbClr val="006666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Затмение 2">
        <a:dk1>
          <a:srgbClr val="000000"/>
        </a:dk1>
        <a:lt1>
          <a:srgbClr val="FFFFFF"/>
        </a:lt1>
        <a:dk2>
          <a:srgbClr val="333366"/>
        </a:dk2>
        <a:lt2>
          <a:srgbClr val="5F5F5F"/>
        </a:lt2>
        <a:accent1>
          <a:srgbClr val="CC99FF"/>
        </a:accent1>
        <a:accent2>
          <a:srgbClr val="99CCCC"/>
        </a:accent2>
        <a:accent3>
          <a:srgbClr val="FFFFFF"/>
        </a:accent3>
        <a:accent4>
          <a:srgbClr val="000000"/>
        </a:accent4>
        <a:accent5>
          <a:srgbClr val="E2CAFF"/>
        </a:accent5>
        <a:accent6>
          <a:srgbClr val="8AB9B9"/>
        </a:accent6>
        <a:hlink>
          <a:srgbClr val="666699"/>
        </a:hlink>
        <a:folHlink>
          <a:srgbClr val="66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Затмение 3">
        <a:dk1>
          <a:srgbClr val="000000"/>
        </a:dk1>
        <a:lt1>
          <a:srgbClr val="FFFFFF"/>
        </a:lt1>
        <a:dk2>
          <a:srgbClr val="0000CC"/>
        </a:dk2>
        <a:lt2>
          <a:srgbClr val="434343"/>
        </a:lt2>
        <a:accent1>
          <a:srgbClr val="99CC00"/>
        </a:accent1>
        <a:accent2>
          <a:srgbClr val="FFCC00"/>
        </a:accent2>
        <a:accent3>
          <a:srgbClr val="FFFFFF"/>
        </a:accent3>
        <a:accent4>
          <a:srgbClr val="000000"/>
        </a:accent4>
        <a:accent5>
          <a:srgbClr val="CAE2AA"/>
        </a:accent5>
        <a:accent6>
          <a:srgbClr val="E7B900"/>
        </a:accent6>
        <a:hlink>
          <a:srgbClr val="FF0000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Затмение 4">
        <a:dk1>
          <a:srgbClr val="000000"/>
        </a:dk1>
        <a:lt1>
          <a:srgbClr val="64AAAE"/>
        </a:lt1>
        <a:dk2>
          <a:srgbClr val="FFFFCC"/>
        </a:dk2>
        <a:lt2>
          <a:srgbClr val="5F5F5F"/>
        </a:lt2>
        <a:accent1>
          <a:srgbClr val="B4B1DB"/>
        </a:accent1>
        <a:accent2>
          <a:srgbClr val="61C1D7"/>
        </a:accent2>
        <a:accent3>
          <a:srgbClr val="B8D2D3"/>
        </a:accent3>
        <a:accent4>
          <a:srgbClr val="000000"/>
        </a:accent4>
        <a:accent5>
          <a:srgbClr val="D6D5EA"/>
        </a:accent5>
        <a:accent6>
          <a:srgbClr val="57AFC3"/>
        </a:accent6>
        <a:hlink>
          <a:srgbClr val="257177"/>
        </a:hlink>
        <a:folHlink>
          <a:srgbClr val="CCCC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Затмение 5">
        <a:dk1>
          <a:srgbClr val="5F5F5F"/>
        </a:dk1>
        <a:lt1>
          <a:srgbClr val="F8F8F8"/>
        </a:lt1>
        <a:dk2>
          <a:srgbClr val="2A285A"/>
        </a:dk2>
        <a:lt2>
          <a:srgbClr val="FFFFFF"/>
        </a:lt2>
        <a:accent1>
          <a:srgbClr val="999966"/>
        </a:accent1>
        <a:accent2>
          <a:srgbClr val="8C8B9D"/>
        </a:accent2>
        <a:accent3>
          <a:srgbClr val="ACACB5"/>
        </a:accent3>
        <a:accent4>
          <a:srgbClr val="D4D4D4"/>
        </a:accent4>
        <a:accent5>
          <a:srgbClr val="CACAB8"/>
        </a:accent5>
        <a:accent6>
          <a:srgbClr val="7E7D8E"/>
        </a:accent6>
        <a:hlink>
          <a:srgbClr val="465174"/>
        </a:hlink>
        <a:folHlink>
          <a:srgbClr val="C0C0C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Затмение 6">
        <a:dk1>
          <a:srgbClr val="434343"/>
        </a:dk1>
        <a:lt1>
          <a:srgbClr val="FFFFFF"/>
        </a:lt1>
        <a:dk2>
          <a:srgbClr val="360404"/>
        </a:dk2>
        <a:lt2>
          <a:srgbClr val="FFFFFF"/>
        </a:lt2>
        <a:accent1>
          <a:srgbClr val="669900"/>
        </a:accent1>
        <a:accent2>
          <a:srgbClr val="CC6600"/>
        </a:accent2>
        <a:accent3>
          <a:srgbClr val="AEAAAA"/>
        </a:accent3>
        <a:accent4>
          <a:srgbClr val="DADADA"/>
        </a:accent4>
        <a:accent5>
          <a:srgbClr val="B8CAAA"/>
        </a:accent5>
        <a:accent6>
          <a:srgbClr val="B95C00"/>
        </a:accent6>
        <a:hlink>
          <a:srgbClr val="CC3300"/>
        </a:hlink>
        <a:folHlink>
          <a:srgbClr val="80808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Затмение 7">
        <a:dk1>
          <a:srgbClr val="434343"/>
        </a:dk1>
        <a:lt1>
          <a:srgbClr val="FFFFFF"/>
        </a:lt1>
        <a:dk2>
          <a:srgbClr val="000000"/>
        </a:dk2>
        <a:lt2>
          <a:srgbClr val="8285FE"/>
        </a:lt2>
        <a:accent1>
          <a:srgbClr val="669900"/>
        </a:accent1>
        <a:accent2>
          <a:srgbClr val="9900FF"/>
        </a:accent2>
        <a:accent3>
          <a:srgbClr val="AAAAAA"/>
        </a:accent3>
        <a:accent4>
          <a:srgbClr val="DADADA"/>
        </a:accent4>
        <a:accent5>
          <a:srgbClr val="B8CAAA"/>
        </a:accent5>
        <a:accent6>
          <a:srgbClr val="8A00E7"/>
        </a:accent6>
        <a:hlink>
          <a:srgbClr val="6600CC"/>
        </a:hlink>
        <a:folHlink>
          <a:srgbClr val="80808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Затмение 8">
        <a:dk1>
          <a:srgbClr val="434343"/>
        </a:dk1>
        <a:lt1>
          <a:srgbClr val="FFFFFF"/>
        </a:lt1>
        <a:dk2>
          <a:srgbClr val="000000"/>
        </a:dk2>
        <a:lt2>
          <a:srgbClr val="0066FF"/>
        </a:lt2>
        <a:accent1>
          <a:srgbClr val="339966"/>
        </a:accent1>
        <a:accent2>
          <a:srgbClr val="FFCC00"/>
        </a:accent2>
        <a:accent3>
          <a:srgbClr val="AAAAAA"/>
        </a:accent3>
        <a:accent4>
          <a:srgbClr val="DADADA"/>
        </a:accent4>
        <a:accent5>
          <a:srgbClr val="ADCAB8"/>
        </a:accent5>
        <a:accent6>
          <a:srgbClr val="E7B900"/>
        </a:accent6>
        <a:hlink>
          <a:srgbClr val="CC0000"/>
        </a:hlink>
        <a:folHlink>
          <a:srgbClr val="80808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Затмение 9">
        <a:dk1>
          <a:srgbClr val="333300"/>
        </a:dk1>
        <a:lt1>
          <a:srgbClr val="FFFFFF"/>
        </a:lt1>
        <a:dk2>
          <a:srgbClr val="669900"/>
        </a:dk2>
        <a:lt2>
          <a:srgbClr val="FFFFCC"/>
        </a:lt2>
        <a:accent1>
          <a:srgbClr val="CCCC00"/>
        </a:accent1>
        <a:accent2>
          <a:srgbClr val="99CC00"/>
        </a:accent2>
        <a:accent3>
          <a:srgbClr val="B8CAAA"/>
        </a:accent3>
        <a:accent4>
          <a:srgbClr val="DADADA"/>
        </a:accent4>
        <a:accent5>
          <a:srgbClr val="E2E2AA"/>
        </a:accent5>
        <a:accent6>
          <a:srgbClr val="8AB900"/>
        </a:accent6>
        <a:hlink>
          <a:srgbClr val="336600"/>
        </a:hlink>
        <a:folHlink>
          <a:srgbClr val="FFFF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Затмение 10">
        <a:dk1>
          <a:srgbClr val="333333"/>
        </a:dk1>
        <a:lt1>
          <a:srgbClr val="FFFFCC"/>
        </a:lt1>
        <a:dk2>
          <a:srgbClr val="660000"/>
        </a:dk2>
        <a:lt2>
          <a:srgbClr val="CCCCCC"/>
        </a:lt2>
        <a:accent1>
          <a:srgbClr val="FF6600"/>
        </a:accent1>
        <a:accent2>
          <a:srgbClr val="CC3300"/>
        </a:accent2>
        <a:accent3>
          <a:srgbClr val="B8AAAA"/>
        </a:accent3>
        <a:accent4>
          <a:srgbClr val="DADAAE"/>
        </a:accent4>
        <a:accent5>
          <a:srgbClr val="FFB8AA"/>
        </a:accent5>
        <a:accent6>
          <a:srgbClr val="B92D00"/>
        </a:accent6>
        <a:hlink>
          <a:srgbClr val="9900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Eclipse</Template>
  <TotalTime>365</TotalTime>
  <Words>394</Words>
  <Application>Microsoft Office PowerPoint</Application>
  <PresentationFormat>Экран (4:3)</PresentationFormat>
  <Paragraphs>32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8" baseType="lpstr">
      <vt:lpstr>Arial</vt:lpstr>
      <vt:lpstr>Times New Roman</vt:lpstr>
      <vt:lpstr>Verdana</vt:lpstr>
      <vt:lpstr>Wingdings</vt:lpstr>
      <vt:lpstr>Затмение</vt:lpstr>
      <vt:lpstr>         На картине мы видим             природу</vt:lpstr>
      <vt:lpstr>        Достоверное</vt:lpstr>
      <vt:lpstr>       Какое это событие?         Завтра 31 февраля</vt:lpstr>
      <vt:lpstr>      Невозможное событие</vt:lpstr>
      <vt:lpstr>        Какое это событие?</vt:lpstr>
      <vt:lpstr>       Случайное событие</vt:lpstr>
      <vt:lpstr>Вероятность случайного события</vt:lpstr>
      <vt:lpstr>Презентация PowerPoint</vt:lpstr>
      <vt:lpstr>Презентация PowerPoint</vt:lpstr>
      <vt:lpstr>Задание №1</vt:lpstr>
      <vt:lpstr>Задание №2 (решаем вместе)</vt:lpstr>
      <vt:lpstr>Вопросы группам</vt:lpstr>
      <vt:lpstr>Задание №3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Вероятность события</dc:title>
  <dc:creator>1</dc:creator>
  <cp:lastModifiedBy> </cp:lastModifiedBy>
  <cp:revision>26</cp:revision>
  <dcterms:created xsi:type="dcterms:W3CDTF">2011-02-20T21:12:53Z</dcterms:created>
  <dcterms:modified xsi:type="dcterms:W3CDTF">2023-11-13T13:38:39Z</dcterms:modified>
</cp:coreProperties>
</file>