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9" r:id="rId12"/>
    <p:sldId id="257" r:id="rId13"/>
    <p:sldId id="258" r:id="rId14"/>
    <p:sldId id="259" r:id="rId15"/>
    <p:sldId id="260" r:id="rId16"/>
    <p:sldId id="290" r:id="rId17"/>
    <p:sldId id="291" r:id="rId18"/>
    <p:sldId id="293" r:id="rId19"/>
    <p:sldId id="283" r:id="rId20"/>
    <p:sldId id="284" r:id="rId21"/>
    <p:sldId id="285" r:id="rId22"/>
    <p:sldId id="286" r:id="rId23"/>
    <p:sldId id="287" r:id="rId24"/>
    <p:sldId id="288" r:id="rId25"/>
    <p:sldId id="295" r:id="rId26"/>
    <p:sldId id="294" r:id="rId27"/>
    <p:sldId id="261" r:id="rId28"/>
    <p:sldId id="262" r:id="rId29"/>
    <p:sldId id="264" r:id="rId30"/>
    <p:sldId id="265" r:id="rId31"/>
    <p:sldId id="267" r:id="rId32"/>
    <p:sldId id="296" r:id="rId33"/>
    <p:sldId id="269" r:id="rId34"/>
    <p:sldId id="270" r:id="rId35"/>
    <p:sldId id="266" r:id="rId36"/>
    <p:sldId id="271" r:id="rId37"/>
    <p:sldId id="263" r:id="rId38"/>
    <p:sldId id="268" r:id="rId39"/>
    <p:sldId id="272" r:id="rId40"/>
    <p:sldId id="273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80061-70EC-4185-B76E-D2FAD9E1D5C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9F3D3-C2D6-48C7-9B0E-348BD91DB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Переменные в </a:t>
            </a:r>
            <a:r>
              <a:rPr lang="en-US" smtClean="0"/>
              <a:t>python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Выключаем строки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Первую, вторую и третью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9144000" cy="291060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Исправьте программу</a:t>
            </a:r>
            <a:endParaRPr lang="ru-RU" dirty="0"/>
          </a:p>
        </p:txBody>
      </p:sp>
      <p:pic>
        <p:nvPicPr>
          <p:cNvPr id="4" name="Содержимое 3" descr="будет ли работа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050"/>
            <a:ext cx="9144000" cy="6858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6" name="Содержимое 5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1381125"/>
          </a:xfrm>
        </p:spPr>
      </p:pic>
      <p:sp>
        <p:nvSpPr>
          <p:cNvPr id="7" name="TextBox 6"/>
          <p:cNvSpPr txBox="1"/>
          <p:nvPr/>
        </p:nvSpPr>
        <p:spPr>
          <a:xfrm>
            <a:off x="285720" y="2857496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Или </a:t>
            </a:r>
            <a:endParaRPr lang="ru-RU" dirty="0"/>
          </a:p>
        </p:txBody>
      </p:sp>
      <p:pic>
        <p:nvPicPr>
          <p:cNvPr id="8" name="Рисунок 7" descr="должно получитьс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62300"/>
            <a:ext cx="9144000" cy="533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Будет ли работать программа?</a:t>
            </a:r>
            <a:endParaRPr lang="ru-RU" dirty="0"/>
          </a:p>
        </p:txBody>
      </p:sp>
      <p:pic>
        <p:nvPicPr>
          <p:cNvPr id="4" name="Содержимое 3" descr="будет ли работа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28802"/>
            <a:ext cx="9144000" cy="6096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643182"/>
          <a:ext cx="9144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a.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Нет, правила </a:t>
                      </a:r>
                      <a:r>
                        <a:rPr lang="en-US" baseline="0" dirty="0" smtClean="0"/>
                        <a:t>PEP </a:t>
                      </a:r>
                      <a:r>
                        <a:rPr lang="ru-RU" baseline="0" dirty="0" smtClean="0"/>
                        <a:t>запрещают такие имена переменных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b.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Заработает, куда же ей деваться?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С. Не заработает, так как </a:t>
                      </a:r>
                      <a:r>
                        <a:rPr lang="en-US" dirty="0" smtClean="0"/>
                        <a:t>level-</a:t>
                      </a:r>
                      <a:r>
                        <a:rPr lang="ru-RU" dirty="0" smtClean="0"/>
                        <a:t>служебное</a:t>
                      </a:r>
                      <a:r>
                        <a:rPr lang="ru-RU" baseline="0" dirty="0" smtClean="0"/>
                        <a:t> слово </a:t>
                      </a:r>
                      <a:r>
                        <a:rPr lang="en-US" baseline="0" dirty="0" smtClean="0"/>
                        <a:t>python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d.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Не знаю.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проверим</a:t>
            </a:r>
            <a:endParaRPr lang="ru-RU" dirty="0"/>
          </a:p>
        </p:txBody>
      </p:sp>
      <p:pic>
        <p:nvPicPr>
          <p:cNvPr id="4" name="Содержимое 3" descr="про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3999" cy="52578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Будет ли работать программа</a:t>
            </a:r>
            <a:endParaRPr lang="ru-RU" dirty="0"/>
          </a:p>
        </p:txBody>
      </p:sp>
      <p:pic>
        <p:nvPicPr>
          <p:cNvPr id="6" name="Содержимое 5" descr="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9144000" cy="371477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</a:t>
            </a:r>
            <a:endParaRPr lang="ru-RU" dirty="0"/>
          </a:p>
        </p:txBody>
      </p:sp>
      <p:pic>
        <p:nvPicPr>
          <p:cNvPr id="4" name="Содержимое 3" descr="программа не заработает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00240"/>
            <a:ext cx="9144000" cy="234233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Вспомним, какие типы данных существуют в </a:t>
            </a:r>
            <a:r>
              <a:rPr lang="en-US" dirty="0" smtClean="0"/>
              <a:t>python</a:t>
            </a:r>
            <a:endParaRPr lang="ru-RU" dirty="0"/>
          </a:p>
        </p:txBody>
      </p:sp>
      <p:pic>
        <p:nvPicPr>
          <p:cNvPr id="6" name="Содержимое 5" descr="данные в pyth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54324"/>
            <a:ext cx="9144000" cy="450367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 </a:t>
            </a:r>
            <a:r>
              <a:rPr lang="ru-RU" dirty="0" smtClean="0"/>
              <a:t>помощью команды </a:t>
            </a:r>
            <a:r>
              <a:rPr lang="en-US" dirty="0" smtClean="0"/>
              <a:t>type </a:t>
            </a:r>
            <a:r>
              <a:rPr lang="ru-RU" dirty="0" smtClean="0"/>
              <a:t>определите тип следующих данных: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714620"/>
          <a:ext cx="91440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24,04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«Я чувствую</a:t>
                      </a:r>
                      <a:r>
                        <a:rPr lang="ru-RU" baseline="0" dirty="0" smtClean="0"/>
                        <a:t> холод»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S=(1,2,3)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=[2,4,6]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Q={1,2,3}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Words={“dig”:”</a:t>
                      </a:r>
                      <a:r>
                        <a:rPr lang="ru-RU" dirty="0" smtClean="0"/>
                        <a:t>копать</a:t>
                      </a:r>
                      <a:r>
                        <a:rPr lang="en-US" dirty="0" smtClean="0"/>
                        <a:t>”}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s=[0,1,3]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Выведите командой </a:t>
            </a:r>
            <a:r>
              <a:rPr lang="en-US" dirty="0" smtClean="0"/>
              <a:t>print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Строки «Водовоза» из к/</a:t>
            </a:r>
            <a:r>
              <a:rPr lang="ru-RU" dirty="0" err="1" smtClean="0"/>
              <a:t>ф</a:t>
            </a:r>
            <a:r>
              <a:rPr lang="ru-RU" dirty="0" smtClean="0"/>
              <a:t> «Салют7»:</a:t>
            </a:r>
          </a:p>
          <a:p>
            <a:r>
              <a:rPr lang="ru-RU" dirty="0" smtClean="0"/>
              <a:t>«Удивительный </a:t>
            </a:r>
            <a:r>
              <a:rPr lang="ru-RU" dirty="0"/>
              <a:t>вопрос: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Почему я водовоз?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Потому что без воды —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 ни </a:t>
            </a:r>
            <a:r>
              <a:rPr lang="ru-RU" dirty="0" err="1"/>
              <a:t>туды</a:t>
            </a:r>
            <a:r>
              <a:rPr lang="ru-RU" dirty="0"/>
              <a:t> и ни </a:t>
            </a:r>
            <a:r>
              <a:rPr lang="ru-RU" dirty="0" err="1"/>
              <a:t>сюды</a:t>
            </a:r>
            <a:r>
              <a:rPr lang="ru-RU" dirty="0"/>
              <a:t>! </a:t>
            </a:r>
            <a:endParaRPr lang="en-US" dirty="0" smtClean="0"/>
          </a:p>
          <a:p>
            <a:r>
              <a:rPr lang="ru-RU" dirty="0" smtClean="0"/>
              <a:t>Отдыхаем</a:t>
            </a:r>
            <a:r>
              <a:rPr lang="ru-RU" dirty="0"/>
              <a:t> — воду пьем,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Заседаем — воду льем, —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И, выходит, — без воды,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 ни </a:t>
            </a:r>
            <a:r>
              <a:rPr lang="ru-RU" dirty="0" err="1"/>
              <a:t>туды</a:t>
            </a:r>
            <a:r>
              <a:rPr lang="ru-RU" dirty="0"/>
              <a:t> и ни </a:t>
            </a:r>
            <a:r>
              <a:rPr lang="ru-RU" dirty="0" err="1"/>
              <a:t>сюды</a:t>
            </a:r>
            <a:r>
              <a:rPr lang="ru-RU" dirty="0" smtClean="0"/>
              <a:t>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24,04</a:t>
            </a:r>
            <a:endParaRPr lang="ru-RU" dirty="0"/>
          </a:p>
        </p:txBody>
      </p:sp>
      <p:pic>
        <p:nvPicPr>
          <p:cNvPr id="4" name="Рисунок 3" descr="24,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3116"/>
            <a:ext cx="9144000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36000</a:t>
            </a:r>
            <a:endParaRPr lang="ru-RU" dirty="0"/>
          </a:p>
        </p:txBody>
      </p:sp>
      <p:pic>
        <p:nvPicPr>
          <p:cNvPr id="4" name="Рисунок 3" descr="36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5"/>
            <a:ext cx="9144000" cy="186588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«Я чувствую холод»</a:t>
            </a:r>
            <a:endParaRPr lang="ru-RU" dirty="0"/>
          </a:p>
        </p:txBody>
      </p:sp>
      <p:pic>
        <p:nvPicPr>
          <p:cNvPr id="4" name="Рисунок 3" descr="я чувствую хол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8868"/>
            <a:ext cx="9144000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S=(1,2,3)</a:t>
            </a:r>
            <a:endParaRPr lang="ru-RU" dirty="0"/>
          </a:p>
        </p:txBody>
      </p:sp>
      <p:pic>
        <p:nvPicPr>
          <p:cNvPr id="4" name="Рисунок 3" descr="корте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57430"/>
            <a:ext cx="9144000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</a:t>
            </a:r>
            <a:r>
              <a:rPr lang="en-US" dirty="0" smtClean="0"/>
              <a:t>={2,4,6}</a:t>
            </a:r>
            <a:endParaRPr lang="ru-RU" dirty="0"/>
          </a:p>
        </p:txBody>
      </p:sp>
      <p:pic>
        <p:nvPicPr>
          <p:cNvPr id="4" name="Рисунок 3" descr="2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9144000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Words={‘dig’:’</a:t>
            </a:r>
            <a:r>
              <a:rPr lang="ru-RU" dirty="0" smtClean="0"/>
              <a:t>копать</a:t>
            </a:r>
            <a:r>
              <a:rPr lang="en-US" dirty="0" smtClean="0"/>
              <a:t>’}</a:t>
            </a:r>
            <a:endParaRPr lang="ru-RU" dirty="0"/>
          </a:p>
        </p:txBody>
      </p:sp>
      <p:pic>
        <p:nvPicPr>
          <p:cNvPr id="4" name="Рисунок 3" descr="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5992"/>
            <a:ext cx="9144000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Q={1,2,3}</a:t>
            </a:r>
            <a:endParaRPr lang="ru-RU" dirty="0"/>
          </a:p>
        </p:txBody>
      </p:sp>
      <p:pic>
        <p:nvPicPr>
          <p:cNvPr id="5" name="Рисунок 4" descr="q=1,2,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57430"/>
            <a:ext cx="9144000" cy="124360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Целочисленные данные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Отбросьте дробную часть от следующих чисел</a:t>
            </a:r>
            <a:r>
              <a:rPr lang="en-US" dirty="0" smtClean="0"/>
              <a:t> c </a:t>
            </a:r>
            <a:r>
              <a:rPr lang="ru-RU" dirty="0" smtClean="0"/>
              <a:t>помощью функции </a:t>
            </a:r>
            <a:r>
              <a:rPr lang="en-US" dirty="0" err="1" smtClean="0"/>
              <a:t>int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643182"/>
          <a:ext cx="91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a.</a:t>
                      </a:r>
                      <a:r>
                        <a:rPr lang="en-US" baseline="0" dirty="0" smtClean="0"/>
                        <a:t> 48,516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b. 65,386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c. 99,99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D.</a:t>
                      </a:r>
                      <a:r>
                        <a:rPr lang="en-US" baseline="0" dirty="0" smtClean="0"/>
                        <a:t> 369,698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Целочисленные данные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48,516</a:t>
            </a:r>
            <a:endParaRPr lang="ru-RU" dirty="0"/>
          </a:p>
        </p:txBody>
      </p:sp>
      <p:pic>
        <p:nvPicPr>
          <p:cNvPr id="4" name="Рисунок 3" descr="48,5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71678"/>
            <a:ext cx="9143999" cy="478632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Целочисленные данные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65,386</a:t>
            </a:r>
            <a:endParaRPr lang="ru-RU" dirty="0"/>
          </a:p>
        </p:txBody>
      </p:sp>
      <p:pic>
        <p:nvPicPr>
          <p:cNvPr id="4" name="Рисунок 3" descr="int 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3116"/>
            <a:ext cx="9144000" cy="47148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4525963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Целочисленные данные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99,99</a:t>
            </a:r>
          </a:p>
          <a:p>
            <a:endParaRPr lang="ru-RU" dirty="0"/>
          </a:p>
        </p:txBody>
      </p:sp>
      <p:pic>
        <p:nvPicPr>
          <p:cNvPr id="4" name="Рисунок 3" descr="99.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9144000" cy="464344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Целочисленные данные в </a:t>
            </a:r>
            <a:r>
              <a:rPr lang="en-US" dirty="0" smtClean="0"/>
              <a:t>python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369,698</a:t>
            </a:r>
            <a:endParaRPr lang="ru-RU" dirty="0"/>
          </a:p>
        </p:txBody>
      </p:sp>
      <p:pic>
        <p:nvPicPr>
          <p:cNvPr id="4" name="Рисунок 3" descr="3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3116"/>
            <a:ext cx="9144000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 округлении чисел еще раз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округления числа до заданного числа разрядов используется функция </a:t>
            </a:r>
            <a:r>
              <a:rPr lang="en-US" dirty="0" smtClean="0"/>
              <a:t>round:</a:t>
            </a:r>
            <a:endParaRPr lang="ru-RU" dirty="0"/>
          </a:p>
        </p:txBody>
      </p:sp>
      <p:pic>
        <p:nvPicPr>
          <p:cNvPr id="4" name="Рисунок 3" descr="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0337"/>
            <a:ext cx="9144000" cy="322899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с плавающей запятой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Посчитайте в </a:t>
            </a:r>
            <a:r>
              <a:rPr lang="en-US" dirty="0" smtClean="0"/>
              <a:t>python, </a:t>
            </a:r>
            <a:r>
              <a:rPr lang="ru-RU" dirty="0" smtClean="0"/>
              <a:t>округлите результат до 2 знаков после запятой функцией </a:t>
            </a:r>
            <a:r>
              <a:rPr lang="en-US" dirty="0" smtClean="0"/>
              <a:t>round (</a:t>
            </a:r>
            <a:r>
              <a:rPr lang="ru-RU" dirty="0" smtClean="0"/>
              <a:t>число, число знаков):</a:t>
            </a:r>
          </a:p>
          <a:p>
            <a:r>
              <a:rPr lang="ru-RU" dirty="0" smtClean="0"/>
              <a:t>16,25*16,25-0,0005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округли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13"/>
            <a:ext cx="9144000" cy="3344082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с плавающей запятой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Посчитайте в </a:t>
            </a:r>
            <a:r>
              <a:rPr lang="en-US" dirty="0" smtClean="0"/>
              <a:t>python, </a:t>
            </a:r>
            <a:r>
              <a:rPr lang="ru-RU" dirty="0" smtClean="0"/>
              <a:t>результат округлите до сотых функцией </a:t>
            </a:r>
            <a:r>
              <a:rPr lang="en-US" dirty="0" smtClean="0"/>
              <a:t>round(</a:t>
            </a:r>
            <a:r>
              <a:rPr lang="ru-RU" dirty="0" smtClean="0"/>
              <a:t>число, число знаков): 636*0,36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6" name="Содержимое 5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050"/>
            <a:ext cx="9144000" cy="3105158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с плавающей запятой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Посчитайте в </a:t>
            </a:r>
            <a:r>
              <a:rPr lang="en-US" dirty="0" smtClean="0"/>
              <a:t>python</a:t>
            </a:r>
            <a:r>
              <a:rPr lang="ru-RU" dirty="0"/>
              <a:t> </a:t>
            </a:r>
            <a:r>
              <a:rPr lang="ru-RU" dirty="0" smtClean="0"/>
              <a:t>значение выражения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89</a:t>
            </a:r>
            <a:r>
              <a:rPr lang="ru-RU" dirty="0" smtClean="0"/>
              <a:t>5</a:t>
            </a:r>
            <a:r>
              <a:rPr lang="en-US" dirty="0" smtClean="0"/>
              <a:t>-98/9</a:t>
            </a:r>
            <a:r>
              <a:rPr lang="ru-RU" dirty="0" smtClean="0"/>
              <a:t>)</a:t>
            </a:r>
            <a:r>
              <a:rPr lang="en-US" dirty="0" smtClean="0"/>
              <a:t>,</a:t>
            </a:r>
            <a:r>
              <a:rPr lang="ru-RU" dirty="0" smtClean="0"/>
              <a:t> результат округлите до четырех знаков после запятой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57364"/>
            <a:ext cx="9144000" cy="4429156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с плавающей запятой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dirty="0" smtClean="0"/>
              <a:t>Посчитайте в </a:t>
            </a:r>
            <a:r>
              <a:rPr lang="en-US" dirty="0" smtClean="0"/>
              <a:t>python </a:t>
            </a:r>
            <a:r>
              <a:rPr lang="ru-RU" dirty="0" smtClean="0"/>
              <a:t>значение выражения (4500/3+98/6), результат округлите до целого 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Выключите четные строки песни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Однострочным комментарием. Вы же помните, как он обозначается (значком «</a:t>
            </a:r>
            <a:r>
              <a:rPr lang="en-US" b="1" i="1" dirty="0" smtClean="0">
                <a:solidFill>
                  <a:srgbClr val="FF0000"/>
                </a:solidFill>
              </a:rPr>
              <a:t>#</a:t>
            </a:r>
            <a:r>
              <a:rPr lang="ru-RU" dirty="0" smtClean="0"/>
              <a:t>» перед строкой)?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9144000" cy="51435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Выключите нечетные строки песни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Однострочным комментарием, включив четные.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 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9144000" cy="407196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Выключите первую и вторую строки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Строкой документации </a:t>
            </a:r>
            <a:r>
              <a:rPr lang="en-US" dirty="0" smtClean="0"/>
              <a:t>(</a:t>
            </a:r>
            <a:r>
              <a:rPr lang="ru-RU" dirty="0" smtClean="0"/>
              <a:t>тройные одинарные кавычки </a:t>
            </a:r>
            <a:r>
              <a:rPr lang="en-US" dirty="0" smtClean="0"/>
              <a:t>(‘’’))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 получиться</a:t>
            </a:r>
            <a:endParaRPr lang="ru-RU" dirty="0"/>
          </a:p>
        </p:txBody>
      </p:sp>
      <p:pic>
        <p:nvPicPr>
          <p:cNvPr id="4" name="Содержимое 3" descr="должно получи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71678"/>
            <a:ext cx="9144000" cy="342902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388</Words>
  <Application>Microsoft Office PowerPoint</Application>
  <PresentationFormat>Экран (4:3)</PresentationFormat>
  <Paragraphs>83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Переменные в python</vt:lpstr>
      <vt:lpstr>Выведите командой print</vt:lpstr>
      <vt:lpstr>Должно получиться</vt:lpstr>
      <vt:lpstr>Выключите четные строки песни</vt:lpstr>
      <vt:lpstr>Должно получиться</vt:lpstr>
      <vt:lpstr>Выключите нечетные строки песни </vt:lpstr>
      <vt:lpstr>Должно получиться </vt:lpstr>
      <vt:lpstr>Выключите первую и вторую строки</vt:lpstr>
      <vt:lpstr>Должно получиться</vt:lpstr>
      <vt:lpstr>Выключаем строки </vt:lpstr>
      <vt:lpstr>Должно получиться</vt:lpstr>
      <vt:lpstr>Исправьте программу</vt:lpstr>
      <vt:lpstr>Должно получиться</vt:lpstr>
      <vt:lpstr>Будет ли работать программа?</vt:lpstr>
      <vt:lpstr>Давайте проверим</vt:lpstr>
      <vt:lpstr>Будет ли работать программа</vt:lpstr>
      <vt:lpstr>Проверьте себя</vt:lpstr>
      <vt:lpstr>Вспомним, какие типы данных существуют в python</vt:lpstr>
      <vt:lpstr>Типы данных в python</vt:lpstr>
      <vt:lpstr>Типы данных в python</vt:lpstr>
      <vt:lpstr>Типы данных</vt:lpstr>
      <vt:lpstr>Типы данных в python</vt:lpstr>
      <vt:lpstr>Типы данных в python</vt:lpstr>
      <vt:lpstr>Типы данных в python</vt:lpstr>
      <vt:lpstr>Типы данных в python</vt:lpstr>
      <vt:lpstr>Типы данных в python</vt:lpstr>
      <vt:lpstr>Целочисленные данные в python</vt:lpstr>
      <vt:lpstr>Целочисленные данные в python</vt:lpstr>
      <vt:lpstr>Целочисленные данные в python</vt:lpstr>
      <vt:lpstr>Целочисленные данные в python</vt:lpstr>
      <vt:lpstr>Целочисленные данные в python</vt:lpstr>
      <vt:lpstr>Об округлении чисел еще раз</vt:lpstr>
      <vt:lpstr>Данные с плавающей запятой</vt:lpstr>
      <vt:lpstr>Должно получиться</vt:lpstr>
      <vt:lpstr>Данные с плавающей запятой</vt:lpstr>
      <vt:lpstr>Должно получиться</vt:lpstr>
      <vt:lpstr>Данные с плавающей запятой</vt:lpstr>
      <vt:lpstr>Должно получиться</vt:lpstr>
      <vt:lpstr>Данные с плавающей запятой</vt:lpstr>
      <vt:lpstr>Должно получиться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Переменные в python (ч3)</dc:title>
  <dc:creator>User</dc:creator>
  <cp:lastModifiedBy>User</cp:lastModifiedBy>
  <cp:revision>10</cp:revision>
  <dcterms:created xsi:type="dcterms:W3CDTF">2023-11-10T07:53:06Z</dcterms:created>
  <dcterms:modified xsi:type="dcterms:W3CDTF">2023-11-13T13:44:26Z</dcterms:modified>
</cp:coreProperties>
</file>