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353" r:id="rId2"/>
    <p:sldId id="360" r:id="rId3"/>
    <p:sldId id="261" r:id="rId4"/>
    <p:sldId id="366" r:id="rId5"/>
    <p:sldId id="365" r:id="rId6"/>
    <p:sldId id="361" r:id="rId7"/>
    <p:sldId id="362" r:id="rId8"/>
    <p:sldId id="270" r:id="rId9"/>
    <p:sldId id="363" r:id="rId10"/>
    <p:sldId id="364" r:id="rId11"/>
    <p:sldId id="369" r:id="rId12"/>
    <p:sldId id="370" r:id="rId13"/>
    <p:sldId id="367" r:id="rId14"/>
    <p:sldId id="3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37" autoAdjust="0"/>
    <p:restoredTop sz="94660" autoAdjust="0"/>
  </p:normalViewPr>
  <p:slideViewPr>
    <p:cSldViewPr>
      <p:cViewPr>
        <p:scale>
          <a:sx n="62" d="100"/>
          <a:sy n="62" d="100"/>
        </p:scale>
        <p:origin x="-2194" y="-58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17454" r="47488" b="17454"/>
          <a:stretch/>
        </p:blipFill>
        <p:spPr bwMode="auto">
          <a:xfrm>
            <a:off x="899592" y="265624"/>
            <a:ext cx="2952328" cy="282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" r="18293" b="165"/>
          <a:stretch/>
        </p:blipFill>
        <p:spPr bwMode="auto">
          <a:xfrm>
            <a:off x="5076056" y="260648"/>
            <a:ext cx="391424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" t="4280" r="4001" b="4368"/>
          <a:stretch/>
        </p:blipFill>
        <p:spPr bwMode="auto">
          <a:xfrm>
            <a:off x="191736" y="3203837"/>
            <a:ext cx="320840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4149080"/>
            <a:ext cx="4896544" cy="15121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ХИТИН,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ИЗВЕСТНЯК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3066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81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074980"/>
              </p:ext>
            </p:extLst>
          </p:nvPr>
        </p:nvGraphicFramePr>
        <p:xfrm>
          <a:off x="539552" y="260648"/>
          <a:ext cx="8208912" cy="5040560"/>
        </p:xfrm>
        <a:graphic>
          <a:graphicData uri="http://schemas.openxmlformats.org/drawingml/2006/table">
            <a:tbl>
              <a:tblPr firstRow="1" firstCol="1" bandRow="1"/>
              <a:tblGrid>
                <a:gridCol w="8208912"/>
              </a:tblGrid>
              <a:tr h="5040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1. Скелет человека состоит из …..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отделов</a:t>
                      </a:r>
                      <a:endParaRPr lang="ru-RU" sz="3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32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Мозговой </a:t>
                      </a: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отдел черепа, больше чем……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3.Скелет верхних конечностей состоит их пояса конечностей и ……….       ………..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4. ……….Самая большая кость скелета человека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58748" marR="58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6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24936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640960" cy="353184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Трёх</a:t>
            </a:r>
          </a:p>
          <a:p>
            <a:pPr marL="342900" indent="-342900"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Лицевой</a:t>
            </a:r>
          </a:p>
          <a:p>
            <a:pPr marL="342900" indent="-342900"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Свободной конечности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Бедренная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2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172200" cy="2286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548680"/>
            <a:ext cx="6172200" cy="914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Критерии оценивания –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                       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«</a:t>
            </a:r>
            <a:r>
              <a:rPr lang="ru-RU" sz="3200" b="1" dirty="0">
                <a:solidFill>
                  <a:schemeClr val="bg1"/>
                </a:solidFill>
              </a:rPr>
              <a:t>5» - ни одной ошибки,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                                         </a:t>
            </a:r>
            <a:r>
              <a:rPr lang="ru-RU" sz="3200" b="1" dirty="0">
                <a:solidFill>
                  <a:schemeClr val="bg1"/>
                </a:solidFill>
              </a:rPr>
              <a:t>«4» - 1 ошибка,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                                     </a:t>
            </a:r>
            <a:r>
              <a:rPr lang="ru-RU" sz="3200" b="1" dirty="0" smtClean="0">
                <a:solidFill>
                  <a:schemeClr val="bg1"/>
                </a:solidFill>
              </a:rPr>
              <a:t>«</a:t>
            </a:r>
            <a:r>
              <a:rPr lang="ru-RU" sz="3200" b="1" dirty="0">
                <a:solidFill>
                  <a:schemeClr val="bg1"/>
                </a:solidFill>
              </a:rPr>
              <a:t>3» - 2 ошибки,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                                         </a:t>
            </a:r>
            <a:r>
              <a:rPr lang="ru-RU" sz="3200" b="1" dirty="0">
                <a:solidFill>
                  <a:schemeClr val="bg1"/>
                </a:solidFill>
              </a:rPr>
              <a:t>«2» - </a:t>
            </a:r>
            <a:r>
              <a:rPr lang="ru-RU" sz="3200" b="1" dirty="0" smtClean="0">
                <a:solidFill>
                  <a:schemeClr val="bg1"/>
                </a:solidFill>
              </a:rPr>
              <a:t>4- ошибки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5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624"/>
            <a:ext cx="9108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Оцени свою работу.</a:t>
            </a:r>
          </a:p>
          <a:p>
            <a:r>
              <a:rPr lang="ru-RU" sz="4000" b="1" dirty="0"/>
              <a:t>«5» - </a:t>
            </a:r>
            <a:r>
              <a:rPr lang="ru-RU" sz="4000" b="1" dirty="0">
                <a:solidFill>
                  <a:schemeClr val="bg1"/>
                </a:solidFill>
              </a:rPr>
              <a:t>выполнил все данные мне задания.</a:t>
            </a:r>
          </a:p>
          <a:p>
            <a:r>
              <a:rPr lang="ru-RU" sz="4000" b="1" dirty="0"/>
              <a:t>«4» - </a:t>
            </a:r>
            <a:r>
              <a:rPr lang="ru-RU" sz="4000" b="1" dirty="0">
                <a:solidFill>
                  <a:schemeClr val="bg1"/>
                </a:solidFill>
              </a:rPr>
              <a:t>выполнил все задания, но иногда ошибался.</a:t>
            </a:r>
          </a:p>
          <a:p>
            <a:r>
              <a:rPr lang="ru-RU" sz="4000" b="1" dirty="0"/>
              <a:t>«3» - </a:t>
            </a:r>
            <a:r>
              <a:rPr lang="ru-RU" sz="4000" b="1" dirty="0">
                <a:solidFill>
                  <a:schemeClr val="bg1"/>
                </a:solidFill>
              </a:rPr>
              <a:t>часто ошибался, выполнил только половину.</a:t>
            </a:r>
          </a:p>
          <a:p>
            <a:r>
              <a:rPr lang="ru-RU" sz="4000" b="1" dirty="0"/>
              <a:t>«2» - </a:t>
            </a:r>
            <a:r>
              <a:rPr lang="ru-RU" sz="4000" b="1" dirty="0">
                <a:solidFill>
                  <a:schemeClr val="bg1"/>
                </a:solidFill>
              </a:rPr>
              <a:t>ничего не смог выполнить правильно.</a:t>
            </a:r>
          </a:p>
        </p:txBody>
      </p:sp>
    </p:spTree>
    <p:extLst>
      <p:ext uri="{BB962C8B-B14F-4D97-AF65-F5344CB8AC3E}">
        <p14:creationId xmlns:p14="http://schemas.microsoft.com/office/powerpoint/2010/main" val="39649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8" y="-11068"/>
            <a:ext cx="4001264" cy="3563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0"/>
            <a:ext cx="3707904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8999"/>
            <a:ext cx="5112568" cy="329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632848" cy="1800201"/>
          </a:xfrm>
        </p:spPr>
        <p:txBody>
          <a:bodyPr>
            <a:noAutofit/>
          </a:bodyPr>
          <a:lstStyle/>
          <a:p>
            <a:pPr algn="ctr"/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20688"/>
            <a:ext cx="7344816" cy="158417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Скелет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человека, строение его отделов и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</a:p>
        </p:txBody>
      </p:sp>
    </p:spTree>
    <p:extLst>
      <p:ext uri="{BB962C8B-B14F-4D97-AF65-F5344CB8AC3E}">
        <p14:creationId xmlns:p14="http://schemas.microsoft.com/office/powerpoint/2010/main" val="15937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24744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Скелет человека уникален или нет? 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он уникален, то в чём его уникальность?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Имеется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 какое-либо сходство в строении скелета человека и животных,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построен по особому плану? </a:t>
            </a:r>
          </a:p>
        </p:txBody>
      </p:sp>
    </p:spTree>
    <p:extLst>
      <p:ext uri="{BB962C8B-B14F-4D97-AF65-F5344CB8AC3E}">
        <p14:creationId xmlns:p14="http://schemas.microsoft.com/office/powerpoint/2010/main" val="12282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76406"/>
              </p:ext>
            </p:extLst>
          </p:nvPr>
        </p:nvGraphicFramePr>
        <p:xfrm>
          <a:off x="0" y="764704"/>
          <a:ext cx="90010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00"/>
                <a:gridCol w="45005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группа: скелет головы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Используя учебник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стр.  41-42</a:t>
                      </a:r>
                      <a:endParaRPr lang="ru-RU" sz="1400" dirty="0" smtClean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1)Назовите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отделы скелета головы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какими костями образованы?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3)Покажите на модели, заполните схему на доске</a:t>
                      </a:r>
                    </a:p>
                    <a:p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группа: скелет туловища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Используя учебник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стр. 42-45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1)Назовите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отделы скелета туловища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какими костями образованы?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3)Покажите на модели, заполните схему на доске</a:t>
                      </a:r>
                    </a:p>
                    <a:p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группа: скелет  верхних конечностей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стр.46-47</a:t>
                      </a:r>
                      <a:endParaRPr lang="ru-RU" sz="20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1)Назовите отделы скелета верхних конечностей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какими костями образованы?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3)Покажите на модели, заполните схему на доске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группа : Скелет нижних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конечностей 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стр.48-49</a:t>
                      </a:r>
                      <a:endParaRPr lang="ru-RU" sz="20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1)Назовите отделы скелета нижних конечностей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какими костями образованы?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3)Покажите на модели, заполните схему на доске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5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57658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8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668" y="-99392"/>
            <a:ext cx="9280668" cy="67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268760"/>
            <a:ext cx="4680520" cy="23762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8" r="30563"/>
          <a:stretch/>
        </p:blipFill>
        <p:spPr bwMode="auto">
          <a:xfrm>
            <a:off x="179512" y="116632"/>
            <a:ext cx="352839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165527"/>
            <a:ext cx="41059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Позвоночный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столб 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" y="115848"/>
            <a:ext cx="9141728" cy="684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69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" y="0"/>
            <a:ext cx="91455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3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</TotalTime>
  <Words>246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солнце</dc:creator>
  <cp:lastModifiedBy>TR4</cp:lastModifiedBy>
  <cp:revision>120</cp:revision>
  <dcterms:created xsi:type="dcterms:W3CDTF">2014-10-26T09:01:15Z</dcterms:created>
  <dcterms:modified xsi:type="dcterms:W3CDTF">2023-10-25T16:00:44Z</dcterms:modified>
</cp:coreProperties>
</file>