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ОСНОВЫ АГРОНОМИИ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физические свойства почвы. Водные, тепловые и воздушные свойства почвы. Питательный режим почвы.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611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084" y="284987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23827" y="2616335"/>
            <a:ext cx="2808312" cy="10772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Физико-механические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2813" y="2862557"/>
            <a:ext cx="2376820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физические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666169" y="2849879"/>
            <a:ext cx="1800200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водные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112198" y="4855000"/>
            <a:ext cx="228329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воздушные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4293096"/>
            <a:ext cx="2484693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тепловые</a:t>
            </a:r>
            <a:endParaRPr lang="ru-RU" sz="32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115616" y="1556792"/>
            <a:ext cx="215607" cy="11885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74047" y="1556791"/>
            <a:ext cx="197953" cy="801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341555" y="1589055"/>
            <a:ext cx="224714" cy="1156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574403" y="1521228"/>
            <a:ext cx="197397" cy="26998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868144" y="1521228"/>
            <a:ext cx="216024" cy="2987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СВОЙСТВА ПОЧВЫ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50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Пористость различают капиллярную (объем промежутков капиллярного сечения), некапиллярную (промежутки более широкие, чем капилляры) и общую. </a:t>
            </a:r>
            <a:endParaRPr lang="ru-RU" dirty="0" smtClean="0"/>
          </a:p>
          <a:p>
            <a:r>
              <a:rPr lang="ru-RU" dirty="0" smtClean="0"/>
              <a:t>Плотность </a:t>
            </a:r>
            <a:r>
              <a:rPr lang="ru-RU" dirty="0"/>
              <a:t>сложения почвы. При оставлении на поверхности почвы стерни и пожнивных остатков не образуется почвенной корки, благодаря чему улучшатся водопроницаемость и воздухообмен; накапливается больше влаги, и почва разуплотняется; увеличивается содержание органического вещества в верхнем слое почвы, что повышает ее структурность; при рыхлении без оборота пласта постепенно исчезает плужная подошва.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Физические </a:t>
            </a:r>
            <a:r>
              <a:rPr lang="ru-RU" b="1" i="1" dirty="0" smtClean="0"/>
              <a:t>свойства </a:t>
            </a:r>
            <a:r>
              <a:rPr lang="ru-RU" b="1" i="1" dirty="0"/>
              <a:t>почвы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86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Связность - </a:t>
            </a:r>
            <a:r>
              <a:rPr lang="ru-RU" dirty="0"/>
              <a:t>способность почвы противостоять механическому воздействию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Пластичность – способность почвы во влажном состоянии изменять форму и сохранять ее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Липкость – прилипание почвы к орудиям обработки. </a:t>
            </a:r>
            <a:endParaRPr lang="ru-RU" dirty="0" smtClean="0"/>
          </a:p>
          <a:p>
            <a:r>
              <a:rPr lang="ru-RU" dirty="0" smtClean="0"/>
              <a:t>Набухание </a:t>
            </a:r>
            <a:r>
              <a:rPr lang="ru-RU" dirty="0"/>
              <a:t>– способность почвы изменять объем вследствие увлажнения и замерзания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физико-механические свойства почвы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0491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Водопроницаемость </a:t>
            </a:r>
            <a:r>
              <a:rPr lang="ru-RU" dirty="0"/>
              <a:t>– способность почвы впитывать и пропускать через себя воду</a:t>
            </a:r>
            <a:r>
              <a:rPr lang="ru-RU" dirty="0" smtClean="0"/>
              <a:t>..</a:t>
            </a:r>
            <a:endParaRPr lang="ru-RU" dirty="0"/>
          </a:p>
          <a:p>
            <a:r>
              <a:rPr lang="ru-RU" i="1" dirty="0"/>
              <a:t>Водоподъемная способность</a:t>
            </a:r>
            <a:r>
              <a:rPr lang="ru-RU" dirty="0"/>
              <a:t> – это способность почвы поднимать влагу из нижних слоев в верхние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Водоудерживающая способность</a:t>
            </a:r>
            <a:r>
              <a:rPr lang="ru-RU" dirty="0"/>
              <a:t> – способность почвы удерживать в своих порах воду.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Водные свойства </a:t>
            </a:r>
            <a:r>
              <a:rPr lang="ru-RU" b="1" i="1" dirty="0" smtClean="0"/>
              <a:t>почвы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01006"/>
            <a:ext cx="4709145" cy="275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35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Воздухопроницаемость</a:t>
            </a:r>
            <a:r>
              <a:rPr lang="ru-RU" dirty="0"/>
              <a:t> – это способность почвы пропускать через себя воздух. </a:t>
            </a:r>
          </a:p>
          <a:p>
            <a:r>
              <a:rPr lang="ru-RU" i="1" dirty="0" err="1"/>
              <a:t>Воздухоемкость</a:t>
            </a:r>
            <a:r>
              <a:rPr lang="ru-RU" dirty="0"/>
              <a:t> – количество воздуха, которое почва может удерживать в своих порах.</a:t>
            </a:r>
          </a:p>
          <a:p>
            <a:r>
              <a:rPr lang="ru-RU" i="1" dirty="0"/>
              <a:t>Воздушный режим почвы</a:t>
            </a:r>
            <a:r>
              <a:rPr lang="ru-RU" dirty="0"/>
              <a:t> – изменение газового состава почвенного воздуха при его взаимодействии с атмосферой, твердой и жидкой частями почвы.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Воздушные свойства </a:t>
            </a:r>
            <a:r>
              <a:rPr lang="ru-RU" b="1" i="1" dirty="0" smtClean="0"/>
              <a:t>почв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959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Теплопоглотительная способность</a:t>
            </a:r>
            <a:r>
              <a:rPr lang="ru-RU" dirty="0"/>
              <a:t> – это способность почвы поглощать энергию </a:t>
            </a:r>
            <a:r>
              <a:rPr lang="ru-RU" dirty="0" smtClean="0"/>
              <a:t>солнца.</a:t>
            </a:r>
            <a:endParaRPr lang="ru-RU" dirty="0"/>
          </a:p>
          <a:p>
            <a:r>
              <a:rPr lang="ru-RU" i="1" dirty="0"/>
              <a:t>Теплоемкость </a:t>
            </a:r>
            <a:r>
              <a:rPr lang="ru-RU" dirty="0"/>
              <a:t>– способность почвы поглощать тепло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Теплопроводность </a:t>
            </a:r>
            <a:r>
              <a:rPr lang="ru-RU" dirty="0"/>
              <a:t>– это способность почвы проводить тепло от теплых слоев к холодным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Тепловые свойства почвы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45024"/>
            <a:ext cx="44862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393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Питательный режим почв — совокупность процессов поступления, накопления, трансформации питательных веществ в почве и поглощения их растениями.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ПИТАТЕЛЬНЫЙ РЕЖИМ ПОЧВЫ</a:t>
            </a:r>
            <a:endParaRPr lang="ru-RU" b="1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68960"/>
            <a:ext cx="4860032" cy="353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266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22</TotalTime>
  <Words>187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Основные физические свойства почвы. Водные, тепловые и воздушные свойства почвы. Питательный режим почвы.</vt:lpstr>
      <vt:lpstr>ОСНОВНЫЕ СВОЙСТВА ПОЧВЫ</vt:lpstr>
      <vt:lpstr>Физические свойства почвы</vt:lpstr>
      <vt:lpstr>физико-механические свойства почвы</vt:lpstr>
      <vt:lpstr>Водные свойства почвы</vt:lpstr>
      <vt:lpstr>Воздушные свойства почв</vt:lpstr>
      <vt:lpstr>Тепловые свойства почвы</vt:lpstr>
      <vt:lpstr>ПИТАТЕЛЬНЫЙ РЕЖИМ ПОЧВЫ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физические свойства почвы. Водные, тепловые и воздушные свойства почвы. Питательный режим почвы.</dc:title>
  <dc:creator>006</dc:creator>
  <cp:lastModifiedBy>006</cp:lastModifiedBy>
  <cp:revision>5</cp:revision>
  <dcterms:created xsi:type="dcterms:W3CDTF">2023-11-13T13:11:52Z</dcterms:created>
  <dcterms:modified xsi:type="dcterms:W3CDTF">2023-11-13T13:44:55Z</dcterms:modified>
</cp:coreProperties>
</file>