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60" r:id="rId5"/>
    <p:sldId id="261" r:id="rId6"/>
    <p:sldId id="265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019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36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0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5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60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7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48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139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632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77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24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358C1-F617-064A-859E-195F9CA3F46B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453CA-4FBD-A447-8CCD-1AD2282A2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633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4098" y="273299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Название 3"/>
          <p:cNvSpPr>
            <a:spLocks noGrp="1"/>
          </p:cNvSpPr>
          <p:nvPr>
            <p:ph type="title"/>
          </p:nvPr>
        </p:nvSpPr>
        <p:spPr>
          <a:xfrm>
            <a:off x="340189" y="5495925"/>
            <a:ext cx="8154524" cy="1362075"/>
          </a:xfrm>
        </p:spPr>
        <p:txBody>
          <a:bodyPr>
            <a:normAutofit/>
          </a:bodyPr>
          <a:lstStyle/>
          <a:p>
            <a:r>
              <a:rPr lang="ru-RU" sz="1800" dirty="0" err="1">
                <a:solidFill>
                  <a:srgbClr val="FF0000"/>
                </a:solidFill>
                <a:latin typeface="Geneva"/>
                <a:cs typeface="Geneva"/>
              </a:rPr>
              <a:t>Выполнила:учитель</a:t>
            </a:r>
            <a:r>
              <a:rPr lang="ru-RU" sz="1800" dirty="0">
                <a:solidFill>
                  <a:srgbClr val="FF0000"/>
                </a:solidFill>
                <a:latin typeface="Geneva"/>
                <a:cs typeface="Geneva"/>
              </a:rPr>
              <a:t> начальных классов Лунина С.Г.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99082" y="1555419"/>
            <a:ext cx="8833578" cy="2355150"/>
          </a:xfrm>
        </p:spPr>
        <p:txBody>
          <a:bodyPr>
            <a:noAutofit/>
          </a:bodyPr>
          <a:lstStyle/>
          <a:p>
            <a:pPr algn="ctr"/>
            <a:r>
              <a:rPr lang="ru-RU" sz="7200" dirty="0">
                <a:solidFill>
                  <a:srgbClr val="FF0000"/>
                </a:solidFill>
                <a:latin typeface="Geneva"/>
                <a:cs typeface="Geneva"/>
              </a:rPr>
              <a:t>  ГОРОД </a:t>
            </a:r>
            <a:r>
              <a:rPr lang="ru-RU" sz="7200">
                <a:solidFill>
                  <a:srgbClr val="FF0000"/>
                </a:solidFill>
                <a:latin typeface="Geneva"/>
                <a:cs typeface="Geneva"/>
              </a:rPr>
              <a:t>на Неве  </a:t>
            </a:r>
          </a:p>
          <a:p>
            <a:pPr algn="ctr"/>
            <a:r>
              <a:rPr lang="ru-RU" sz="7200">
                <a:solidFill>
                  <a:srgbClr val="FF0000"/>
                </a:solidFill>
                <a:latin typeface="Geneva"/>
                <a:cs typeface="Geneva"/>
              </a:rPr>
              <a:t>В </a:t>
            </a:r>
            <a:r>
              <a:rPr lang="ru-RU" sz="7200" dirty="0">
                <a:solidFill>
                  <a:srgbClr val="FF0000"/>
                </a:solidFill>
                <a:latin typeface="Geneva"/>
                <a:cs typeface="Geneva"/>
              </a:rPr>
              <a:t>ГОДЫ   ВОВ</a:t>
            </a:r>
          </a:p>
        </p:txBody>
      </p:sp>
    </p:spTree>
    <p:extLst>
      <p:ext uri="{BB962C8B-B14F-4D97-AF65-F5344CB8AC3E}">
        <p14:creationId xmlns:p14="http://schemas.microsoft.com/office/powerpoint/2010/main" val="110396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36980"/>
            <a:ext cx="8229600" cy="927426"/>
          </a:xfrm>
        </p:spPr>
        <p:txBody>
          <a:bodyPr/>
          <a:lstStyle/>
          <a:p>
            <a:r>
              <a:rPr lang="ru-RU" dirty="0"/>
              <a:t>Блокада в цифрах</a:t>
            </a: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00" b="-100"/>
          <a:stretch/>
        </p:blipFill>
        <p:spPr>
          <a:xfrm>
            <a:off x="0" y="1064405"/>
            <a:ext cx="9144000" cy="5884349"/>
          </a:xfrm>
        </p:spPr>
      </p:pic>
    </p:spTree>
    <p:extLst>
      <p:ext uri="{BB962C8B-B14F-4D97-AF65-F5344CB8AC3E}">
        <p14:creationId xmlns:p14="http://schemas.microsoft.com/office/powerpoint/2010/main" val="3891662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8663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Ленинград в блокаде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669073"/>
            <a:ext cx="4902337" cy="63051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Немцы бросили к Ленинграду более 40 дивизий, более 1000 танков и самолетов</a:t>
            </a:r>
          </a:p>
          <a:p>
            <a:r>
              <a:rPr lang="ru-RU" dirty="0"/>
              <a:t>Обстрелы были ежедневными, самый длительный был 17 августа 1943 (13 часов 14 минут)</a:t>
            </a:r>
          </a:p>
          <a:p>
            <a:r>
              <a:rPr lang="ru-RU" dirty="0"/>
              <a:t>В городе установили более 1000 громкоговорителей</a:t>
            </a:r>
          </a:p>
          <a:p>
            <a:r>
              <a:rPr lang="ru-RU" dirty="0"/>
              <a:t>Вещание велось круглосуточно</a:t>
            </a:r>
          </a:p>
          <a:p>
            <a:r>
              <a:rPr lang="ru-RU" dirty="0"/>
              <a:t>Когда вещание прекращалось по радио передавали звук метронома</a:t>
            </a:r>
          </a:p>
          <a:p>
            <a:r>
              <a:rPr lang="ru-RU" dirty="0"/>
              <a:t>Ленинградцы называли этот звук живым биением сердца</a:t>
            </a:r>
          </a:p>
        </p:txBody>
      </p:sp>
      <p:pic>
        <p:nvPicPr>
          <p:cNvPr id="7" name="Рисунок 1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4" b="10604"/>
          <a:stretch>
            <a:fillRect/>
          </a:stretch>
        </p:blipFill>
        <p:spPr bwMode="auto">
          <a:xfrm>
            <a:off x="4902337" y="850517"/>
            <a:ext cx="4033297" cy="4843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5788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0095" y="874426"/>
            <a:ext cx="4325705" cy="50678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700" dirty="0"/>
              <a:t>30 </a:t>
            </a:r>
            <a:r>
              <a:rPr lang="en-US" sz="3700" dirty="0" err="1"/>
              <a:t>января</a:t>
            </a:r>
            <a:r>
              <a:rPr lang="en-US" sz="3700" dirty="0"/>
              <a:t> 1942 </a:t>
            </a:r>
            <a:r>
              <a:rPr lang="en-US" sz="3700" dirty="0" err="1"/>
              <a:t>года</a:t>
            </a:r>
            <a:r>
              <a:rPr lang="en-US" sz="3700" dirty="0"/>
              <a:t> </a:t>
            </a:r>
            <a:r>
              <a:rPr lang="en-US" sz="3700" dirty="0" err="1"/>
              <a:t>Гитлер</a:t>
            </a:r>
            <a:r>
              <a:rPr lang="en-US" sz="3700" dirty="0"/>
              <a:t>  </a:t>
            </a:r>
            <a:endParaRPr lang="ru-RU" sz="3700" dirty="0"/>
          </a:p>
          <a:p>
            <a:pPr marL="0" indent="0" algn="ctr">
              <a:buNone/>
            </a:pPr>
            <a:r>
              <a:rPr lang="en-US" sz="3700" dirty="0" err="1"/>
              <a:t>заявил</a:t>
            </a:r>
            <a:r>
              <a:rPr lang="en-US" sz="3700" dirty="0"/>
              <a:t>: «</a:t>
            </a:r>
            <a:r>
              <a:rPr lang="en-US" sz="3700" dirty="0" err="1"/>
              <a:t>Ленинград</a:t>
            </a:r>
            <a:r>
              <a:rPr lang="en-US" sz="3700" dirty="0"/>
              <a:t> </a:t>
            </a:r>
            <a:r>
              <a:rPr lang="en-US" sz="3700" dirty="0" err="1"/>
              <a:t>мы</a:t>
            </a:r>
            <a:r>
              <a:rPr lang="en-US" sz="3700" dirty="0"/>
              <a:t> </a:t>
            </a:r>
            <a:r>
              <a:rPr lang="en-US" sz="3700" dirty="0" err="1"/>
              <a:t>не</a:t>
            </a:r>
            <a:r>
              <a:rPr lang="en-US" sz="3700" dirty="0"/>
              <a:t> </a:t>
            </a:r>
            <a:r>
              <a:rPr lang="en-US" sz="3700" dirty="0" err="1"/>
              <a:t>штурмуем</a:t>
            </a:r>
            <a:r>
              <a:rPr lang="en-US" sz="3700" dirty="0"/>
              <a:t> </a:t>
            </a:r>
            <a:r>
              <a:rPr lang="en-US" sz="3700" dirty="0" err="1"/>
              <a:t>сознательно</a:t>
            </a:r>
            <a:r>
              <a:rPr lang="en-US" sz="3700" dirty="0"/>
              <a:t>. </a:t>
            </a:r>
            <a:r>
              <a:rPr lang="en-US" sz="3700" dirty="0" err="1"/>
              <a:t>Ленинград</a:t>
            </a:r>
            <a:r>
              <a:rPr lang="en-US" sz="3700" dirty="0"/>
              <a:t> </a:t>
            </a:r>
            <a:r>
              <a:rPr lang="en-US" sz="3700" dirty="0" err="1"/>
              <a:t>выжрет</a:t>
            </a:r>
            <a:r>
              <a:rPr lang="en-US" sz="3700" dirty="0"/>
              <a:t> </a:t>
            </a:r>
            <a:r>
              <a:rPr lang="en-US" sz="3700" dirty="0" err="1"/>
              <a:t>самого</a:t>
            </a:r>
            <a:r>
              <a:rPr lang="en-US" sz="3700" dirty="0"/>
              <a:t> </a:t>
            </a:r>
            <a:r>
              <a:rPr lang="en-US" sz="3700" dirty="0" err="1"/>
              <a:t>себя</a:t>
            </a:r>
            <a:r>
              <a:rPr lang="en-US" sz="3700" dirty="0"/>
              <a:t>».</a:t>
            </a:r>
            <a:r>
              <a:rPr lang="ru-RU" sz="3700" dirty="0">
                <a:effectLst/>
              </a:rPr>
              <a:t> </a:t>
            </a:r>
            <a:endParaRPr lang="ru-RU" sz="3700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4" r="20584"/>
          <a:stretch>
            <a:fillRect/>
          </a:stretch>
        </p:blipFill>
        <p:spPr bwMode="auto">
          <a:xfrm>
            <a:off x="4648200" y="737114"/>
            <a:ext cx="4344132" cy="4980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6435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Школы в блокадном  Ленинграде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4426" y="1213404"/>
            <a:ext cx="4248750" cy="49127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err="1"/>
              <a:t>Вызовом</a:t>
            </a:r>
            <a:r>
              <a:rPr lang="en-US" sz="3200" dirty="0"/>
              <a:t> </a:t>
            </a:r>
            <a:r>
              <a:rPr lang="en-US" sz="3200" dirty="0" err="1"/>
              <a:t>врагу</a:t>
            </a:r>
            <a:r>
              <a:rPr lang="en-US" sz="3200" dirty="0"/>
              <a:t> </a:t>
            </a:r>
            <a:r>
              <a:rPr lang="en-US" sz="3200" dirty="0" err="1"/>
              <a:t>была</a:t>
            </a:r>
            <a:r>
              <a:rPr lang="en-US" sz="3200" dirty="0"/>
              <a:t> </a:t>
            </a:r>
            <a:r>
              <a:rPr lang="en-US" sz="3200" dirty="0" err="1"/>
              <a:t>работа</a:t>
            </a:r>
            <a:r>
              <a:rPr lang="en-US" sz="3200" dirty="0"/>
              <a:t> 39 </a:t>
            </a:r>
            <a:r>
              <a:rPr lang="en-US" sz="3200" dirty="0" err="1"/>
              <a:t>школ</a:t>
            </a:r>
            <a:r>
              <a:rPr lang="en-US" sz="3200" dirty="0"/>
              <a:t> </a:t>
            </a:r>
            <a:r>
              <a:rPr lang="en-US" sz="3200" dirty="0" err="1"/>
              <a:t>в</a:t>
            </a:r>
            <a:r>
              <a:rPr lang="en-US" sz="3200" dirty="0"/>
              <a:t> </a:t>
            </a:r>
            <a:r>
              <a:rPr lang="en-US" sz="3200" dirty="0" err="1"/>
              <a:t>осажденном</a:t>
            </a:r>
            <a:r>
              <a:rPr lang="en-US" sz="3200" dirty="0"/>
              <a:t> </a:t>
            </a:r>
            <a:r>
              <a:rPr lang="en-US" sz="3200" dirty="0" err="1"/>
              <a:t>городе</a:t>
            </a:r>
            <a:r>
              <a:rPr lang="ru-RU" sz="3200" dirty="0"/>
              <a:t>.</a:t>
            </a:r>
            <a:r>
              <a:rPr lang="en-US" sz="3200" dirty="0"/>
              <a:t> </a:t>
            </a:r>
            <a:r>
              <a:rPr lang="en-US" sz="3200" dirty="0" err="1"/>
              <a:t>Даже</a:t>
            </a:r>
            <a:r>
              <a:rPr lang="en-US" sz="3200" dirty="0"/>
              <a:t> </a:t>
            </a:r>
            <a:r>
              <a:rPr lang="en-US" sz="3200" dirty="0" err="1"/>
              <a:t>в</a:t>
            </a:r>
            <a:r>
              <a:rPr lang="en-US" sz="3200" dirty="0"/>
              <a:t> </a:t>
            </a:r>
            <a:r>
              <a:rPr lang="en-US" sz="3200" dirty="0" err="1"/>
              <a:t>жутких</a:t>
            </a:r>
            <a:r>
              <a:rPr lang="en-US" sz="3200" dirty="0"/>
              <a:t> </a:t>
            </a:r>
            <a:r>
              <a:rPr lang="en-US" sz="3200" dirty="0" err="1"/>
              <a:t>условиях</a:t>
            </a:r>
            <a:r>
              <a:rPr lang="en-US" sz="3200" dirty="0"/>
              <a:t> </a:t>
            </a:r>
            <a:r>
              <a:rPr lang="en-US" sz="3200" dirty="0" err="1"/>
              <a:t>блокадной</a:t>
            </a:r>
            <a:r>
              <a:rPr lang="en-US" sz="3200" dirty="0"/>
              <a:t> </a:t>
            </a:r>
            <a:r>
              <a:rPr lang="en-US" sz="3200" dirty="0" err="1"/>
              <a:t>жизни</a:t>
            </a:r>
            <a:r>
              <a:rPr lang="en-US" sz="3200" dirty="0"/>
              <a:t>, </a:t>
            </a:r>
            <a:r>
              <a:rPr lang="en-US" sz="3200" dirty="0" err="1"/>
              <a:t>когда</a:t>
            </a:r>
            <a:r>
              <a:rPr lang="en-US" sz="3200" dirty="0"/>
              <a:t> </a:t>
            </a:r>
            <a:r>
              <a:rPr lang="en-US" sz="3200" dirty="0" err="1"/>
              <a:t>не</a:t>
            </a:r>
            <a:r>
              <a:rPr lang="en-US" sz="3200" dirty="0"/>
              <a:t> </a:t>
            </a:r>
            <a:r>
              <a:rPr lang="en-US" sz="3200" dirty="0" err="1"/>
              <a:t>хватало</a:t>
            </a:r>
            <a:r>
              <a:rPr lang="en-US" sz="3200" dirty="0"/>
              <a:t> </a:t>
            </a:r>
            <a:r>
              <a:rPr lang="en-US" sz="3200" dirty="0" err="1"/>
              <a:t>еды</a:t>
            </a:r>
            <a:r>
              <a:rPr lang="en-US" sz="3200" dirty="0"/>
              <a:t>, </a:t>
            </a:r>
            <a:r>
              <a:rPr lang="en-US" sz="3200" dirty="0" err="1"/>
              <a:t>дров</a:t>
            </a:r>
            <a:r>
              <a:rPr lang="en-US" sz="3200" dirty="0"/>
              <a:t>, </a:t>
            </a:r>
            <a:r>
              <a:rPr lang="en-US" sz="3200" dirty="0" err="1"/>
              <a:t>воды</a:t>
            </a:r>
            <a:r>
              <a:rPr lang="ru-RU" sz="3200" dirty="0"/>
              <a:t> </a:t>
            </a:r>
            <a:r>
              <a:rPr lang="en-US" sz="3200" dirty="0" err="1"/>
              <a:t>многие</a:t>
            </a:r>
            <a:r>
              <a:rPr lang="en-US" sz="3200" dirty="0"/>
              <a:t> </a:t>
            </a:r>
            <a:r>
              <a:rPr lang="en-US" sz="3200" dirty="0" err="1"/>
              <a:t>ленинградские</a:t>
            </a:r>
            <a:r>
              <a:rPr lang="en-US" sz="3200" dirty="0"/>
              <a:t> </a:t>
            </a:r>
            <a:r>
              <a:rPr lang="en-US" sz="3200" dirty="0" err="1"/>
              <a:t>дети</a:t>
            </a:r>
            <a:r>
              <a:rPr lang="en-US" sz="3200" dirty="0"/>
              <a:t> </a:t>
            </a:r>
            <a:r>
              <a:rPr lang="en-US" sz="3200" dirty="0" err="1"/>
              <a:t>учились</a:t>
            </a:r>
            <a:r>
              <a:rPr lang="en-US" sz="3600" dirty="0"/>
              <a:t>. </a:t>
            </a:r>
            <a:endParaRPr lang="ru-RU" sz="3600" dirty="0"/>
          </a:p>
        </p:txBody>
      </p:sp>
      <p:pic>
        <p:nvPicPr>
          <p:cNvPr id="6" name="Содержимое 5" descr="shel07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3" r="170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848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481449"/>
            <a:ext cx="8308340" cy="264471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dirty="0"/>
              <a:t> </a:t>
            </a:r>
            <a:r>
              <a:rPr lang="en-US" sz="3500" dirty="0" err="1"/>
              <a:t>Ученики</a:t>
            </a:r>
            <a:r>
              <a:rPr lang="en-US" sz="3500" dirty="0"/>
              <a:t> </a:t>
            </a:r>
            <a:r>
              <a:rPr lang="en-US" sz="3500" dirty="0" err="1"/>
              <a:t>шатались</a:t>
            </a:r>
            <a:r>
              <a:rPr lang="en-US" sz="3500" dirty="0"/>
              <a:t> </a:t>
            </a:r>
            <a:r>
              <a:rPr lang="en-US" sz="3500" dirty="0" err="1"/>
              <a:t>от</a:t>
            </a:r>
            <a:r>
              <a:rPr lang="en-US" sz="3500" dirty="0"/>
              <a:t> </a:t>
            </a:r>
            <a:r>
              <a:rPr lang="en-US" sz="3500" dirty="0" err="1"/>
              <a:t>голода</a:t>
            </a:r>
            <a:r>
              <a:rPr lang="en-US" sz="3500" dirty="0"/>
              <a:t>. </a:t>
            </a:r>
            <a:r>
              <a:rPr lang="en-US" sz="3500" dirty="0" err="1"/>
              <a:t>У</a:t>
            </a:r>
            <a:r>
              <a:rPr lang="en-US" sz="3500" dirty="0"/>
              <a:t> </a:t>
            </a:r>
            <a:r>
              <a:rPr lang="en-US" sz="3500" dirty="0" err="1"/>
              <a:t>всех</a:t>
            </a:r>
            <a:r>
              <a:rPr lang="en-US" sz="3500" dirty="0"/>
              <a:t> </a:t>
            </a:r>
            <a:r>
              <a:rPr lang="en-US" sz="3500" dirty="0" err="1"/>
              <a:t>была</a:t>
            </a:r>
            <a:r>
              <a:rPr lang="en-US" sz="3500" dirty="0"/>
              <a:t> </a:t>
            </a:r>
            <a:r>
              <a:rPr lang="en-US" sz="3500" dirty="0" err="1"/>
              <a:t>общая</a:t>
            </a:r>
            <a:r>
              <a:rPr lang="en-US" sz="3500" dirty="0"/>
              <a:t> </a:t>
            </a:r>
            <a:r>
              <a:rPr lang="en-US" sz="3500" dirty="0" err="1"/>
              <a:t>болезнь</a:t>
            </a:r>
            <a:r>
              <a:rPr lang="en-US" sz="3500" dirty="0"/>
              <a:t> – </a:t>
            </a:r>
            <a:r>
              <a:rPr lang="en-US" sz="3500" dirty="0" err="1"/>
              <a:t>дистрофия</a:t>
            </a:r>
            <a:r>
              <a:rPr lang="en-US" sz="3500" dirty="0"/>
              <a:t>. </a:t>
            </a:r>
            <a:r>
              <a:rPr lang="en-US" sz="3500" dirty="0" err="1"/>
              <a:t>А</a:t>
            </a:r>
            <a:r>
              <a:rPr lang="en-US" sz="3500" dirty="0"/>
              <a:t> </a:t>
            </a:r>
            <a:r>
              <a:rPr lang="en-US" sz="3500" dirty="0" err="1"/>
              <a:t>к</a:t>
            </a:r>
            <a:r>
              <a:rPr lang="en-US" sz="3500" dirty="0"/>
              <a:t> </a:t>
            </a:r>
            <a:r>
              <a:rPr lang="en-US" sz="3500" dirty="0" err="1"/>
              <a:t>ней</a:t>
            </a:r>
            <a:r>
              <a:rPr lang="en-US" sz="3500" dirty="0"/>
              <a:t> </a:t>
            </a:r>
            <a:r>
              <a:rPr lang="en-US" sz="3500" dirty="0" err="1"/>
              <a:t>прибавилась</a:t>
            </a:r>
            <a:r>
              <a:rPr lang="en-US" sz="3500" dirty="0"/>
              <a:t> </a:t>
            </a:r>
            <a:r>
              <a:rPr lang="en-US" sz="3500" dirty="0" err="1"/>
              <a:t>и</a:t>
            </a:r>
            <a:r>
              <a:rPr lang="en-US" sz="3500" dirty="0"/>
              <a:t> </a:t>
            </a:r>
            <a:r>
              <a:rPr lang="en-US" sz="3500" dirty="0" err="1"/>
              <a:t>цинга</a:t>
            </a:r>
            <a:r>
              <a:rPr lang="en-US" sz="3500" dirty="0"/>
              <a:t>. </a:t>
            </a:r>
            <a:r>
              <a:rPr lang="en-US" sz="3500" dirty="0" err="1"/>
              <a:t>Кровоточили</a:t>
            </a:r>
            <a:r>
              <a:rPr lang="en-US" sz="3500" dirty="0"/>
              <a:t> </a:t>
            </a:r>
            <a:r>
              <a:rPr lang="en-US" sz="3500" dirty="0" err="1"/>
              <a:t>десны</a:t>
            </a:r>
            <a:r>
              <a:rPr lang="en-US" sz="3500" dirty="0"/>
              <a:t>, </a:t>
            </a:r>
            <a:r>
              <a:rPr lang="en-US" sz="3500" dirty="0" err="1"/>
              <a:t>качались</a:t>
            </a:r>
            <a:r>
              <a:rPr lang="en-US" sz="3500" dirty="0"/>
              <a:t> </a:t>
            </a:r>
            <a:r>
              <a:rPr lang="en-US" sz="3500" dirty="0" err="1"/>
              <a:t>зубы</a:t>
            </a:r>
            <a:r>
              <a:rPr lang="en-US" sz="3500" dirty="0"/>
              <a:t>. </a:t>
            </a:r>
            <a:r>
              <a:rPr lang="en-US" sz="3500" dirty="0" err="1"/>
              <a:t>Ученики</a:t>
            </a:r>
            <a:r>
              <a:rPr lang="en-US" sz="3500" dirty="0"/>
              <a:t> </a:t>
            </a:r>
            <a:r>
              <a:rPr lang="en-US" sz="3500" dirty="0" err="1"/>
              <a:t>умирали</a:t>
            </a:r>
            <a:r>
              <a:rPr lang="en-US" sz="3500" dirty="0"/>
              <a:t> </a:t>
            </a:r>
            <a:r>
              <a:rPr lang="en-US" sz="3500" dirty="0" err="1"/>
              <a:t>не</a:t>
            </a:r>
            <a:r>
              <a:rPr lang="en-US" sz="3500" dirty="0"/>
              <a:t> </a:t>
            </a:r>
            <a:r>
              <a:rPr lang="en-US" sz="3500" dirty="0" err="1"/>
              <a:t>только</a:t>
            </a:r>
            <a:r>
              <a:rPr lang="en-US" sz="3500" dirty="0"/>
              <a:t> </a:t>
            </a:r>
            <a:r>
              <a:rPr lang="en-US" sz="3500" dirty="0" err="1"/>
              <a:t>дома</a:t>
            </a:r>
            <a:r>
              <a:rPr lang="en-US" sz="3500" dirty="0"/>
              <a:t>, </a:t>
            </a:r>
            <a:r>
              <a:rPr lang="en-US" sz="3500" dirty="0" err="1"/>
              <a:t>на</a:t>
            </a:r>
            <a:r>
              <a:rPr lang="en-US" sz="3500" dirty="0"/>
              <a:t> </a:t>
            </a:r>
            <a:r>
              <a:rPr lang="en-US" sz="3500" dirty="0" err="1"/>
              <a:t>улице</a:t>
            </a:r>
            <a:r>
              <a:rPr lang="en-US" sz="3500" dirty="0"/>
              <a:t> </a:t>
            </a:r>
            <a:r>
              <a:rPr lang="en-US" sz="3500" dirty="0" err="1"/>
              <a:t>по</a:t>
            </a:r>
            <a:r>
              <a:rPr lang="en-US" sz="3500" dirty="0"/>
              <a:t> </a:t>
            </a:r>
            <a:r>
              <a:rPr lang="en-US" sz="3500" dirty="0" err="1"/>
              <a:t>дороге</a:t>
            </a:r>
            <a:r>
              <a:rPr lang="en-US" sz="3500" dirty="0"/>
              <a:t> </a:t>
            </a:r>
            <a:r>
              <a:rPr lang="en-US" sz="3500" dirty="0" err="1"/>
              <a:t>в</a:t>
            </a:r>
            <a:r>
              <a:rPr lang="en-US" sz="3500" dirty="0"/>
              <a:t> </a:t>
            </a:r>
            <a:r>
              <a:rPr lang="en-US" sz="3500" dirty="0" err="1"/>
              <a:t>школу</a:t>
            </a:r>
            <a:r>
              <a:rPr lang="en-US" sz="3500" dirty="0"/>
              <a:t>, </a:t>
            </a:r>
            <a:r>
              <a:rPr lang="en-US" sz="3500" dirty="0" err="1"/>
              <a:t>но</a:t>
            </a:r>
            <a:r>
              <a:rPr lang="en-US" sz="3500" dirty="0"/>
              <a:t>, </a:t>
            </a:r>
            <a:r>
              <a:rPr lang="ru-RU" sz="3500" dirty="0"/>
              <a:t> </a:t>
            </a:r>
            <a:r>
              <a:rPr lang="en-US" sz="3500" dirty="0" err="1"/>
              <a:t>случалось</a:t>
            </a:r>
            <a:r>
              <a:rPr lang="en-US" sz="3500" dirty="0"/>
              <a:t>, </a:t>
            </a:r>
            <a:r>
              <a:rPr lang="en-US" sz="3500" dirty="0" err="1"/>
              <a:t>и</a:t>
            </a:r>
            <a:r>
              <a:rPr lang="en-US" sz="3500" dirty="0"/>
              <a:t> </a:t>
            </a:r>
            <a:r>
              <a:rPr lang="en-US" sz="3500" dirty="0" err="1"/>
              <a:t>прямо</a:t>
            </a:r>
            <a:r>
              <a:rPr lang="en-US" sz="3500" dirty="0"/>
              <a:t> </a:t>
            </a:r>
            <a:r>
              <a:rPr lang="en-US" sz="3500" dirty="0" err="1"/>
              <a:t>в</a:t>
            </a:r>
            <a:r>
              <a:rPr lang="en-US" sz="3500" dirty="0"/>
              <a:t> </a:t>
            </a:r>
            <a:r>
              <a:rPr lang="en-US" sz="3500" dirty="0" err="1"/>
              <a:t>классе</a:t>
            </a:r>
            <a:r>
              <a:rPr lang="en-US" sz="3500" dirty="0"/>
              <a:t>.</a:t>
            </a:r>
            <a:endParaRPr lang="ru-RU" sz="3500" dirty="0"/>
          </a:p>
          <a:p>
            <a:pPr algn="ctr"/>
            <a:endParaRPr lang="ru-RU" sz="3500" dirty="0"/>
          </a:p>
        </p:txBody>
      </p:sp>
      <p:pic>
        <p:nvPicPr>
          <p:cNvPr id="8" name="Содержимое 7" descr="original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332" b="-34332"/>
          <a:stretch>
            <a:fillRect/>
          </a:stretch>
        </p:blipFill>
        <p:spPr>
          <a:xfrm>
            <a:off x="1647316" y="-793816"/>
            <a:ext cx="4918973" cy="5319779"/>
          </a:xfrm>
        </p:spPr>
      </p:pic>
    </p:spTree>
    <p:extLst>
      <p:ext uri="{BB962C8B-B14F-4D97-AF65-F5344CB8AC3E}">
        <p14:creationId xmlns:p14="http://schemas.microsoft.com/office/powerpoint/2010/main" val="1630872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93" y="3857780"/>
            <a:ext cx="8312591" cy="2744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err="1"/>
              <a:t>С</a:t>
            </a:r>
            <a:r>
              <a:rPr lang="en-US" dirty="0"/>
              <a:t> </a:t>
            </a:r>
            <a:r>
              <a:rPr lang="en-US" dirty="0" err="1"/>
              <a:t>каждым</a:t>
            </a:r>
            <a:r>
              <a:rPr lang="en-US" dirty="0"/>
              <a:t> </a:t>
            </a:r>
            <a:r>
              <a:rPr lang="en-US" dirty="0" err="1"/>
              <a:t>днем</a:t>
            </a:r>
            <a:r>
              <a:rPr lang="en-US" dirty="0"/>
              <a:t> </a:t>
            </a:r>
            <a:r>
              <a:rPr lang="en-US" dirty="0" err="1"/>
              <a:t>все</a:t>
            </a:r>
            <a:r>
              <a:rPr lang="en-US" dirty="0"/>
              <a:t> </a:t>
            </a:r>
            <a:r>
              <a:rPr lang="en-US" dirty="0" err="1"/>
              <a:t>меньше</a:t>
            </a:r>
            <a:r>
              <a:rPr lang="en-US" dirty="0"/>
              <a:t> </a:t>
            </a:r>
            <a:r>
              <a:rPr lang="en-US" dirty="0" err="1"/>
              <a:t>и</a:t>
            </a:r>
            <a:r>
              <a:rPr lang="en-US" dirty="0"/>
              <a:t> </a:t>
            </a:r>
            <a:r>
              <a:rPr lang="en-US" dirty="0" err="1"/>
              <a:t>меньше</a:t>
            </a:r>
            <a:r>
              <a:rPr lang="en-US" dirty="0"/>
              <a:t> </a:t>
            </a:r>
            <a:r>
              <a:rPr lang="en-US" dirty="0" err="1"/>
              <a:t>детей</a:t>
            </a:r>
            <a:r>
              <a:rPr lang="en-US" dirty="0"/>
              <a:t> </a:t>
            </a:r>
            <a:r>
              <a:rPr lang="en-US" dirty="0" err="1"/>
              <a:t>приходило</a:t>
            </a:r>
            <a:r>
              <a:rPr lang="en-US" dirty="0"/>
              <a:t> </a:t>
            </a:r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школу</a:t>
            </a:r>
            <a:r>
              <a:rPr lang="en-US" dirty="0"/>
              <a:t>. </a:t>
            </a:r>
            <a:r>
              <a:rPr lang="en-US" dirty="0" err="1"/>
              <a:t>Голодная</a:t>
            </a:r>
            <a:r>
              <a:rPr lang="en-US" dirty="0"/>
              <a:t> </a:t>
            </a:r>
            <a:r>
              <a:rPr lang="en-US" dirty="0" err="1"/>
              <a:t>смерть</a:t>
            </a:r>
            <a:r>
              <a:rPr lang="en-US" dirty="0"/>
              <a:t> </a:t>
            </a:r>
            <a:r>
              <a:rPr lang="en-US" dirty="0" err="1"/>
              <a:t>ежедневно</a:t>
            </a:r>
            <a:r>
              <a:rPr lang="en-US" dirty="0"/>
              <a:t> </a:t>
            </a:r>
            <a:r>
              <a:rPr lang="en-US" dirty="0" err="1"/>
              <a:t>уносила</a:t>
            </a:r>
            <a:r>
              <a:rPr lang="en-US" dirty="0"/>
              <a:t> </a:t>
            </a:r>
            <a:r>
              <a:rPr lang="en-US" dirty="0" err="1"/>
              <a:t>новые</a:t>
            </a:r>
            <a:r>
              <a:rPr lang="en-US" dirty="0"/>
              <a:t> </a:t>
            </a:r>
            <a:r>
              <a:rPr lang="en-US" dirty="0" err="1"/>
              <a:t>жизни</a:t>
            </a:r>
            <a:r>
              <a:rPr lang="en-US" dirty="0"/>
              <a:t>. </a:t>
            </a:r>
            <a:r>
              <a:rPr lang="en-US" dirty="0" err="1"/>
              <a:t>Поэтому</a:t>
            </a:r>
            <a:r>
              <a:rPr lang="en-US" dirty="0"/>
              <a:t> </a:t>
            </a:r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декабре</a:t>
            </a:r>
            <a:r>
              <a:rPr lang="en-US" dirty="0"/>
              <a:t> 1941 </a:t>
            </a:r>
            <a:r>
              <a:rPr lang="en-US" dirty="0" err="1"/>
              <a:t>года</a:t>
            </a:r>
            <a:r>
              <a:rPr lang="en-US" dirty="0"/>
              <a:t> </a:t>
            </a:r>
            <a:r>
              <a:rPr lang="en-US" dirty="0" err="1"/>
              <a:t>школам</a:t>
            </a:r>
            <a:r>
              <a:rPr lang="en-US" dirty="0"/>
              <a:t> </a:t>
            </a:r>
            <a:r>
              <a:rPr lang="en-US" dirty="0" err="1"/>
              <a:t>было</a:t>
            </a:r>
            <a:r>
              <a:rPr lang="en-US" dirty="0"/>
              <a:t> </a:t>
            </a:r>
            <a:r>
              <a:rPr lang="en-US" dirty="0" err="1"/>
              <a:t>разрешено</a:t>
            </a:r>
            <a:r>
              <a:rPr lang="en-US" dirty="0"/>
              <a:t> </a:t>
            </a:r>
            <a:r>
              <a:rPr lang="en-US" dirty="0" err="1"/>
              <a:t>временно</a:t>
            </a:r>
            <a:r>
              <a:rPr lang="en-US" dirty="0"/>
              <a:t> </a:t>
            </a:r>
            <a:r>
              <a:rPr lang="en-US" dirty="0" err="1"/>
              <a:t>прекратить</a:t>
            </a:r>
            <a:r>
              <a:rPr lang="en-US" dirty="0"/>
              <a:t> </a:t>
            </a:r>
            <a:r>
              <a:rPr lang="en-US" dirty="0" err="1"/>
              <a:t>занятия</a:t>
            </a:r>
            <a:r>
              <a:rPr lang="en-US" dirty="0"/>
              <a:t>.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832" y="0"/>
            <a:ext cx="5136857" cy="385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620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04112" y="3912377"/>
            <a:ext cx="8731521" cy="195296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err="1"/>
              <a:t>Но</a:t>
            </a:r>
            <a:r>
              <a:rPr lang="en-US" sz="3200" dirty="0"/>
              <a:t> </a:t>
            </a:r>
            <a:r>
              <a:rPr lang="en-US" sz="3200" dirty="0" err="1"/>
              <a:t>в</a:t>
            </a:r>
            <a:r>
              <a:rPr lang="en-US" sz="3200" dirty="0"/>
              <a:t> 39 </a:t>
            </a:r>
            <a:r>
              <a:rPr lang="en-US" sz="3200" dirty="0" err="1"/>
              <a:t>ленинградских</a:t>
            </a:r>
            <a:r>
              <a:rPr lang="en-US" sz="3200" dirty="0"/>
              <a:t> </a:t>
            </a:r>
            <a:r>
              <a:rPr lang="en-US" sz="3200" dirty="0" err="1"/>
              <a:t>школах</a:t>
            </a:r>
            <a:r>
              <a:rPr lang="en-US" sz="3200" dirty="0"/>
              <a:t> </a:t>
            </a:r>
            <a:r>
              <a:rPr lang="en-US" sz="3200" dirty="0" err="1"/>
              <a:t>педагоги</a:t>
            </a:r>
            <a:r>
              <a:rPr lang="en-US" sz="3200" dirty="0"/>
              <a:t> </a:t>
            </a:r>
            <a:r>
              <a:rPr lang="en-US" sz="3200" dirty="0" err="1"/>
              <a:t>и</a:t>
            </a:r>
            <a:r>
              <a:rPr lang="en-US" sz="3200" dirty="0"/>
              <a:t> </a:t>
            </a:r>
            <a:r>
              <a:rPr lang="en-US" sz="3200" dirty="0" err="1"/>
              <a:t>ученики</a:t>
            </a:r>
            <a:r>
              <a:rPr lang="en-US" sz="3200" dirty="0"/>
              <a:t> </a:t>
            </a:r>
            <a:r>
              <a:rPr lang="en-US" sz="3200" dirty="0" err="1"/>
              <a:t>решили</a:t>
            </a:r>
            <a:r>
              <a:rPr lang="en-US" sz="3200" dirty="0"/>
              <a:t> </a:t>
            </a:r>
            <a:r>
              <a:rPr lang="en-US" sz="3200" dirty="0" err="1"/>
              <a:t>продолжить</a:t>
            </a:r>
            <a:r>
              <a:rPr lang="en-US" sz="3200" dirty="0"/>
              <a:t> </a:t>
            </a:r>
            <a:r>
              <a:rPr lang="en-US" sz="3200" dirty="0" err="1"/>
              <a:t>учебу</a:t>
            </a:r>
            <a:r>
              <a:rPr lang="en-US" sz="3200" dirty="0"/>
              <a:t>. </a:t>
            </a:r>
            <a:r>
              <a:rPr lang="en-US" sz="3200" dirty="0" err="1"/>
              <a:t>Это</a:t>
            </a:r>
            <a:r>
              <a:rPr lang="en-US" sz="3200" dirty="0"/>
              <a:t> </a:t>
            </a:r>
            <a:r>
              <a:rPr lang="en-US" sz="3200" dirty="0" err="1"/>
              <a:t>было</a:t>
            </a:r>
            <a:r>
              <a:rPr lang="en-US" sz="3200" dirty="0"/>
              <a:t> </a:t>
            </a:r>
            <a:r>
              <a:rPr lang="en-US" sz="3200" dirty="0" err="1"/>
              <a:t>равносильно</a:t>
            </a:r>
            <a:r>
              <a:rPr lang="en-US" sz="3200" dirty="0"/>
              <a:t> </a:t>
            </a:r>
            <a:r>
              <a:rPr lang="en-US" sz="3200" dirty="0" err="1"/>
              <a:t>подвигу</a:t>
            </a:r>
            <a:r>
              <a:rPr lang="en-US" sz="3200" dirty="0"/>
              <a:t>. </a:t>
            </a:r>
            <a:r>
              <a:rPr lang="en-US" sz="3200" dirty="0" err="1"/>
              <a:t>Учителя</a:t>
            </a:r>
            <a:r>
              <a:rPr lang="en-US" sz="3200" dirty="0"/>
              <a:t> </a:t>
            </a:r>
            <a:r>
              <a:rPr lang="en-US" sz="3200" dirty="0" err="1"/>
              <a:t>и</a:t>
            </a:r>
            <a:r>
              <a:rPr lang="en-US" sz="3200" dirty="0"/>
              <a:t> </a:t>
            </a:r>
            <a:r>
              <a:rPr lang="en-US" sz="3200" dirty="0" err="1"/>
              <a:t>ученики</a:t>
            </a:r>
            <a:r>
              <a:rPr lang="en-US" sz="3200" dirty="0"/>
              <a:t> </a:t>
            </a:r>
            <a:r>
              <a:rPr lang="en-US" sz="3200" dirty="0" err="1"/>
              <a:t>сами</a:t>
            </a:r>
            <a:r>
              <a:rPr lang="en-US" sz="3200" dirty="0"/>
              <a:t> </a:t>
            </a:r>
            <a:r>
              <a:rPr lang="en-US" sz="3200" dirty="0" err="1"/>
              <a:t>добывали</a:t>
            </a:r>
            <a:r>
              <a:rPr lang="en-US" sz="3200" dirty="0"/>
              <a:t> </a:t>
            </a:r>
            <a:r>
              <a:rPr lang="en-US" sz="3200" dirty="0" err="1"/>
              <a:t>топливо</a:t>
            </a:r>
            <a:r>
              <a:rPr lang="en-US" sz="3200" dirty="0"/>
              <a:t>, </a:t>
            </a:r>
            <a:r>
              <a:rPr lang="en-US" sz="3200" dirty="0" err="1"/>
              <a:t>возили</a:t>
            </a:r>
            <a:r>
              <a:rPr lang="en-US" sz="3200" dirty="0"/>
              <a:t> </a:t>
            </a:r>
            <a:r>
              <a:rPr lang="en-US" sz="3200" dirty="0" err="1"/>
              <a:t>на</a:t>
            </a:r>
            <a:r>
              <a:rPr lang="en-US" sz="3200" dirty="0"/>
              <a:t> </a:t>
            </a:r>
            <a:r>
              <a:rPr lang="en-US" sz="3200" dirty="0" err="1"/>
              <a:t>санках</a:t>
            </a:r>
            <a:r>
              <a:rPr lang="en-US" sz="3200" dirty="0"/>
              <a:t> </a:t>
            </a:r>
            <a:r>
              <a:rPr lang="en-US" sz="3200" dirty="0" err="1"/>
              <a:t>воду</a:t>
            </a:r>
            <a:r>
              <a:rPr lang="en-US" sz="3200" dirty="0"/>
              <a:t>, </a:t>
            </a:r>
            <a:r>
              <a:rPr lang="en-US" sz="3200" dirty="0" err="1"/>
              <a:t>следили</a:t>
            </a:r>
            <a:r>
              <a:rPr lang="en-US" sz="3200" dirty="0"/>
              <a:t> </a:t>
            </a:r>
            <a:r>
              <a:rPr lang="en-US" sz="3200" dirty="0" err="1"/>
              <a:t>за</a:t>
            </a:r>
            <a:r>
              <a:rPr lang="en-US" sz="3200" dirty="0"/>
              <a:t> </a:t>
            </a:r>
            <a:r>
              <a:rPr lang="en-US" sz="3200" dirty="0" err="1"/>
              <a:t>чистотой</a:t>
            </a:r>
            <a:r>
              <a:rPr lang="en-US" sz="3200" dirty="0"/>
              <a:t> </a:t>
            </a:r>
            <a:r>
              <a:rPr lang="en-US" sz="3200" dirty="0" err="1"/>
              <a:t>в</a:t>
            </a:r>
            <a:r>
              <a:rPr lang="en-US" sz="3200" dirty="0"/>
              <a:t> </a:t>
            </a:r>
            <a:r>
              <a:rPr lang="en-US" sz="3200" dirty="0" err="1"/>
              <a:t>классах</a:t>
            </a:r>
            <a:r>
              <a:rPr lang="en-US" sz="3200" dirty="0"/>
              <a:t>. </a:t>
            </a:r>
            <a:endParaRPr lang="ru-RU" sz="3200" dirty="0"/>
          </a:p>
        </p:txBody>
      </p:sp>
      <p:pic>
        <p:nvPicPr>
          <p:cNvPr id="7" name="Рисунок 11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998" b="-44998"/>
          <a:stretch>
            <a:fillRect/>
          </a:stretch>
        </p:blipFill>
        <p:spPr bwMode="auto">
          <a:xfrm>
            <a:off x="2163974" y="-883309"/>
            <a:ext cx="5082054" cy="56802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1195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" y="0"/>
            <a:ext cx="5105401" cy="68580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Урок</a:t>
            </a:r>
            <a:r>
              <a:rPr lang="en-US" dirty="0"/>
              <a:t> </a:t>
            </a:r>
            <a:r>
              <a:rPr lang="en-US" dirty="0" err="1"/>
              <a:t>продолжался</a:t>
            </a:r>
            <a:r>
              <a:rPr lang="en-US" dirty="0"/>
              <a:t> 20-25 </a:t>
            </a:r>
            <a:r>
              <a:rPr lang="en-US" dirty="0" err="1"/>
              <a:t>минут</a:t>
            </a:r>
            <a:r>
              <a:rPr lang="en-US" dirty="0"/>
              <a:t> – </a:t>
            </a:r>
            <a:r>
              <a:rPr lang="en-US" dirty="0" err="1"/>
              <a:t>больше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выдерживали</a:t>
            </a:r>
            <a:r>
              <a:rPr lang="en-US" dirty="0"/>
              <a:t> </a:t>
            </a:r>
            <a:r>
              <a:rPr lang="en-US" dirty="0" err="1"/>
              <a:t>ни</a:t>
            </a:r>
            <a:r>
              <a:rPr lang="en-US" dirty="0"/>
              <a:t> </a:t>
            </a:r>
            <a:r>
              <a:rPr lang="en-US" dirty="0" err="1"/>
              <a:t>учителя</a:t>
            </a:r>
            <a:r>
              <a:rPr lang="en-US" dirty="0"/>
              <a:t>, </a:t>
            </a:r>
            <a:r>
              <a:rPr lang="en-US" dirty="0" err="1"/>
              <a:t>ни</a:t>
            </a:r>
            <a:r>
              <a:rPr lang="en-US" dirty="0"/>
              <a:t> </a:t>
            </a:r>
            <a:r>
              <a:rPr lang="en-US" dirty="0" err="1"/>
              <a:t>школьники</a:t>
            </a:r>
            <a:r>
              <a:rPr lang="en-US" dirty="0"/>
              <a:t>. </a:t>
            </a:r>
            <a:endParaRPr lang="ru-RU" dirty="0"/>
          </a:p>
          <a:p>
            <a:r>
              <a:rPr lang="en-US" dirty="0" err="1"/>
              <a:t>Записей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вели</a:t>
            </a:r>
            <a:r>
              <a:rPr lang="en-US" dirty="0"/>
              <a:t>, </a:t>
            </a:r>
            <a:r>
              <a:rPr lang="en-US" dirty="0" err="1"/>
              <a:t>так</a:t>
            </a:r>
            <a:r>
              <a:rPr lang="en-US" dirty="0"/>
              <a:t> </a:t>
            </a:r>
            <a:r>
              <a:rPr lang="en-US" dirty="0" err="1"/>
              <a:t>как</a:t>
            </a:r>
            <a:r>
              <a:rPr lang="en-US" dirty="0"/>
              <a:t> </a:t>
            </a:r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неотапливаемых</a:t>
            </a:r>
            <a:r>
              <a:rPr lang="en-US" dirty="0"/>
              <a:t> </a:t>
            </a:r>
            <a:r>
              <a:rPr lang="en-US" dirty="0" err="1"/>
              <a:t>классах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только</a:t>
            </a:r>
            <a:r>
              <a:rPr lang="en-US" dirty="0"/>
              <a:t> </a:t>
            </a:r>
            <a:r>
              <a:rPr lang="en-US" dirty="0" err="1"/>
              <a:t>мерзли</a:t>
            </a:r>
            <a:r>
              <a:rPr lang="en-US" dirty="0"/>
              <a:t> </a:t>
            </a:r>
            <a:r>
              <a:rPr lang="en-US" dirty="0" err="1"/>
              <a:t>худые</a:t>
            </a:r>
            <a:r>
              <a:rPr lang="en-US" dirty="0"/>
              <a:t> </a:t>
            </a:r>
            <a:r>
              <a:rPr lang="en-US" dirty="0" err="1"/>
              <a:t>детские</a:t>
            </a:r>
            <a:r>
              <a:rPr lang="en-US" dirty="0"/>
              <a:t> </a:t>
            </a:r>
            <a:r>
              <a:rPr lang="en-US" dirty="0" err="1"/>
              <a:t>ручонки</a:t>
            </a:r>
            <a:r>
              <a:rPr lang="en-US" dirty="0"/>
              <a:t>, </a:t>
            </a:r>
            <a:r>
              <a:rPr lang="en-US" dirty="0" err="1"/>
              <a:t>но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 err="1"/>
              <a:t>чернила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 </a:t>
            </a:r>
            <a:r>
              <a:rPr lang="en-US" dirty="0" err="1"/>
              <a:t>Детей</a:t>
            </a:r>
            <a:r>
              <a:rPr lang="en-US" dirty="0"/>
              <a:t>, </a:t>
            </a:r>
            <a:r>
              <a:rPr lang="en-US" dirty="0" err="1"/>
              <a:t>продолжавших</a:t>
            </a:r>
            <a:r>
              <a:rPr lang="en-US" dirty="0"/>
              <a:t> </a:t>
            </a:r>
            <a:r>
              <a:rPr lang="en-US" dirty="0" err="1"/>
              <a:t>заниматься</a:t>
            </a:r>
            <a:r>
              <a:rPr lang="en-US" dirty="0"/>
              <a:t> </a:t>
            </a:r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суровую</a:t>
            </a:r>
            <a:r>
              <a:rPr lang="en-US" dirty="0"/>
              <a:t> </a:t>
            </a:r>
            <a:r>
              <a:rPr lang="en-US" dirty="0" err="1"/>
              <a:t>зиму</a:t>
            </a:r>
            <a:r>
              <a:rPr lang="en-US" dirty="0"/>
              <a:t> 1941/42 </a:t>
            </a:r>
            <a:r>
              <a:rPr lang="en-US" dirty="0" err="1"/>
              <a:t>годов</a:t>
            </a:r>
            <a:r>
              <a:rPr lang="en-US" dirty="0"/>
              <a:t>, </a:t>
            </a:r>
            <a:r>
              <a:rPr lang="en-US" dirty="0" err="1"/>
              <a:t>ленинградцы</a:t>
            </a:r>
            <a:r>
              <a:rPr lang="en-US" dirty="0"/>
              <a:t> </a:t>
            </a:r>
            <a:r>
              <a:rPr lang="en-US" dirty="0" err="1"/>
              <a:t>трогательно</a:t>
            </a:r>
            <a:r>
              <a:rPr lang="en-US" dirty="0"/>
              <a:t> </a:t>
            </a:r>
            <a:r>
              <a:rPr lang="en-US" dirty="0" err="1"/>
              <a:t>и</a:t>
            </a:r>
            <a:r>
              <a:rPr lang="en-US" dirty="0"/>
              <a:t> </a:t>
            </a:r>
            <a:r>
              <a:rPr lang="en-US" dirty="0" err="1"/>
              <a:t>с</a:t>
            </a:r>
            <a:r>
              <a:rPr lang="en-US" dirty="0"/>
              <a:t> </a:t>
            </a:r>
            <a:r>
              <a:rPr lang="en-US" dirty="0" err="1"/>
              <a:t>большим</a:t>
            </a:r>
            <a:r>
              <a:rPr lang="en-US" dirty="0"/>
              <a:t> </a:t>
            </a:r>
            <a:r>
              <a:rPr lang="en-US" dirty="0" err="1"/>
              <a:t>уважением</a:t>
            </a:r>
            <a:r>
              <a:rPr lang="en-US" dirty="0"/>
              <a:t> </a:t>
            </a:r>
            <a:r>
              <a:rPr lang="en-US" dirty="0" err="1"/>
              <a:t>называли</a:t>
            </a:r>
            <a:r>
              <a:rPr lang="en-US" dirty="0"/>
              <a:t> «</a:t>
            </a:r>
            <a:r>
              <a:rPr lang="en-US" dirty="0" err="1"/>
              <a:t>зимовщиками</a:t>
            </a:r>
            <a:r>
              <a:rPr lang="en-US" dirty="0"/>
              <a:t>».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err="1"/>
              <a:t>Писатель</a:t>
            </a:r>
            <a:r>
              <a:rPr lang="en-US" dirty="0"/>
              <a:t> </a:t>
            </a:r>
            <a:r>
              <a:rPr lang="en-US" dirty="0" err="1"/>
              <a:t>Александр</a:t>
            </a:r>
            <a:r>
              <a:rPr lang="en-US" dirty="0"/>
              <a:t> </a:t>
            </a:r>
            <a:r>
              <a:rPr lang="en-US" dirty="0" err="1"/>
              <a:t>Фадеев</a:t>
            </a:r>
            <a:r>
              <a:rPr lang="en-US" dirty="0"/>
              <a:t> </a:t>
            </a:r>
            <a:r>
              <a:rPr lang="en-US" dirty="0" err="1"/>
              <a:t>сказал</a:t>
            </a:r>
            <a:r>
              <a:rPr lang="en-US" dirty="0"/>
              <a:t>: «</a:t>
            </a:r>
            <a:r>
              <a:rPr lang="en-US" dirty="0" err="1"/>
              <a:t>И</a:t>
            </a:r>
            <a:r>
              <a:rPr lang="en-US" dirty="0"/>
              <a:t> </a:t>
            </a:r>
            <a:r>
              <a:rPr lang="en-US" dirty="0" err="1"/>
              <a:t>самый</a:t>
            </a:r>
            <a:r>
              <a:rPr lang="en-US" dirty="0"/>
              <a:t> </a:t>
            </a:r>
            <a:r>
              <a:rPr lang="en-US" dirty="0" err="1"/>
              <a:t>великий</a:t>
            </a:r>
            <a:r>
              <a:rPr lang="en-US" dirty="0"/>
              <a:t> </a:t>
            </a:r>
            <a:r>
              <a:rPr lang="en-US" dirty="0" err="1"/>
              <a:t>подвиг</a:t>
            </a:r>
            <a:r>
              <a:rPr lang="en-US" dirty="0"/>
              <a:t> </a:t>
            </a:r>
            <a:r>
              <a:rPr lang="en-US" dirty="0" err="1"/>
              <a:t>школьников</a:t>
            </a:r>
            <a:r>
              <a:rPr lang="en-US" dirty="0"/>
              <a:t> </a:t>
            </a:r>
            <a:r>
              <a:rPr lang="en-US" dirty="0" err="1"/>
              <a:t>Ленинграда</a:t>
            </a:r>
            <a:r>
              <a:rPr lang="en-US" dirty="0"/>
              <a:t> </a:t>
            </a:r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том</a:t>
            </a:r>
            <a:r>
              <a:rPr lang="en-US" dirty="0"/>
              <a:t>, </a:t>
            </a:r>
            <a:r>
              <a:rPr lang="en-US" dirty="0" err="1"/>
              <a:t>что</a:t>
            </a:r>
            <a:r>
              <a:rPr lang="en-US" dirty="0"/>
              <a:t> </a:t>
            </a:r>
            <a:r>
              <a:rPr lang="en-US" dirty="0" err="1"/>
              <a:t>они</a:t>
            </a:r>
            <a:r>
              <a:rPr lang="en-US" dirty="0"/>
              <a:t> </a:t>
            </a:r>
            <a:r>
              <a:rPr lang="en-US" dirty="0" err="1"/>
              <a:t>учились</a:t>
            </a:r>
            <a:r>
              <a:rPr lang="en-US" dirty="0"/>
              <a:t>».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9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2" r="18542"/>
          <a:stretch>
            <a:fillRect/>
          </a:stretch>
        </p:blipFill>
        <p:spPr bwMode="auto">
          <a:xfrm>
            <a:off x="5105400" y="1055870"/>
            <a:ext cx="403860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9438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343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Geneva</vt:lpstr>
      <vt:lpstr>Тема Office</vt:lpstr>
      <vt:lpstr>Выполнила:учитель начальных классов Лунина С.Г.</vt:lpstr>
      <vt:lpstr>Блокада в цифрах</vt:lpstr>
      <vt:lpstr> Ленинград в блокаде  </vt:lpstr>
      <vt:lpstr>Презентация PowerPoint</vt:lpstr>
      <vt:lpstr>Школы в блокадном  Ленинграде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Xia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Тарасенко Кира 4 «Б»</dc:title>
  <dc:creator>Григорий Тарасенко</dc:creator>
  <cp:lastModifiedBy>user</cp:lastModifiedBy>
  <cp:revision>23</cp:revision>
  <dcterms:created xsi:type="dcterms:W3CDTF">2019-05-08T18:09:26Z</dcterms:created>
  <dcterms:modified xsi:type="dcterms:W3CDTF">2023-11-13T13:53:37Z</dcterms:modified>
</cp:coreProperties>
</file>