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764433864_456239052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764433864_456239054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vsegda-pomnim.com/uploads/posts/2022-04/1648937641_7-vsegda-pomnim-com-p-osennii-les-kartinki-foto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64433864_45623905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vsegda-pomnim.com/uploads/posts/2022-04/1648937641_7-vsegda-pomnim-com-p-osennii-les-kartinki-foto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764433864_45623905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.forfun.com/fetch/24/24161ee6a57e15e64d5e2b932d450bfc.jpeg?w=1470&amp;r=0.56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26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s://pngimg.com/uploads/pigeon/pigeon_PNG5459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686"/>
            <a:ext cx="2714620" cy="2714620"/>
          </a:xfrm>
          <a:prstGeom prst="rect">
            <a:avLst/>
          </a:prstGeom>
          <a:noFill/>
        </p:spPr>
      </p:pic>
      <p:pic>
        <p:nvPicPr>
          <p:cNvPr id="18440" name="Picture 8" descr="https://shareslide.ru/img/thumbs/e65fc06155bb1b17263b4a5ca046a7a0-8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8604"/>
            <a:ext cx="3857599" cy="2893199"/>
          </a:xfrm>
          <a:prstGeom prst="rect">
            <a:avLst/>
          </a:prstGeom>
          <a:noFill/>
        </p:spPr>
      </p:pic>
      <p:pic>
        <p:nvPicPr>
          <p:cNvPr id="18442" name="Picture 10" descr="https://pofoto.club/uploads/posts/2021-12/1640409399_1-pofoto-club-p-sinitsa-foto-dlya-detei-na-prozrachnom-fon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357694"/>
            <a:ext cx="3155874" cy="2143364"/>
          </a:xfrm>
          <a:prstGeom prst="rect">
            <a:avLst/>
          </a:prstGeom>
          <a:noFill/>
        </p:spPr>
      </p:pic>
      <p:pic>
        <p:nvPicPr>
          <p:cNvPr id="18444" name="Picture 12" descr="https://poknok.art/uploads/posts/2022-12/1670788152_1-poknok-art-p-vorobei-foto-na-belom-fone-dlya-detei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756028"/>
            <a:ext cx="2051137" cy="146998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pofoto.club/uploads/posts/2021-12/1640409399_1-pofoto-club-p-sinitsa-foto-dlya-detei-na-prozrachnom-f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786190"/>
            <a:ext cx="3155874" cy="2143364"/>
          </a:xfrm>
          <a:prstGeom prst="rect">
            <a:avLst/>
          </a:prstGeom>
          <a:noFill/>
        </p:spPr>
      </p:pic>
      <p:pic>
        <p:nvPicPr>
          <p:cNvPr id="3" name="Picture 10" descr="https://pofoto.club/uploads/posts/2021-12/1640409399_1-pofoto-club-p-sinitsa-foto-dlya-detei-na-prozrachnom-f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785794"/>
            <a:ext cx="3155874" cy="2143364"/>
          </a:xfrm>
          <a:prstGeom prst="rect">
            <a:avLst/>
          </a:prstGeom>
          <a:noFill/>
        </p:spPr>
      </p:pic>
      <p:pic>
        <p:nvPicPr>
          <p:cNvPr id="19458" name="Picture 2" descr="https://markik.ru/800/600/https/woodtoolsimg.ru/frm_ext/attachments3/59/626889_5081821feb58a2bd91da1ac125f055fa83ab07e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11695" cy="3683771"/>
          </a:xfrm>
          <a:prstGeom prst="rect">
            <a:avLst/>
          </a:prstGeom>
          <a:noFill/>
        </p:spPr>
      </p:pic>
      <p:sp>
        <p:nvSpPr>
          <p:cNvPr id="19460" name="AutoShape 4" descr="https://cdn.health-alphabet.com/co-jesz/3309191/proso_-_waciwoci_i_zastosowanie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cdn.health-alphabet.com/co-jesz/3309191/proso_-_waciwoci_i_zastosowanie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cdn.health-alphabet.com/co-jesz/3309191/proso_-_waciwoci_i_zastosowanie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6" name="Picture 10" descr="https://thumbs.dreamstime.com/b/%D1%81%D0%B5%D0%BC%D0%B5%D0%BD%D0%B0-%D0%BF%D1%88%D0%B5%D0%BD%D0%B0-534584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6"/>
            <a:ext cx="2475742" cy="1652558"/>
          </a:xfrm>
          <a:prstGeom prst="rect">
            <a:avLst/>
          </a:prstGeom>
          <a:noFill/>
        </p:spPr>
      </p:pic>
      <p:pic>
        <p:nvPicPr>
          <p:cNvPr id="19468" name="Picture 12" descr="https://thumbs.dreamstime.com/b/%D1%87%D0%B0%D1%81%D1%82%D1%8C-%D1%88%D0%BF%D0%B8%D0%BA%D0%B0-591526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500570"/>
            <a:ext cx="2846385" cy="187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PresentationFormat>Экран (4:3)</PresentationFormat>
  <Paragraphs>0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2023-11-12T16:55:44Z</dcterms:created>
  <dcterms:modified xsi:type="dcterms:W3CDTF">2023-11-12T17:49:06Z</dcterms:modified>
</cp:coreProperties>
</file>