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60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59" r:id="rId12"/>
  </p:sldIdLst>
  <p:sldSz cx="9144000" cy="6858000" type="screen4x3"/>
  <p:notesSz cx="6858000" cy="9144000"/>
  <p:embeddedFontLst>
    <p:embeddedFont>
      <p:font typeface="Comic Sans MS" panose="030F0702030302020204" pitchFamily="66" charset="0"/>
      <p:regular r:id="rId14"/>
      <p:bold r:id="rId15"/>
      <p:italic r:id="rId16"/>
      <p:bold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009AF-C92F-4972-949C-A643DBEDB448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CC2CA-F987-449D-B19E-44293AF1A4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007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C2CA-F987-449D-B19E-44293AF1A4B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062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869160"/>
            <a:ext cx="9144000" cy="19888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548" y="6237312"/>
            <a:ext cx="9144000" cy="262956"/>
            <a:chOff x="0" y="0"/>
            <a:chExt cx="9144000" cy="262956"/>
          </a:xfrm>
        </p:grpSpPr>
        <p:sp>
          <p:nvSpPr>
            <p:cNvPr id="14" name="Прямоугольник 13"/>
            <p:cNvSpPr/>
            <p:nvPr userDrawn="1"/>
          </p:nvSpPr>
          <p:spPr>
            <a:xfrm>
              <a:off x="0" y="0"/>
              <a:ext cx="3131840" cy="260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 userDrawn="1"/>
          </p:nvSpPr>
          <p:spPr>
            <a:xfrm>
              <a:off x="3131840" y="88"/>
              <a:ext cx="2881416" cy="2606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 userDrawn="1"/>
          </p:nvSpPr>
          <p:spPr>
            <a:xfrm>
              <a:off x="6012160" y="2308"/>
              <a:ext cx="3131840" cy="260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Группа 16"/>
          <p:cNvGrpSpPr/>
          <p:nvPr userDrawn="1"/>
        </p:nvGrpSpPr>
        <p:grpSpPr>
          <a:xfrm>
            <a:off x="0" y="0"/>
            <a:ext cx="9144000" cy="262956"/>
            <a:chOff x="0" y="0"/>
            <a:chExt cx="9144000" cy="262956"/>
          </a:xfrm>
        </p:grpSpPr>
        <p:sp>
          <p:nvSpPr>
            <p:cNvPr id="18" name="Прямоугольник 17"/>
            <p:cNvSpPr/>
            <p:nvPr userDrawn="1"/>
          </p:nvSpPr>
          <p:spPr>
            <a:xfrm>
              <a:off x="0" y="0"/>
              <a:ext cx="3131840" cy="2606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 userDrawn="1"/>
          </p:nvSpPr>
          <p:spPr>
            <a:xfrm>
              <a:off x="3131840" y="88"/>
              <a:ext cx="2881416" cy="2606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 userDrawn="1"/>
          </p:nvSpPr>
          <p:spPr>
            <a:xfrm>
              <a:off x="6012160" y="2308"/>
              <a:ext cx="3131840" cy="2606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" name="TextBox 20"/>
          <p:cNvSpPr txBox="1"/>
          <p:nvPr userDrawn="1"/>
        </p:nvSpPr>
        <p:spPr>
          <a:xfrm>
            <a:off x="9830" y="6642556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70C0"/>
                </a:solidFill>
              </a:rPr>
              <a:t>@Linda</a:t>
            </a:r>
            <a:endParaRPr lang="ru-RU" sz="800" dirty="0">
              <a:solidFill>
                <a:srgbClr val="0070C0"/>
              </a:solidFill>
            </a:endParaRPr>
          </a:p>
        </p:txBody>
      </p:sp>
      <p:grpSp>
        <p:nvGrpSpPr>
          <p:cNvPr id="22" name="Группа 21"/>
          <p:cNvGrpSpPr/>
          <p:nvPr userDrawn="1"/>
        </p:nvGrpSpPr>
        <p:grpSpPr>
          <a:xfrm>
            <a:off x="6813211" y="3861048"/>
            <a:ext cx="2143139" cy="2071702"/>
            <a:chOff x="6000761" y="1785926"/>
            <a:chExt cx="3000395" cy="2857520"/>
          </a:xfrm>
          <a:solidFill>
            <a:srgbClr val="FF0000"/>
          </a:solidFill>
        </p:grpSpPr>
        <p:sp>
          <p:nvSpPr>
            <p:cNvPr id="23" name="Овал 22"/>
            <p:cNvSpPr/>
            <p:nvPr/>
          </p:nvSpPr>
          <p:spPr>
            <a:xfrm>
              <a:off x="7286644" y="3418795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7286644" y="1785926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 rot="19203124">
              <a:off x="7894386" y="3232001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 rot="2676520">
              <a:off x="7921349" y="1986131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 rot="16200000">
              <a:off x="8154105" y="2571744"/>
              <a:ext cx="408217" cy="128588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 rot="2396876" flipH="1">
              <a:off x="6669734" y="3232001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 rot="18923480" flipH="1">
              <a:off x="6654786" y="1974346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 rot="16200000">
              <a:off x="6439594" y="2571744"/>
              <a:ext cx="408217" cy="128588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7164178" y="2952261"/>
              <a:ext cx="612326" cy="524851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262956"/>
            <a:chOff x="0" y="0"/>
            <a:chExt cx="9144000" cy="262956"/>
          </a:xfrm>
        </p:grpSpPr>
        <p:sp>
          <p:nvSpPr>
            <p:cNvPr id="8" name="Прямоугольник 7"/>
            <p:cNvSpPr/>
            <p:nvPr userDrawn="1"/>
          </p:nvSpPr>
          <p:spPr>
            <a:xfrm>
              <a:off x="0" y="0"/>
              <a:ext cx="3131840" cy="2606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9" name="Прямоугольник 8"/>
            <p:cNvSpPr/>
            <p:nvPr userDrawn="1"/>
          </p:nvSpPr>
          <p:spPr>
            <a:xfrm>
              <a:off x="3131840" y="88"/>
              <a:ext cx="2881416" cy="2606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10" name="Прямоугольник 9"/>
            <p:cNvSpPr/>
            <p:nvPr userDrawn="1"/>
          </p:nvSpPr>
          <p:spPr>
            <a:xfrm>
              <a:off x="6012160" y="2308"/>
              <a:ext cx="3131840" cy="2606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2"/>
                </a:solidFill>
              </a:endParaRPr>
            </a:p>
          </p:txBody>
        </p:sp>
      </p:grpSp>
      <p:grpSp>
        <p:nvGrpSpPr>
          <p:cNvPr id="11" name="Группа 10"/>
          <p:cNvGrpSpPr/>
          <p:nvPr userDrawn="1"/>
        </p:nvGrpSpPr>
        <p:grpSpPr>
          <a:xfrm>
            <a:off x="1096" y="6605677"/>
            <a:ext cx="9144000" cy="262956"/>
            <a:chOff x="0" y="0"/>
            <a:chExt cx="9144000" cy="262956"/>
          </a:xfrm>
        </p:grpSpPr>
        <p:sp>
          <p:nvSpPr>
            <p:cNvPr id="12" name="Прямоугольник 11"/>
            <p:cNvSpPr/>
            <p:nvPr userDrawn="1"/>
          </p:nvSpPr>
          <p:spPr>
            <a:xfrm>
              <a:off x="0" y="0"/>
              <a:ext cx="3131840" cy="260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70C0"/>
                </a:solidFill>
              </a:endParaRPr>
            </a:p>
          </p:txBody>
        </p:sp>
        <p:sp>
          <p:nvSpPr>
            <p:cNvPr id="13" name="Прямоугольник 12"/>
            <p:cNvSpPr/>
            <p:nvPr userDrawn="1"/>
          </p:nvSpPr>
          <p:spPr>
            <a:xfrm>
              <a:off x="3131840" y="88"/>
              <a:ext cx="2881416" cy="2606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 userDrawn="1"/>
          </p:nvSpPr>
          <p:spPr>
            <a:xfrm>
              <a:off x="6012160" y="2308"/>
              <a:ext cx="3131840" cy="260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TextBox 14"/>
          <p:cNvSpPr txBox="1"/>
          <p:nvPr userDrawn="1"/>
        </p:nvSpPr>
        <p:spPr>
          <a:xfrm>
            <a:off x="9830" y="6642556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70C0"/>
                </a:solidFill>
              </a:rPr>
              <a:t>@Linda</a:t>
            </a:r>
            <a:endParaRPr lang="ru-RU" sz="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262956"/>
            <a:chOff x="0" y="0"/>
            <a:chExt cx="9144000" cy="262956"/>
          </a:xfrm>
        </p:grpSpPr>
        <p:sp>
          <p:nvSpPr>
            <p:cNvPr id="8" name="Прямоугольник 7"/>
            <p:cNvSpPr/>
            <p:nvPr userDrawn="1"/>
          </p:nvSpPr>
          <p:spPr>
            <a:xfrm>
              <a:off x="0" y="0"/>
              <a:ext cx="3131840" cy="2606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9" name="Прямоугольник 8"/>
            <p:cNvSpPr/>
            <p:nvPr userDrawn="1"/>
          </p:nvSpPr>
          <p:spPr>
            <a:xfrm>
              <a:off x="3131840" y="88"/>
              <a:ext cx="2881416" cy="2606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10" name="Прямоугольник 9"/>
            <p:cNvSpPr/>
            <p:nvPr userDrawn="1"/>
          </p:nvSpPr>
          <p:spPr>
            <a:xfrm>
              <a:off x="6012160" y="2308"/>
              <a:ext cx="3131840" cy="2606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2"/>
                </a:solidFill>
              </a:endParaRPr>
            </a:p>
          </p:txBody>
        </p:sp>
      </p:grpSp>
      <p:grpSp>
        <p:nvGrpSpPr>
          <p:cNvPr id="11" name="Группа 10"/>
          <p:cNvGrpSpPr/>
          <p:nvPr userDrawn="1"/>
        </p:nvGrpSpPr>
        <p:grpSpPr>
          <a:xfrm>
            <a:off x="0" y="6109378"/>
            <a:ext cx="9144000" cy="262956"/>
            <a:chOff x="0" y="0"/>
            <a:chExt cx="9144000" cy="262956"/>
          </a:xfrm>
        </p:grpSpPr>
        <p:sp>
          <p:nvSpPr>
            <p:cNvPr id="12" name="Прямоугольник 11"/>
            <p:cNvSpPr/>
            <p:nvPr userDrawn="1"/>
          </p:nvSpPr>
          <p:spPr>
            <a:xfrm>
              <a:off x="0" y="0"/>
              <a:ext cx="3131840" cy="260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 userDrawn="1"/>
          </p:nvSpPr>
          <p:spPr>
            <a:xfrm>
              <a:off x="3131840" y="88"/>
              <a:ext cx="2881416" cy="2606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 userDrawn="1"/>
          </p:nvSpPr>
          <p:spPr>
            <a:xfrm>
              <a:off x="6012160" y="2308"/>
              <a:ext cx="3131840" cy="260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TextBox 14"/>
          <p:cNvSpPr txBox="1"/>
          <p:nvPr userDrawn="1"/>
        </p:nvSpPr>
        <p:spPr>
          <a:xfrm>
            <a:off x="9830" y="6642556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70C0"/>
                </a:solidFill>
              </a:rPr>
              <a:t>@Linda</a:t>
            </a:r>
            <a:endParaRPr lang="ru-RU" sz="800" dirty="0">
              <a:solidFill>
                <a:srgbClr val="0070C0"/>
              </a:solidFill>
            </a:endParaRPr>
          </a:p>
        </p:txBody>
      </p:sp>
      <p:grpSp>
        <p:nvGrpSpPr>
          <p:cNvPr id="16" name="Группа 15"/>
          <p:cNvGrpSpPr/>
          <p:nvPr userDrawn="1"/>
        </p:nvGrpSpPr>
        <p:grpSpPr>
          <a:xfrm>
            <a:off x="7979857" y="5697268"/>
            <a:ext cx="1080000" cy="1080000"/>
            <a:chOff x="6000761" y="1785926"/>
            <a:chExt cx="3000395" cy="2857520"/>
          </a:xfrm>
          <a:solidFill>
            <a:srgbClr val="FF0000"/>
          </a:solidFill>
        </p:grpSpPr>
        <p:sp>
          <p:nvSpPr>
            <p:cNvPr id="17" name="Овал 16"/>
            <p:cNvSpPr/>
            <p:nvPr/>
          </p:nvSpPr>
          <p:spPr>
            <a:xfrm>
              <a:off x="7286644" y="3418795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7286644" y="1785926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 rot="19203124">
              <a:off x="7894386" y="3232001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 rot="2676520">
              <a:off x="7921349" y="1986131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 rot="16200000">
              <a:off x="8154105" y="2571744"/>
              <a:ext cx="408217" cy="128588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 rot="2396876" flipH="1">
              <a:off x="6669734" y="3232001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 rot="18923480" flipH="1">
              <a:off x="6654786" y="1974346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 rot="16200000">
              <a:off x="6439594" y="2571744"/>
              <a:ext cx="408217" cy="128588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7164178" y="2952261"/>
              <a:ext cx="612326" cy="524851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682077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Группа 7"/>
          <p:cNvGrpSpPr/>
          <p:nvPr userDrawn="1"/>
        </p:nvGrpSpPr>
        <p:grpSpPr>
          <a:xfrm rot="5400000">
            <a:off x="-3299830" y="3297522"/>
            <a:ext cx="6858000" cy="262956"/>
            <a:chOff x="0" y="0"/>
            <a:chExt cx="9144000" cy="262956"/>
          </a:xfrm>
        </p:grpSpPr>
        <p:sp>
          <p:nvSpPr>
            <p:cNvPr id="9" name="Прямоугольник 8"/>
            <p:cNvSpPr/>
            <p:nvPr userDrawn="1"/>
          </p:nvSpPr>
          <p:spPr>
            <a:xfrm>
              <a:off x="0" y="0"/>
              <a:ext cx="3131840" cy="2606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 userDrawn="1"/>
          </p:nvSpPr>
          <p:spPr>
            <a:xfrm>
              <a:off x="3131840" y="88"/>
              <a:ext cx="2881416" cy="2606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 userDrawn="1"/>
          </p:nvSpPr>
          <p:spPr>
            <a:xfrm>
              <a:off x="6012160" y="2308"/>
              <a:ext cx="3131840" cy="2606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 userDrawn="1"/>
        </p:nvGrpSpPr>
        <p:grpSpPr>
          <a:xfrm rot="5400000">
            <a:off x="5583522" y="3297522"/>
            <a:ext cx="6858000" cy="262956"/>
            <a:chOff x="0" y="0"/>
            <a:chExt cx="9144000" cy="262956"/>
          </a:xfrm>
        </p:grpSpPr>
        <p:sp>
          <p:nvSpPr>
            <p:cNvPr id="13" name="Прямоугольник 12"/>
            <p:cNvSpPr/>
            <p:nvPr userDrawn="1"/>
          </p:nvSpPr>
          <p:spPr>
            <a:xfrm>
              <a:off x="0" y="0"/>
              <a:ext cx="3131840" cy="260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 userDrawn="1"/>
          </p:nvSpPr>
          <p:spPr>
            <a:xfrm>
              <a:off x="3131840" y="88"/>
              <a:ext cx="2881416" cy="2606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 userDrawn="1"/>
          </p:nvSpPr>
          <p:spPr>
            <a:xfrm>
              <a:off x="6012160" y="2308"/>
              <a:ext cx="3131840" cy="260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9830" y="6642556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70C0"/>
                </a:solidFill>
              </a:rPr>
              <a:t>@Linda</a:t>
            </a:r>
            <a:endParaRPr lang="ru-RU" sz="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Группа 7"/>
          <p:cNvGrpSpPr/>
          <p:nvPr userDrawn="1"/>
        </p:nvGrpSpPr>
        <p:grpSpPr>
          <a:xfrm rot="5400000">
            <a:off x="-2807206" y="3300931"/>
            <a:ext cx="6858000" cy="262956"/>
            <a:chOff x="0" y="0"/>
            <a:chExt cx="9144000" cy="262956"/>
          </a:xfrm>
        </p:grpSpPr>
        <p:sp>
          <p:nvSpPr>
            <p:cNvPr id="9" name="Прямоугольник 8"/>
            <p:cNvSpPr/>
            <p:nvPr userDrawn="1"/>
          </p:nvSpPr>
          <p:spPr>
            <a:xfrm>
              <a:off x="0" y="0"/>
              <a:ext cx="3131840" cy="2606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 userDrawn="1"/>
          </p:nvSpPr>
          <p:spPr>
            <a:xfrm>
              <a:off x="3131840" y="88"/>
              <a:ext cx="2881416" cy="2606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 userDrawn="1"/>
          </p:nvSpPr>
          <p:spPr>
            <a:xfrm>
              <a:off x="6012160" y="2308"/>
              <a:ext cx="3131840" cy="2606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 userDrawn="1"/>
        </p:nvGrpSpPr>
        <p:grpSpPr>
          <a:xfrm rot="5400000">
            <a:off x="5583522" y="3297522"/>
            <a:ext cx="6858000" cy="262956"/>
            <a:chOff x="0" y="0"/>
            <a:chExt cx="9144000" cy="262956"/>
          </a:xfrm>
        </p:grpSpPr>
        <p:sp>
          <p:nvSpPr>
            <p:cNvPr id="13" name="Прямоугольник 12"/>
            <p:cNvSpPr/>
            <p:nvPr userDrawn="1"/>
          </p:nvSpPr>
          <p:spPr>
            <a:xfrm>
              <a:off x="0" y="0"/>
              <a:ext cx="3131840" cy="260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 userDrawn="1"/>
          </p:nvSpPr>
          <p:spPr>
            <a:xfrm>
              <a:off x="3131840" y="88"/>
              <a:ext cx="2881416" cy="2606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 userDrawn="1"/>
          </p:nvSpPr>
          <p:spPr>
            <a:xfrm>
              <a:off x="6012160" y="2308"/>
              <a:ext cx="3131840" cy="260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9830" y="6642556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70C0"/>
                </a:solidFill>
              </a:rPr>
              <a:t>@Linda</a:t>
            </a:r>
            <a:endParaRPr lang="ru-RU" sz="800" dirty="0">
              <a:solidFill>
                <a:srgbClr val="0070C0"/>
              </a:solidFill>
            </a:endParaRPr>
          </a:p>
        </p:txBody>
      </p:sp>
      <p:grpSp>
        <p:nvGrpSpPr>
          <p:cNvPr id="17" name="Группа 16"/>
          <p:cNvGrpSpPr/>
          <p:nvPr userDrawn="1"/>
        </p:nvGrpSpPr>
        <p:grpSpPr>
          <a:xfrm>
            <a:off x="81794" y="634222"/>
            <a:ext cx="1080000" cy="1080000"/>
            <a:chOff x="6000761" y="1785926"/>
            <a:chExt cx="3000395" cy="2857520"/>
          </a:xfrm>
          <a:solidFill>
            <a:srgbClr val="FF0000"/>
          </a:solidFill>
        </p:grpSpPr>
        <p:sp>
          <p:nvSpPr>
            <p:cNvPr id="18" name="Овал 17"/>
            <p:cNvSpPr/>
            <p:nvPr/>
          </p:nvSpPr>
          <p:spPr>
            <a:xfrm>
              <a:off x="7286644" y="3418795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7286644" y="1785926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 rot="19203124">
              <a:off x="7894386" y="3232001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 rot="2676520">
              <a:off x="7921349" y="1986131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 rot="16200000">
              <a:off x="8154105" y="2571744"/>
              <a:ext cx="408217" cy="128588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 rot="2396876" flipH="1">
              <a:off x="6669734" y="3232001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 rot="18923480" flipH="1">
              <a:off x="6654786" y="1974346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 rot="16200000">
              <a:off x="6439594" y="2571744"/>
              <a:ext cx="408217" cy="128588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7164178" y="2952261"/>
              <a:ext cx="612326" cy="524851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 userDrawn="1"/>
        </p:nvGrpSpPr>
        <p:grpSpPr>
          <a:xfrm>
            <a:off x="81406" y="5125703"/>
            <a:ext cx="1080000" cy="1080000"/>
            <a:chOff x="6000761" y="1785926"/>
            <a:chExt cx="3000395" cy="2857520"/>
          </a:xfrm>
          <a:solidFill>
            <a:srgbClr val="FF0000"/>
          </a:solidFill>
        </p:grpSpPr>
        <p:sp>
          <p:nvSpPr>
            <p:cNvPr id="28" name="Овал 27"/>
            <p:cNvSpPr/>
            <p:nvPr/>
          </p:nvSpPr>
          <p:spPr>
            <a:xfrm>
              <a:off x="7286644" y="3418795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7286644" y="1785926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 rot="19203124">
              <a:off x="7894386" y="3232001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 rot="2676520">
              <a:off x="7921349" y="1986131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 rot="16200000">
              <a:off x="8154105" y="2571744"/>
              <a:ext cx="408217" cy="128588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 rot="2396876" flipH="1">
              <a:off x="6669734" y="3232001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 rot="18923480" flipH="1">
              <a:off x="6654786" y="1974346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 rot="16200000">
              <a:off x="6439594" y="2571744"/>
              <a:ext cx="408217" cy="128588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7164178" y="2952261"/>
              <a:ext cx="612326" cy="524851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 userDrawn="1"/>
        </p:nvGrpSpPr>
        <p:grpSpPr>
          <a:xfrm>
            <a:off x="82182" y="2881619"/>
            <a:ext cx="1080000" cy="1080000"/>
            <a:chOff x="6000761" y="1785926"/>
            <a:chExt cx="3000395" cy="2857520"/>
          </a:xfrm>
          <a:solidFill>
            <a:srgbClr val="FF0000"/>
          </a:solidFill>
        </p:grpSpPr>
        <p:sp>
          <p:nvSpPr>
            <p:cNvPr id="58" name="Овал 57"/>
            <p:cNvSpPr/>
            <p:nvPr/>
          </p:nvSpPr>
          <p:spPr>
            <a:xfrm>
              <a:off x="7286644" y="3418795"/>
              <a:ext cx="428628" cy="1224651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7286644" y="1785926"/>
              <a:ext cx="428628" cy="1224651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 rot="19203124">
              <a:off x="7894386" y="3232001"/>
              <a:ext cx="428628" cy="1224651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 rot="2676520">
              <a:off x="7921349" y="1986131"/>
              <a:ext cx="428628" cy="1224651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 rot="16200000">
              <a:off x="8154105" y="2571744"/>
              <a:ext cx="408217" cy="128588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 rot="2396876" flipH="1">
              <a:off x="6669734" y="3232001"/>
              <a:ext cx="428628" cy="1224651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 rot="18923480" flipH="1">
              <a:off x="6654786" y="1974346"/>
              <a:ext cx="428628" cy="1224651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 rot="16200000">
              <a:off x="6439594" y="2571744"/>
              <a:ext cx="408217" cy="128588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7164178" y="2952261"/>
              <a:ext cx="612326" cy="524851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964241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70C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 rot="5400000">
            <a:off x="-3299830" y="3297522"/>
            <a:ext cx="6858000" cy="262956"/>
            <a:chOff x="0" y="0"/>
            <a:chExt cx="9144000" cy="262956"/>
          </a:xfrm>
        </p:grpSpPr>
        <p:sp>
          <p:nvSpPr>
            <p:cNvPr id="8" name="Прямоугольник 7"/>
            <p:cNvSpPr/>
            <p:nvPr userDrawn="1"/>
          </p:nvSpPr>
          <p:spPr>
            <a:xfrm>
              <a:off x="0" y="0"/>
              <a:ext cx="3131840" cy="2606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 userDrawn="1"/>
          </p:nvSpPr>
          <p:spPr>
            <a:xfrm>
              <a:off x="3131840" y="88"/>
              <a:ext cx="2881416" cy="2606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 userDrawn="1"/>
          </p:nvSpPr>
          <p:spPr>
            <a:xfrm>
              <a:off x="6012160" y="2308"/>
              <a:ext cx="3131840" cy="2606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 userDrawn="1"/>
        </p:nvGrpSpPr>
        <p:grpSpPr>
          <a:xfrm>
            <a:off x="1096" y="6605677"/>
            <a:ext cx="9144000" cy="262956"/>
            <a:chOff x="0" y="0"/>
            <a:chExt cx="9144000" cy="262956"/>
          </a:xfrm>
        </p:grpSpPr>
        <p:sp>
          <p:nvSpPr>
            <p:cNvPr id="12" name="Прямоугольник 11"/>
            <p:cNvSpPr/>
            <p:nvPr userDrawn="1"/>
          </p:nvSpPr>
          <p:spPr>
            <a:xfrm>
              <a:off x="0" y="0"/>
              <a:ext cx="3131840" cy="260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 userDrawn="1"/>
          </p:nvSpPr>
          <p:spPr>
            <a:xfrm>
              <a:off x="3131840" y="88"/>
              <a:ext cx="2881416" cy="2606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 userDrawn="1"/>
          </p:nvSpPr>
          <p:spPr>
            <a:xfrm>
              <a:off x="6012160" y="2308"/>
              <a:ext cx="3131840" cy="260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TextBox 14"/>
          <p:cNvSpPr txBox="1"/>
          <p:nvPr userDrawn="1"/>
        </p:nvSpPr>
        <p:spPr>
          <a:xfrm>
            <a:off x="9830" y="6642556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70C0"/>
                </a:solidFill>
              </a:rPr>
              <a:t>@Linda</a:t>
            </a:r>
            <a:endParaRPr lang="ru-RU" sz="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70C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 rot="5400000">
            <a:off x="-3299830" y="3297522"/>
            <a:ext cx="6858000" cy="262956"/>
            <a:chOff x="0" y="0"/>
            <a:chExt cx="9144000" cy="262956"/>
          </a:xfrm>
        </p:grpSpPr>
        <p:sp>
          <p:nvSpPr>
            <p:cNvPr id="8" name="Прямоугольник 7"/>
            <p:cNvSpPr/>
            <p:nvPr userDrawn="1"/>
          </p:nvSpPr>
          <p:spPr>
            <a:xfrm>
              <a:off x="0" y="0"/>
              <a:ext cx="3131840" cy="2606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 userDrawn="1"/>
          </p:nvSpPr>
          <p:spPr>
            <a:xfrm>
              <a:off x="3131840" y="88"/>
              <a:ext cx="2881416" cy="2606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 userDrawn="1"/>
          </p:nvSpPr>
          <p:spPr>
            <a:xfrm>
              <a:off x="6012160" y="2308"/>
              <a:ext cx="3131840" cy="2606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 userDrawn="1"/>
        </p:nvGrpSpPr>
        <p:grpSpPr>
          <a:xfrm>
            <a:off x="1096" y="6605677"/>
            <a:ext cx="9144000" cy="262956"/>
            <a:chOff x="0" y="0"/>
            <a:chExt cx="9144000" cy="262956"/>
          </a:xfrm>
        </p:grpSpPr>
        <p:sp>
          <p:nvSpPr>
            <p:cNvPr id="12" name="Прямоугольник 11"/>
            <p:cNvSpPr/>
            <p:nvPr userDrawn="1"/>
          </p:nvSpPr>
          <p:spPr>
            <a:xfrm>
              <a:off x="0" y="0"/>
              <a:ext cx="3131840" cy="260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 userDrawn="1"/>
          </p:nvSpPr>
          <p:spPr>
            <a:xfrm>
              <a:off x="3131840" y="88"/>
              <a:ext cx="2881416" cy="2606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 userDrawn="1"/>
          </p:nvSpPr>
          <p:spPr>
            <a:xfrm>
              <a:off x="6012160" y="2308"/>
              <a:ext cx="3131840" cy="260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TextBox 14"/>
          <p:cNvSpPr txBox="1"/>
          <p:nvPr userDrawn="1"/>
        </p:nvSpPr>
        <p:spPr>
          <a:xfrm>
            <a:off x="9830" y="6642556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70C0"/>
                </a:solidFill>
              </a:rPr>
              <a:t>@Linda</a:t>
            </a:r>
            <a:endParaRPr lang="ru-RU" sz="800" dirty="0">
              <a:solidFill>
                <a:srgbClr val="0070C0"/>
              </a:solidFill>
            </a:endParaRPr>
          </a:p>
        </p:txBody>
      </p:sp>
      <p:grpSp>
        <p:nvGrpSpPr>
          <p:cNvPr id="16" name="Группа 15"/>
          <p:cNvGrpSpPr/>
          <p:nvPr userDrawn="1"/>
        </p:nvGrpSpPr>
        <p:grpSpPr>
          <a:xfrm>
            <a:off x="7973797" y="94440"/>
            <a:ext cx="1080000" cy="1080000"/>
            <a:chOff x="6000761" y="1785926"/>
            <a:chExt cx="3000395" cy="2857520"/>
          </a:xfrm>
          <a:solidFill>
            <a:srgbClr val="FF0000"/>
          </a:solidFill>
        </p:grpSpPr>
        <p:sp>
          <p:nvSpPr>
            <p:cNvPr id="17" name="Овал 16"/>
            <p:cNvSpPr/>
            <p:nvPr/>
          </p:nvSpPr>
          <p:spPr>
            <a:xfrm>
              <a:off x="7286644" y="3418795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7286644" y="1785926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 rot="19203124">
              <a:off x="7894386" y="3232001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 rot="2676520">
              <a:off x="7921349" y="1986131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 rot="16200000">
              <a:off x="8154105" y="2571744"/>
              <a:ext cx="408217" cy="128588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 rot="2396876" flipH="1">
              <a:off x="6669734" y="3232001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 rot="18923480" flipH="1">
              <a:off x="6654786" y="1974346"/>
              <a:ext cx="428628" cy="1224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 rot="16200000">
              <a:off x="6439594" y="2571744"/>
              <a:ext cx="408217" cy="128588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7164178" y="2952261"/>
              <a:ext cx="612326" cy="524851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064197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9830" y="6642556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tx2"/>
                </a:solidFill>
              </a:rPr>
              <a:t>@Linda</a:t>
            </a:r>
            <a:endParaRPr lang="ru-RU" sz="8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61" r:id="rId5"/>
    <p:sldLayoutId id="2147483651" r:id="rId6"/>
    <p:sldLayoutId id="214748366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5">
                    <a:lumMod val="75000"/>
                  </a:schemeClr>
                </a:solidFill>
              </a:rPr>
              <a:t>Интерактивный весенний кроссворд</a:t>
            </a:r>
            <a:endParaRPr lang="ru-RU" sz="6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400800" cy="1752600"/>
          </a:xfrm>
        </p:spPr>
        <p:txBody>
          <a:bodyPr/>
          <a:lstStyle/>
          <a:p>
            <a:r>
              <a:rPr lang="ru-RU" dirty="0"/>
              <a:t>3</a:t>
            </a:r>
            <a:r>
              <a:rPr lang="ru-RU" dirty="0" smtClean="0"/>
              <a:t> класс</a:t>
            </a:r>
            <a:endParaRPr lang="ru-RU" dirty="0"/>
          </a:p>
        </p:txBody>
      </p:sp>
      <p:pic>
        <p:nvPicPr>
          <p:cNvPr id="5" name="Picture 4" descr="https://pp.userapi.com/c849236/v849236061/9ead9/XD5QepEAZuo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9" y="476672"/>
            <a:ext cx="1565024" cy="145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arhivurokov.ru/multiurok/a/c/5/ac57a1d16dfbed2bbd5f512f30a15f5987b6f11b/zhurnal-dlia-roditieliei-shagh-za-shaghom_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96336" y="244131"/>
            <a:ext cx="1467035" cy="183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окумент 3">
            <a:hlinkClick r:id="rId4" action="ppaction://hlinksldjump" highlightClick="1"/>
          </p:cNvPr>
          <p:cNvSpPr/>
          <p:nvPr/>
        </p:nvSpPr>
        <p:spPr>
          <a:xfrm>
            <a:off x="68888" y="265397"/>
            <a:ext cx="360000" cy="360000"/>
          </a:xfrm>
          <a:prstGeom prst="actionButtonDocumen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1739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n----7sbecq4asah3bzkb.xn--p1ai/userfiles/2bd7c9880964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538" y="4941168"/>
            <a:ext cx="2175159" cy="150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496" y="4509803"/>
            <a:ext cx="6480719" cy="1997715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</a:rPr>
              <a:t/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Зимой </a:t>
            </a:r>
            <a:r>
              <a:rPr lang="ru-RU" sz="2700" b="1" dirty="0">
                <a:solidFill>
                  <a:srgbClr val="002060"/>
                </a:solidFill>
              </a:rPr>
              <a:t>сковало</a:t>
            </a:r>
            <a:r>
              <a:rPr lang="ru-RU" sz="2700" b="1" dirty="0" smtClean="0">
                <a:solidFill>
                  <a:srgbClr val="002060"/>
                </a:solidFill>
              </a:rPr>
              <a:t>,</a:t>
            </a:r>
            <a:r>
              <a:rPr lang="ru-RU" sz="2700" b="1" dirty="0">
                <a:solidFill>
                  <a:srgbClr val="002060"/>
                </a:solidFill>
              </a:rPr>
              <a:t/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>Весной поломало</a:t>
            </a:r>
            <a:r>
              <a:rPr lang="ru-RU" sz="2700" b="1" dirty="0" smtClean="0">
                <a:solidFill>
                  <a:srgbClr val="002060"/>
                </a:solidFill>
              </a:rPr>
              <a:t>,</a:t>
            </a:r>
            <a:r>
              <a:rPr lang="ru-RU" sz="2700" b="1" dirty="0">
                <a:solidFill>
                  <a:srgbClr val="002060"/>
                </a:solidFill>
              </a:rPr>
              <a:t/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>С шумом, треском</a:t>
            </a:r>
            <a:r>
              <a:rPr lang="ru-RU" sz="2700" b="1" dirty="0" smtClean="0">
                <a:solidFill>
                  <a:srgbClr val="002060"/>
                </a:solidFill>
              </a:rPr>
              <a:t>,</a:t>
            </a:r>
            <a:r>
              <a:rPr lang="ru-RU" sz="2700" b="1" dirty="0">
                <a:solidFill>
                  <a:srgbClr val="002060"/>
                </a:solidFill>
              </a:rPr>
              <a:t/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>Вниз погнало</a:t>
            </a:r>
            <a:r>
              <a:rPr lang="ru-RU" sz="2400" b="1" dirty="0">
                <a:solidFill>
                  <a:srgbClr val="002060"/>
                </a:solidFill>
              </a:rPr>
              <a:t>!</a:t>
            </a:r>
            <a:br>
              <a:rPr lang="ru-RU" sz="2400" b="1" dirty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387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К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4015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86759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8131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29503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00875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С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2247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3619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С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87155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58527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29899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01271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72643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44015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15387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911440" y="54533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К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912230" y="96864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913020" y="139195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П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913810" y="181526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Е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914600" y="223856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915390" y="266187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505460" y="22525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Д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490312" y="267848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491102" y="310179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491892" y="35250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492682" y="39484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5262" y="182389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6052" y="224720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Е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6842" y="267050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С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347632" y="309381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Н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348422" y="351712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А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5058527" y="14058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Г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59317" y="18292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Р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060107" y="22525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060897" y="267582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М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197324" y="183718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М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198114" y="226049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198904" y="26837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199694" y="31071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Н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200484" y="35304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И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201274" y="395372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Я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pic>
        <p:nvPicPr>
          <p:cNvPr id="1028" name="Picture 4" descr="https://pp.userapi.com/c849236/v849236061/9ead9/XD5QepEAZu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5" y="534076"/>
            <a:ext cx="2504686" cy="232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rhivurokov.ru/multiurok/a/c/5/ac57a1d16dfbed2bbd5f512f30a15f5987b6f11b/zhurnal-dlia-roditieliei-shagh-za-shaghom_1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8183" y="241473"/>
            <a:ext cx="2547155" cy="318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Стрелка вправо 53">
            <a:hlinkClick r:id="" action="ppaction://noaction" highlightClick="1"/>
          </p:cNvPr>
          <p:cNvSpPr/>
          <p:nvPr/>
        </p:nvSpPr>
        <p:spPr>
          <a:xfrm flipV="1">
            <a:off x="2553508" y="2272880"/>
            <a:ext cx="288000" cy="360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502306" y="267626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487156" y="3107106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Ж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502306" y="3525098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Д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5505460" y="3945308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3773432" y="2238566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Д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4630294" y="2238566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Х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183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7" grpId="0"/>
      <p:bldP spid="41" grpId="0"/>
      <p:bldP spid="50" grpId="0"/>
      <p:bldP spid="59" grpId="0"/>
      <p:bldP spid="63" grpId="0"/>
      <p:bldP spid="68" grpId="0"/>
      <p:bldP spid="6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возврат 7">
            <a:hlinkClick r:id="" action="ppaction://hlinkshowjump?jump=lastslideviewed" highlightClick="1"/>
          </p:cNvPr>
          <p:cNvSpPr/>
          <p:nvPr/>
        </p:nvSpPr>
        <p:spPr>
          <a:xfrm>
            <a:off x="8532480" y="5949280"/>
            <a:ext cx="360000" cy="360000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0466" y="3068960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Молодцы!</a:t>
            </a:r>
            <a:endParaRPr lang="ru-RU" sz="6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536563"/>
            <a:ext cx="2505673" cy="23288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4131" y="260648"/>
            <a:ext cx="2548349" cy="318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6393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516585"/>
            <a:ext cx="8640960" cy="3600401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Р</a:t>
            </a:r>
            <a:r>
              <a:rPr lang="ru-RU" sz="3200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ебята!</a:t>
            </a:r>
            <a:r>
              <a:rPr lang="ru-RU" sz="320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Вы любите разгадывать кроссворды?</a:t>
            </a:r>
            <a:br>
              <a:rPr lang="ru-RU" sz="3200" dirty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Давайте попробуем!</a:t>
            </a:r>
            <a:br>
              <a:rPr lang="ru-RU" sz="3200" dirty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Внимательно прочитайте загадку и, когда ответ будет готов, нажмите на неё</a:t>
            </a:r>
            <a:r>
              <a:rPr lang="ru-RU" sz="320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.</a:t>
            </a:r>
            <a:r>
              <a:rPr lang="ru-RU" sz="320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Желаем </a:t>
            </a:r>
            <a:r>
              <a:rPr lang="ru-RU" sz="3200" b="1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удачи</a:t>
            </a:r>
            <a:r>
              <a:rPr lang="ru-RU" sz="3200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!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Picture 4" descr="https://pp.userapi.com/c849236/v849236061/9ead9/XD5QepEAZuo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5" y="534076"/>
            <a:ext cx="2504686" cy="232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arhivurokov.ru/multiurok/a/c/5/ac57a1d16dfbed2bbd5f512f30a15f5987b6f11b/zhurnal-dlia-roditieliei-shagh-za-shaghom_1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8184" y="244132"/>
            <a:ext cx="2547155" cy="318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4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n----7sbecq4asah3bzkb.xn--p1ai/userfiles/2bd7c9880964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538" y="4941168"/>
            <a:ext cx="2175159" cy="150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4509120"/>
            <a:ext cx="6480719" cy="1997715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Выросла, </a:t>
            </a:r>
            <a:r>
              <a:rPr lang="ru-RU" sz="2400" b="1" dirty="0" err="1" smtClean="0">
                <a:solidFill>
                  <a:srgbClr val="002060"/>
                </a:solidFill>
              </a:rPr>
              <a:t>повыросла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И</a:t>
            </a:r>
            <a:r>
              <a:rPr lang="ru-RU" sz="2400" b="1" dirty="0" smtClean="0">
                <a:solidFill>
                  <a:srgbClr val="002060"/>
                </a:solidFill>
              </a:rPr>
              <a:t>з бороды повылезла,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С</a:t>
            </a:r>
            <a:r>
              <a:rPr lang="ru-RU" sz="2400" b="1" dirty="0" smtClean="0">
                <a:solidFill>
                  <a:srgbClr val="002060"/>
                </a:solidFill>
              </a:rPr>
              <a:t>олнышко встало –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Ничего не стало.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387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4015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86759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8131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29503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У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00875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2247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3619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87155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58527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29899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01271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72643" y="2241886"/>
            <a:ext cx="428628" cy="439256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44015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15387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911440" y="54533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912230" y="96864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913020" y="139195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913810" y="181526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915390" y="266187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490312" y="267848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491102" y="310179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491892" y="35250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492682" y="39484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5262" y="182389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6842" y="267050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347632" y="309381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348422" y="351712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А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5058527" y="14058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59317" y="18292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060897" y="267582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197324" y="183718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198904" y="26837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199694" y="31071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200484" y="35304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201274" y="395372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1028" name="Picture 4" descr="https://pp.userapi.com/c849236/v849236061/9ead9/XD5QepEAZu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5" y="534076"/>
            <a:ext cx="2504686" cy="232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rhivurokov.ru/multiurok/a/c/5/ac57a1d16dfbed2bbd5f512f30a15f5987b6f11b/zhurnal-dlia-roditieliei-shagh-za-shaghom_1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8184" y="244132"/>
            <a:ext cx="2547155" cy="318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Стрелка вправо 53"/>
          <p:cNvSpPr/>
          <p:nvPr/>
        </p:nvSpPr>
        <p:spPr>
          <a:xfrm>
            <a:off x="31898" y="3564727"/>
            <a:ext cx="288000" cy="360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3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n----7sbecq4asah3bzkb.xn--p1ai/userfiles/2bd7c9880964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538" y="4941168"/>
            <a:ext cx="2175159" cy="150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4509120"/>
            <a:ext cx="6480719" cy="1997715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За окном звенит она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И поет: "Пришла весна!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И холодные сосульки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Превратила в эти струйки</a:t>
            </a:r>
            <a:r>
              <a:rPr lang="ru-RU" sz="2400" b="1" dirty="0" smtClean="0">
                <a:solidFill>
                  <a:srgbClr val="002060"/>
                </a:solidFill>
              </a:rPr>
              <a:t>!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387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4015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86759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8131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29503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У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00875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2247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3619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87155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58527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29899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01271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72643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44015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15387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911440" y="54533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912230" y="96864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913020" y="139195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П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913810" y="181526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915390" y="266187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490312" y="267848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491102" y="310179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491892" y="35250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492682" y="39484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5262" y="182389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6842" y="267050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347632" y="309381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348422" y="351712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А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5058527" y="14058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59317" y="18292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060897" y="267582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197324" y="183718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198904" y="26837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199694" y="31071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200484" y="35304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201274" y="395372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1028" name="Picture 4" descr="https://pp.userapi.com/c849236/v849236061/9ead9/XD5QepEAZu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5" y="534076"/>
            <a:ext cx="2504686" cy="232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rhivurokov.ru/multiurok/a/c/5/ac57a1d16dfbed2bbd5f512f30a15f5987b6f11b/zhurnal-dlia-roditieliei-shagh-za-shaghom_1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8184" y="244132"/>
            <a:ext cx="2547155" cy="318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Стрелка вправо 53"/>
          <p:cNvSpPr/>
          <p:nvPr/>
        </p:nvSpPr>
        <p:spPr>
          <a:xfrm rot="5400000" flipV="1">
            <a:off x="2985702" y="222866"/>
            <a:ext cx="288000" cy="360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14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n----7sbecq4asah3bzkb.xn--p1ai/userfiles/2bd7c9880964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538" y="4941168"/>
            <a:ext cx="2175159" cy="150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4509120"/>
            <a:ext cx="6480719" cy="1997715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На небе стукнет, а на земле слышно.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387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4015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86759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8131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29503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У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00875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2247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3619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87155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58527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29899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01271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63956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44015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15387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911440" y="54533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912230" y="96864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913020" y="139195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П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913810" y="181526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914600" y="223856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915390" y="266187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490312" y="267848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491102" y="310179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491892" y="35250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492682" y="39484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5262" y="182389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6842" y="267050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347632" y="309381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348422" y="351712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А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5058527" y="14058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Г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59317" y="18292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060107" y="22525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060897" y="267582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М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197324" y="183718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198904" y="26837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199694" y="31071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200484" y="35304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201274" y="395372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1028" name="Picture 4" descr="https://pp.userapi.com/c849236/v849236061/9ead9/XD5QepEAZu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5" y="534076"/>
            <a:ext cx="2504686" cy="232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rhivurokov.ru/multiurok/a/c/5/ac57a1d16dfbed2bbd5f512f30a15f5987b6f11b/zhurnal-dlia-roditieliei-shagh-za-shaghom_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8184" y="244132"/>
            <a:ext cx="2547155" cy="318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Стрелка вправо 53"/>
          <p:cNvSpPr/>
          <p:nvPr/>
        </p:nvSpPr>
        <p:spPr>
          <a:xfrm rot="5400000" flipV="1">
            <a:off x="5130419" y="1067953"/>
            <a:ext cx="288000" cy="360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64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n----7sbecq4asah3bzkb.xn--p1ai/userfiles/2bd7c9880964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538" y="4941168"/>
            <a:ext cx="2175159" cy="150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4509120"/>
            <a:ext cx="6480719" cy="1997715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Растопило солнце снег,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Радость на душе у всех,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Птицы весело запели,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Слышен звонкий звук капели. Что это?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387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4015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86759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8131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29503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У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00875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2247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3619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87155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58527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29899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01271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72643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44015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15387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911440" y="54533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912230" y="96864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913020" y="139195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П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913810" y="181526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914600" y="223856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915390" y="266187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489522" y="225517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490312" y="267848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491102" y="310179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491892" y="35250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492682" y="39484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5262" y="182389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6052" y="224720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6842" y="267050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347632" y="309381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Н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348422" y="351712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А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5058527" y="14058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Г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59317" y="18292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060107" y="22525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060897" y="267582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М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197324" y="183718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198114" y="226049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198904" y="26837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199694" y="31071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200484" y="35304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201274" y="395372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1028" name="Picture 4" descr="https://pp.userapi.com/c849236/v849236061/9ead9/XD5QepEAZu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5" y="534076"/>
            <a:ext cx="2504686" cy="232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rhivurokov.ru/multiurok/a/c/5/ac57a1d16dfbed2bbd5f512f30a15f5987b6f11b/zhurnal-dlia-roditieliei-shagh-za-shaghom_1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8184" y="244132"/>
            <a:ext cx="2547155" cy="318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Стрелка вправо 53"/>
          <p:cNvSpPr/>
          <p:nvPr/>
        </p:nvSpPr>
        <p:spPr>
          <a:xfrm rot="5400000" flipV="1">
            <a:off x="3418734" y="1484572"/>
            <a:ext cx="288000" cy="360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5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n----7sbecq4asah3bzkb.xn--p1ai/userfiles/2bd7c9880964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538" y="4941168"/>
            <a:ext cx="2175159" cy="150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4509120"/>
            <a:ext cx="6480719" cy="1997715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Жёлтый кнут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Во всю длину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По небу прошёл,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Небо зажёг.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387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4015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86759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8131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29503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У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00875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2247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3619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87155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58527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29899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01271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72643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44015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15387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911440" y="54533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912230" y="96864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913020" y="139195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П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913810" y="181526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914600" y="223856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915390" y="266187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489522" y="225517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490312" y="267848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491102" y="310179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491892" y="35250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492682" y="39484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5262" y="182389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6052" y="224720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6842" y="267050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347632" y="309381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Н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348422" y="351712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А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5058527" y="14058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Г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59317" y="18292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060107" y="22525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060897" y="267582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М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197324" y="183718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М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198114" y="226049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198904" y="26837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199694" y="31071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Н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200484" y="35304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И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201274" y="395372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Я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1028" name="Picture 4" descr="https://pp.userapi.com/c849236/v849236061/9ead9/XD5QepEAZu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5" y="534076"/>
            <a:ext cx="2504686" cy="232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rhivurokov.ru/multiurok/a/c/5/ac57a1d16dfbed2bbd5f512f30a15f5987b6f11b/zhurnal-dlia-roditieliei-shagh-za-shaghom_1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8184" y="244132"/>
            <a:ext cx="2547155" cy="318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Стрелка вправо 53"/>
          <p:cNvSpPr/>
          <p:nvPr/>
        </p:nvSpPr>
        <p:spPr>
          <a:xfrm rot="5400000" flipV="1">
            <a:off x="4269216" y="1505207"/>
            <a:ext cx="288000" cy="360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61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n----7sbecq4asah3bzkb.xn--p1ai/userfiles/2bd7c9880964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538" y="4941168"/>
            <a:ext cx="2175159" cy="150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4509120"/>
            <a:ext cx="6480719" cy="1997715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Без рук, без ног,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Под окном стучится,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 </a:t>
            </a:r>
            <a:r>
              <a:rPr lang="ru-RU" sz="2400" b="1" dirty="0">
                <a:solidFill>
                  <a:srgbClr val="002060"/>
                </a:solidFill>
              </a:rPr>
              <a:t>избу </a:t>
            </a:r>
            <a:r>
              <a:rPr lang="ru-RU" sz="2400" b="1" dirty="0" smtClean="0">
                <a:solidFill>
                  <a:srgbClr val="002060"/>
                </a:solidFill>
              </a:rPr>
              <a:t>просится.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387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4015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86759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8131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29503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У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00875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2247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3619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87155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58527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29899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01271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72643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44015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15387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911440" y="54533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912230" y="96864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913020" y="139195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П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913810" y="181526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914600" y="223856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915390" y="266187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505460" y="22525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Д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490312" y="267848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491102" y="310179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491892" y="35250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492682" y="39484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5262" y="182389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6052" y="224720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6842" y="267050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347632" y="309381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Н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348422" y="351712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А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5058527" y="14058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Г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59317" y="18292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060107" y="22525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060897" y="267582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М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197324" y="183718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М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198114" y="226049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198904" y="26837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199694" y="31071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Н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200484" y="35304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И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201274" y="395372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Я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1028" name="Picture 4" descr="https://pp.userapi.com/c849236/v849236061/9ead9/XD5QepEAZu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5" y="534076"/>
            <a:ext cx="2504686" cy="232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rhivurokov.ru/multiurok/a/c/5/ac57a1d16dfbed2bbd5f512f30a15f5987b6f11b/zhurnal-dlia-roditieliei-shagh-za-shaghom_1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8183" y="241473"/>
            <a:ext cx="2547155" cy="318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Стрелка вправо 53"/>
          <p:cNvSpPr/>
          <p:nvPr/>
        </p:nvSpPr>
        <p:spPr>
          <a:xfrm rot="5400000" flipV="1">
            <a:off x="5557469" y="1909199"/>
            <a:ext cx="288000" cy="360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5502306" y="267626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487156" y="3107106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Ж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502306" y="3525098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Д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5505460" y="3945308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Ь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66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1" grpId="0" animBg="1"/>
      <p:bldP spid="48" grpId="0" animBg="1"/>
      <p:bldP spid="55" grpId="0" animBg="1"/>
      <p:bldP spid="56" grpId="0" animBg="1"/>
      <p:bldP spid="6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n----7sbecq4asah3bzkb.xn--p1ai/userfiles/2bd7c9880964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538" y="4941168"/>
            <a:ext cx="2175159" cy="150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496" y="4509803"/>
            <a:ext cx="6480719" cy="1997715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</a:rPr>
              <a:t/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Зимой </a:t>
            </a:r>
            <a:r>
              <a:rPr lang="ru-RU" sz="2700" b="1" dirty="0">
                <a:solidFill>
                  <a:srgbClr val="002060"/>
                </a:solidFill>
              </a:rPr>
              <a:t>сковало</a:t>
            </a:r>
            <a:r>
              <a:rPr lang="ru-RU" sz="2700" b="1" dirty="0" smtClean="0">
                <a:solidFill>
                  <a:srgbClr val="002060"/>
                </a:solidFill>
              </a:rPr>
              <a:t>,</a:t>
            </a:r>
            <a:r>
              <a:rPr lang="ru-RU" sz="2700" b="1" dirty="0">
                <a:solidFill>
                  <a:srgbClr val="002060"/>
                </a:solidFill>
              </a:rPr>
              <a:t/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>Весной поломало</a:t>
            </a:r>
            <a:r>
              <a:rPr lang="ru-RU" sz="2700" b="1" dirty="0" smtClean="0">
                <a:solidFill>
                  <a:srgbClr val="002060"/>
                </a:solidFill>
              </a:rPr>
              <a:t>,</a:t>
            </a:r>
            <a:r>
              <a:rPr lang="ru-RU" sz="2700" b="1" dirty="0">
                <a:solidFill>
                  <a:srgbClr val="002060"/>
                </a:solidFill>
              </a:rPr>
              <a:t/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>С шумом, треском</a:t>
            </a:r>
            <a:r>
              <a:rPr lang="ru-RU" sz="2700" b="1" dirty="0" smtClean="0">
                <a:solidFill>
                  <a:srgbClr val="002060"/>
                </a:solidFill>
              </a:rPr>
              <a:t>,</a:t>
            </a:r>
            <a:r>
              <a:rPr lang="ru-RU" sz="2700" b="1" dirty="0">
                <a:solidFill>
                  <a:srgbClr val="002060"/>
                </a:solidFill>
              </a:rPr>
              <a:t/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>Вниз погнало</a:t>
            </a:r>
            <a:r>
              <a:rPr lang="ru-RU" sz="2400" b="1" dirty="0">
                <a:solidFill>
                  <a:srgbClr val="002060"/>
                </a:solidFill>
              </a:rPr>
              <a:t>!</a:t>
            </a:r>
            <a:br>
              <a:rPr lang="ru-RU" sz="2400" b="1" dirty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387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К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4015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86759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8131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29503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00875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С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2247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3619" y="3527757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С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87155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58527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29899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01271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72643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44015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15387" y="2252514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911440" y="54533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К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912230" y="96864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913020" y="139195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П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913810" y="181526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Е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914600" y="223856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915390" y="266187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505460" y="22525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Д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490312" y="267848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491102" y="310179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491892" y="35250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492682" y="39484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5262" y="182389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6052" y="224720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Е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6842" y="267050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С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347632" y="309381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Н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348422" y="351712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А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5058527" y="14058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Г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59317" y="18292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Р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060107" y="22525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060897" y="267582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М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197324" y="183718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М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198114" y="2260491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198904" y="2683799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199694" y="3107107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Н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200484" y="353041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И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201274" y="3953725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Я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pic>
        <p:nvPicPr>
          <p:cNvPr id="1028" name="Picture 4" descr="https://pp.userapi.com/c849236/v849236061/9ead9/XD5QepEAZu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5" y="534076"/>
            <a:ext cx="2504686" cy="232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rhivurokov.ru/multiurok/a/c/5/ac57a1d16dfbed2bbd5f512f30a15f5987b6f11b/zhurnal-dlia-roditieliei-shagh-za-shaghom_1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8183" y="241473"/>
            <a:ext cx="2547155" cy="318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Стрелка вправо 53">
            <a:hlinkClick r:id="" action="ppaction://noaction" highlightClick="1"/>
          </p:cNvPr>
          <p:cNvSpPr/>
          <p:nvPr/>
        </p:nvSpPr>
        <p:spPr>
          <a:xfrm flipV="1">
            <a:off x="2553508" y="2272880"/>
            <a:ext cx="288000" cy="360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502306" y="2676263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487156" y="3107106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Ж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502306" y="3525098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Д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5505460" y="3945308"/>
            <a:ext cx="428625" cy="428625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Times New Roman" pitchFamily="18" charset="0"/>
              </a:rPr>
              <a:t>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Times New Roman" pitchFamily="18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3773432" y="2238566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Д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4630294" y="2238566"/>
            <a:ext cx="428628" cy="428628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Х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68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</p:bldLst>
  </p:timing>
</p:sld>
</file>

<file path=ppt/theme/theme1.xml><?xml version="1.0" encoding="utf-8"?>
<a:theme xmlns:a="http://schemas.openxmlformats.org/drawingml/2006/main" name="Фокина Л. П. Шаблон презентации Геоментрические фантазии-2">
  <a:themeElements>
    <a:clrScheme name="Другая 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2060"/>
      </a:hlink>
      <a:folHlink>
        <a:srgbClr val="002060"/>
      </a:folHlink>
    </a:clrScheme>
    <a:fontScheme name="Другая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презентации Геоментрические фантазии-2</Template>
  <TotalTime>177</TotalTime>
  <Words>231</Words>
  <Application>Microsoft Office PowerPoint</Application>
  <PresentationFormat>Экран (4:3)</PresentationFormat>
  <Paragraphs>205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Times New Roman</vt:lpstr>
      <vt:lpstr>Comic Sans MS</vt:lpstr>
      <vt:lpstr>Arial</vt:lpstr>
      <vt:lpstr>Calibri</vt:lpstr>
      <vt:lpstr>Фокина Л. П. Шаблон презентации Геоментрические фантазии-2</vt:lpstr>
      <vt:lpstr>Интерактивный весенний кроссворд</vt:lpstr>
      <vt:lpstr>Ребята! Вы любите разгадывать кроссворды? Давайте попробуем! Внимательно прочитайте загадку и, когда ответ будет готов, нажмите на неё. Желаем удачи!</vt:lpstr>
      <vt:lpstr>Выросла, повыросла, Из бороды повылезла, Солнышко встало – Ничего не стало.</vt:lpstr>
      <vt:lpstr>За окном звенит она И поет: "Пришла весна! И холодные сосульки Превратила в эти струйки!</vt:lpstr>
      <vt:lpstr>На небе стукнет, а на земле слышно.</vt:lpstr>
      <vt:lpstr>Растопило солнце снег,  Радость на душе у всех, Птицы весело запели, Слышен звонкий звук капели. Что это?</vt:lpstr>
      <vt:lpstr>Жёлтый кнут  Во всю длину По небу прошёл, Небо зажёг.</vt:lpstr>
      <vt:lpstr>Без рук, без ног, Под окном стучится, В избу просится.</vt:lpstr>
      <vt:lpstr> Зимой сковало, Весной поломало, С шумом, треском, Вниз погнало! </vt:lpstr>
      <vt:lpstr> Зимой сковало, Весной поломало, С шумом, треском, Вниз погнало! </vt:lpstr>
      <vt:lpstr>Молодцы!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Фокина Лидия Петровна</dc:creator>
  <cp:keywords>Кроссворд</cp:keywords>
  <cp:lastModifiedBy>Мария Слепова</cp:lastModifiedBy>
  <cp:revision>36</cp:revision>
  <dcterms:created xsi:type="dcterms:W3CDTF">2019-02-25T14:11:28Z</dcterms:created>
  <dcterms:modified xsi:type="dcterms:W3CDTF">2020-10-25T17:44:25Z</dcterms:modified>
</cp:coreProperties>
</file>