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0066"/>
    <a:srgbClr val="000000"/>
    <a:srgbClr val="6600CC"/>
    <a:srgbClr val="FFFF00"/>
    <a:srgbClr val="FF3300"/>
    <a:srgbClr val="FFFFCC"/>
    <a:srgbClr val="FF0066"/>
    <a:srgbClr val="6633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CEC80-214E-406F-B5A5-7DDD00DE4D82}" type="datetimeFigureOut">
              <a:rPr lang="ru-RU" smtClean="0"/>
              <a:pPr/>
              <a:t>02.04.2023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79910-CF7E-402D-96D5-F9EF09FA2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Desktop\Zaryadka_-_Muzyka_dlya_zaryadki_(Gybka.com).mp3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462432_13-p-fon-dlya-prezentatsii-pro-maslenitsu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74638"/>
            <a:ext cx="5786478" cy="4797436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0000CC"/>
                </a:solidFill>
                <a:latin typeface="Monotype Corsiva" pitchFamily="66" charset="0"/>
              </a:rPr>
              <a:t>Практическое занятие по этике</a:t>
            </a:r>
            <a:br>
              <a:rPr lang="ru-RU" sz="4800" b="1" i="1" dirty="0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0000CC"/>
                </a:solidFill>
                <a:latin typeface="Monotype Corsiva" pitchFamily="66" charset="0"/>
              </a:rPr>
              <a:t>«Мы идем в гости»</a:t>
            </a:r>
            <a:endParaRPr lang="ru-RU" sz="4800" b="1" i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d28fc67edbe8c92d8be6bcc09b0ab9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solidFill>
                  <a:srgbClr val="800000"/>
                </a:solidFill>
                <a:latin typeface="Monotype Corsiva" pitchFamily="66" charset="0"/>
              </a:rPr>
              <a:t/>
            </a:r>
            <a:br>
              <a:rPr lang="ru-RU" sz="5300" b="1" i="1" dirty="0" smtClean="0">
                <a:solidFill>
                  <a:srgbClr val="800000"/>
                </a:solidFill>
                <a:latin typeface="Monotype Corsiva" pitchFamily="66" charset="0"/>
              </a:rPr>
            </a:br>
            <a:r>
              <a:rPr lang="ru-RU" sz="5300" b="1" i="1" dirty="0" smtClean="0">
                <a:solidFill>
                  <a:srgbClr val="800000"/>
                </a:solidFill>
                <a:latin typeface="Monotype Corsiva" pitchFamily="66" charset="0"/>
              </a:rPr>
              <a:t>Физкультминутка</a:t>
            </a:r>
            <a:br>
              <a:rPr lang="ru-RU" sz="5300" b="1" i="1" dirty="0" smtClean="0">
                <a:solidFill>
                  <a:srgbClr val="80000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Для здоровья, настроенья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Делаем мы упражненье: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Руки вверх и руки вниз, 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На носочки поднялись.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То присели, то нагнулись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И опять же улыбнулись.</a:t>
            </a:r>
            <a:b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Zaryadka_-_Muzyka_dlya_zaryadki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61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0840009_63-kartinkin-net-p-fon-dlya-prezentatsii-deti-i-roditeli-kras-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643050"/>
            <a:ext cx="8643998" cy="5072098"/>
          </a:xfrm>
        </p:spPr>
        <p:txBody>
          <a:bodyPr>
            <a:normAutofit fontScale="90000"/>
          </a:bodyPr>
          <a:lstStyle/>
          <a:p>
            <a:r>
              <a:rPr lang="ru-RU" sz="5300" i="1" dirty="0" smtClean="0">
                <a:latin typeface="Monotype Corsiva" pitchFamily="66" charset="0"/>
              </a:rPr>
              <a:t> </a:t>
            </a:r>
            <a:r>
              <a:rPr lang="ru-RU" sz="5300" b="1" i="1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>Правила поведения гостя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0000"/>
                </a:solidFill>
                <a:latin typeface="Monotype Corsiva" pitchFamily="66" charset="0"/>
              </a:rPr>
              <a:t>1.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Отправляясь в гости, будь опрятным и чистым.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2.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Приходи точно в назначенное  время.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3.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Поддерживай общую беседу или игру.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0000"/>
                </a:solidFill>
                <a:latin typeface="Monotype Corsiva" pitchFamily="66" charset="0"/>
              </a:rPr>
              <a:t>4.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В гостях долго не засиживайся.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5.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Уходя, прощайся со всеми, а затем с хозяевами.</a:t>
            </a:r>
            <a:endParaRPr lang="ru-RU" b="1" i="1" dirty="0">
              <a:solidFill>
                <a:srgbClr val="66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63707136_20-phonoteka-org-p-foni-dlya-prezentatsii-po-matematike-vkont-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800000"/>
                </a:solidFill>
                <a:latin typeface="Monotype Corsiva" pitchFamily="66" charset="0"/>
              </a:rPr>
              <a:t>Рефлексия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  <a:t>Давай, давай, себя испытывай!</a:t>
            </a:r>
            <a:b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  <a:t>Слаб ты иль силён?</a:t>
            </a:r>
            <a:b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  <a:t>Нам узнать занятно, </a:t>
            </a:r>
            <a:b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Monotype Corsiva" pitchFamily="66" charset="0"/>
              </a:rPr>
              <a:t>Всё ль тебе понятно.</a:t>
            </a:r>
            <a:endParaRPr lang="ru-RU" sz="48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axresdefaul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674997296_top-fon-com-p-fon-dlya-prezentatsii-na-temu-maslenitsa-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274638"/>
            <a:ext cx="6000792" cy="5011750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ln>
                  <a:solidFill>
                    <a:srgbClr val="000000"/>
                  </a:solidFill>
                </a:ln>
                <a:solidFill>
                  <a:srgbClr val="FF3300"/>
                </a:solidFill>
                <a:latin typeface="Monotype Corsiva" pitchFamily="66" charset="0"/>
              </a:rPr>
              <a:t>      Пословицы:</a:t>
            </a:r>
            <a:r>
              <a:rPr lang="ru-RU" sz="6000" dirty="0" smtClean="0">
                <a:ln>
                  <a:solidFill>
                    <a:srgbClr val="000000"/>
                  </a:solidFill>
                </a:ln>
                <a:solidFill>
                  <a:srgbClr val="FFFF00"/>
                </a:solidFill>
                <a:latin typeface="Monotype Corsiva" pitchFamily="66" charset="0"/>
              </a:rPr>
              <a:t/>
            </a:r>
            <a:br>
              <a:rPr lang="ru-RU" sz="6000" dirty="0" smtClean="0">
                <a:ln>
                  <a:solidFill>
                    <a:srgbClr val="000000"/>
                  </a:solidFill>
                </a:ln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5400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>- Много новостей – много гостей.</a:t>
            </a:r>
            <a:br>
              <a:rPr lang="ru-RU" sz="5400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</a:br>
            <a:r>
              <a:rPr lang="ru-RU" sz="5400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>- Много гостей – много новостей.</a:t>
            </a:r>
            <a:r>
              <a:rPr lang="ru-RU" sz="6000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/>
            </a:r>
            <a:br>
              <a:rPr lang="ru-RU" sz="6000" dirty="0" smtClean="0">
                <a:ln>
                  <a:solidFill>
                    <a:srgbClr val="000000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</a:br>
            <a:endParaRPr lang="ru-RU" sz="6000" dirty="0">
              <a:ln>
                <a:solidFill>
                  <a:srgbClr val="000000"/>
                </a:solidFill>
              </a:ln>
              <a:solidFill>
                <a:srgbClr val="6600CC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769949_22-p-korichnevo-zolotoi-fon-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3" name="Рисунок 2" descr="1662457660_j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976" y="714356"/>
            <a:ext cx="6929486" cy="5572164"/>
          </a:xfrm>
          <a:prstGeom prst="rect">
            <a:avLst/>
          </a:prstGeom>
        </p:spPr>
      </p:pic>
      <p:pic>
        <p:nvPicPr>
          <p:cNvPr id="4" name="Рисунок 3" descr="1672535599_pro-dachnikov-com-p-starinnii-derevenskii-interer-foto-3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00" y="642918"/>
            <a:ext cx="7500990" cy="5643602"/>
          </a:xfrm>
          <a:prstGeom prst="rect">
            <a:avLst/>
          </a:prstGeom>
        </p:spPr>
      </p:pic>
      <p:pic>
        <p:nvPicPr>
          <p:cNvPr id="5" name="Рисунок 4" descr="10e65603-7401-5f20-bd99-5289c0b6525c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714356"/>
            <a:ext cx="7786742" cy="5643602"/>
          </a:xfrm>
          <a:prstGeom prst="rect">
            <a:avLst/>
          </a:prstGeom>
        </p:spPr>
      </p:pic>
      <p:pic>
        <p:nvPicPr>
          <p:cNvPr id="6" name="Рисунок 5" descr="1622185401_40-p-russkaya-pech-4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10" y="642918"/>
            <a:ext cx="7858180" cy="5643602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60692395_18-flomaster-club-p-russkaya-izba-kartinki-dlya-detei-krasivo-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6000792" cy="1500198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FFFF00"/>
                </a:solidFill>
                <a:latin typeface="Monotype Corsiva" pitchFamily="66" charset="0"/>
              </a:rPr>
              <a:t>Сценка « Встречаем гостей»</a:t>
            </a:r>
            <a:endParaRPr lang="ru-RU" sz="4800" b="1" i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41782810_44-papik-pro-p-den-gostei-kartinki-4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000924" cy="179704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latin typeface="Monotype Corsiva" pitchFamily="66" charset="0"/>
              </a:rPr>
              <a:t>Сценка «В современной квартире»</a:t>
            </a:r>
            <a:endParaRPr lang="ru-RU" sz="4800" b="1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769949_22-p-korichnevo-zolotoi-fon-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ln>
                  <a:solidFill>
                    <a:schemeClr val="tx1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>«Волшебный сундучок»</a:t>
            </a:r>
            <a:endParaRPr lang="ru-RU" sz="5400" b="1" i="1" dirty="0">
              <a:ln>
                <a:solidFill>
                  <a:schemeClr val="tx1"/>
                </a:solidFill>
              </a:ln>
              <a:solidFill>
                <a:srgbClr val="6600CC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pngimg.com - treasure_chest_PNG13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397" y="1868793"/>
            <a:ext cx="5031992" cy="4226873"/>
          </a:xfrm>
          <a:prstGeom prst="rect">
            <a:avLst/>
          </a:prstGeom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4805036_102-p-fon-dlya-prezentatsii-detskii-sad-1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14290"/>
            <a:ext cx="7215238" cy="6500858"/>
          </a:xfrm>
        </p:spPr>
        <p:txBody>
          <a:bodyPr>
            <a:normAutofit fontScale="90000"/>
          </a:bodyPr>
          <a:lstStyle/>
          <a:p>
            <a:r>
              <a:rPr lang="ru-RU" sz="5300" b="1" i="1" dirty="0" smtClean="0">
                <a:latin typeface="Monotype Corsiva" pitchFamily="66" charset="0"/>
              </a:rPr>
              <a:t/>
            </a:r>
            <a:br>
              <a:rPr lang="ru-RU" sz="5300" b="1" i="1" dirty="0" smtClean="0">
                <a:latin typeface="Monotype Corsiva" pitchFamily="66" charset="0"/>
              </a:rPr>
            </a:br>
            <a:r>
              <a:rPr lang="ru-RU" sz="5300" b="1" i="1" dirty="0" smtClean="0">
                <a:ln>
                  <a:solidFill>
                    <a:schemeClr val="tx1"/>
                  </a:solidFill>
                </a:ln>
                <a:solidFill>
                  <a:srgbClr val="6600CC"/>
                </a:solidFill>
                <a:latin typeface="Monotype Corsiva" pitchFamily="66" charset="0"/>
              </a:rPr>
              <a:t>Основные правила поведения  для хозяина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1.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Встречайте гостей в нарядной одежде.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solidFill>
                  <a:srgbClr val="000000"/>
                </a:solidFill>
                <a:latin typeface="Monotype Corsiva" pitchFamily="66" charset="0"/>
              </a:rPr>
              <a:t>2.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Обязательно угости гостя.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3.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Познакомь гостей друг с другом.</a:t>
            </a:r>
            <a:b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4.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Предложи беседу или игру, интересную для всех.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>5. </a:t>
            </a:r>
            <a:r>
              <a:rPr lang="ru-RU" b="1" i="1" dirty="0" smtClean="0">
                <a:solidFill>
                  <a:srgbClr val="660066"/>
                </a:solidFill>
                <a:latin typeface="Monotype Corsiva" pitchFamily="66" charset="0"/>
              </a:rPr>
              <a:t>Поблагодари гостей за визит. </a:t>
            </a: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r>
              <a:rPr lang="ru-RU" b="1" i="1" dirty="0" smtClean="0">
                <a:latin typeface="Monotype Corsiva" pitchFamily="66" charset="0"/>
              </a:rPr>
              <a:t/>
            </a:r>
            <a:br>
              <a:rPr lang="ru-RU" b="1" i="1" dirty="0" smtClean="0">
                <a:latin typeface="Monotype Corsiva" pitchFamily="66" charset="0"/>
              </a:rPr>
            </a:br>
            <a:endParaRPr lang="ru-RU" b="1" i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27</Words>
  <Application>Microsoft Office PowerPoint</Application>
  <PresentationFormat>Экран (4:3)</PresentationFormat>
  <Paragraphs>9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Практическое занятие по этике «Мы идем в гости»</vt:lpstr>
      <vt:lpstr>Слайд 2</vt:lpstr>
      <vt:lpstr>      Пословицы: - Много новостей – много гостей. - Много гостей – много новостей. </vt:lpstr>
      <vt:lpstr>Слайд 4</vt:lpstr>
      <vt:lpstr>Слайд 5</vt:lpstr>
      <vt:lpstr>Сценка « Встречаем гостей»</vt:lpstr>
      <vt:lpstr>Сценка «В современной квартире»</vt:lpstr>
      <vt:lpstr>«Волшебный сундучок»</vt:lpstr>
      <vt:lpstr> Основные правила поведения  для хозяина 1. Встречайте гостей в нарядной одежде. 2.Обязательно угости гостя. 3. Познакомь гостей друг с другом. 4. Предложи беседу или игру, интересную для всех. 5. Поблагодари гостей за визит.   </vt:lpstr>
      <vt:lpstr> Физкультминутка Для здоровья, настроенья Делаем мы упражненье: Руки вверх и руки вниз,  На носочки поднялись. То присели, то нагнулись И опять же улыбнулись. </vt:lpstr>
      <vt:lpstr> Правила поведения гостя 1.Отправляясь в гости, будь опрятным и чистым. 2. Приходи точно в назначенное  время. 3. Поддерживай общую беседу или игру. 4.В гостях долго не засиживайся. 5. Уходя, прощайся со всеми, а затем с хозяевами.</vt:lpstr>
      <vt:lpstr>Рефлексия Давай, давай, себя испытывай! Слаб ты иль силён? Нам узнать занятно,  Всё ль тебе понятно.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Практическое занятие по этике «Мы идем в гости»</dc:title>
  <dc:creator>admin</dc:creator>
  <cp:lastModifiedBy>admin</cp:lastModifiedBy>
  <cp:revision>29</cp:revision>
  <dcterms:created xsi:type="dcterms:W3CDTF">2023-04-02T05:33:36Z</dcterms:created>
  <dcterms:modified xsi:type="dcterms:W3CDTF">2023-04-02T21:01:03Z</dcterms:modified>
</cp:coreProperties>
</file>