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6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66"/>
    <a:srgbClr val="0000CC"/>
    <a:srgbClr val="990033"/>
    <a:srgbClr val="990000"/>
    <a:srgbClr val="CC0000"/>
    <a:srgbClr val="FF0066"/>
    <a:srgbClr val="660066"/>
    <a:srgbClr val="003399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FEF11-2BE5-4C90-9878-42AD2E164232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49D3-BAB1-4BD2-A76D-6251BDEFB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FEF11-2BE5-4C90-9878-42AD2E164232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49D3-BAB1-4BD2-A76D-6251BDEFB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FEF11-2BE5-4C90-9878-42AD2E164232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49D3-BAB1-4BD2-A76D-6251BDEFB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FEF11-2BE5-4C90-9878-42AD2E164232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49D3-BAB1-4BD2-A76D-6251BDEFB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FEF11-2BE5-4C90-9878-42AD2E164232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49D3-BAB1-4BD2-A76D-6251BDEFB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FEF11-2BE5-4C90-9878-42AD2E164232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49D3-BAB1-4BD2-A76D-6251BDEFB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FEF11-2BE5-4C90-9878-42AD2E164232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49D3-BAB1-4BD2-A76D-6251BDEFB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FEF11-2BE5-4C90-9878-42AD2E164232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49D3-BAB1-4BD2-A76D-6251BDEFB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FEF11-2BE5-4C90-9878-42AD2E164232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49D3-BAB1-4BD2-A76D-6251BDEFB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FEF11-2BE5-4C90-9878-42AD2E164232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49D3-BAB1-4BD2-A76D-6251BDEFB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FEF11-2BE5-4C90-9878-42AD2E164232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E49D3-BAB1-4BD2-A76D-6251BDEFB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FEF11-2BE5-4C90-9878-42AD2E164232}" type="datetimeFigureOut">
              <a:rPr lang="ru-RU" smtClean="0"/>
              <a:pPr/>
              <a:t>03.04.2023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E49D3-BAB1-4BD2-A76D-6251BDEFBB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esktop\&#1055;&#1040;&#1064;&#1050;&#1054;&#1042;&#1040;%20&#1058;.-&#1044;&#1086;&#1073;&#1088;&#1086;&#1090;&#1072;\&#1084;&#1091;&#1079;&#1099;&#1082;&#1072;\&#1089;&#1083;%201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55;&#1040;&#1064;&#1050;&#1054;&#1042;&#1040;%20&#1058;.-&#1044;&#1086;&#1073;&#1088;&#1086;&#1090;&#1072;\&#1084;&#1091;&#1079;&#1099;&#1082;&#1072;\&#1089;&#1083;%2011.mp3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55;&#1040;&#1064;&#1050;&#1054;&#1042;&#1040;%20&#1058;.-&#1044;&#1086;&#1073;&#1088;&#1086;&#1090;&#1072;\&#1084;&#1091;&#1079;&#1099;&#1082;&#1072;\&#1089;&#1083;%2012.mp3" TargetMode="Externa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55;&#1040;&#1064;&#1050;&#1054;&#1042;&#1040;%20&#1058;.-&#1044;&#1086;&#1073;&#1088;&#1086;&#1090;&#1072;\&#1084;&#1091;&#1079;&#1099;&#1082;&#1072;\&#1089;&#1083;%2026.mp3" TargetMode="Externa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55;&#1040;&#1064;&#1050;&#1054;&#1042;&#1040;%20&#1058;.-&#1044;&#1086;&#1073;&#1088;&#1086;&#1090;&#1072;\&#1084;&#1091;&#1079;&#1099;&#1082;&#1072;\&#1089;&#1083;%2028.mp3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55;&#1040;&#1064;&#1050;&#1054;&#1042;&#1040;%20&#1058;.-&#1044;&#1086;&#1073;&#1088;&#1086;&#1090;&#1072;\&#1084;&#1091;&#1079;&#1099;&#1082;&#1072;\&#1089;&#1083;.3.mp3" TargetMode="Externa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55;&#1040;&#1064;&#1050;&#1054;&#1042;&#1040;%20&#1058;.-&#1044;&#1086;&#1073;&#1088;&#1086;&#1090;&#1072;\&#1084;&#1091;&#1079;&#1099;&#1082;&#1072;\&#1089;&#1083;.30.mp3" TargetMode="Externa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55;&#1040;&#1064;&#1050;&#1054;&#1042;&#1040;%20&#1058;.-&#1044;&#1086;&#1073;&#1088;&#1086;&#1090;&#1072;\&#1084;&#1091;&#1079;&#1099;&#1082;&#1072;\&#1089;&#1083;%2033.mp3" TargetMode="External"/><Relationship Id="rId4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admin\Desktop\&#1055;&#1040;&#1064;&#1050;&#1054;&#1042;&#1040;%20&#1058;.-&#1044;&#1086;&#1073;&#1088;&#1086;&#1090;&#1072;\&#1084;&#1091;&#1079;&#1099;&#1082;&#1072;\&#1089;&#1083;.35.mp3" TargetMode="Externa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55;&#1040;&#1064;&#1050;&#1054;&#1042;&#1040;%20&#1058;.-&#1044;&#1086;&#1073;&#1088;&#1086;&#1090;&#1072;\&#1084;&#1091;&#1079;&#1099;&#1082;&#1072;\&#1089;&#1083;%208.mp3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\Desktop\&#1055;&#1040;&#1064;&#1050;&#1054;&#1042;&#1040;%20&#1058;.-&#1044;&#1086;&#1073;&#1088;&#1086;&#1090;&#1072;\&#1084;&#1091;&#1079;&#1099;&#1082;&#1072;\&#1089;&#1083;9.mp3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JWKOT3OE7I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7" name="сл 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709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74638"/>
            <a:ext cx="6286544" cy="4868874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Вежливость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–это умение вести себя так, чтобы другим было приятно с тобой общаться.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fPk9GTTso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5" name="сл 1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8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5" name="сл 1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7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ctor-boy-pulling-girl-hair-1024x7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rig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721fefa-acde-5bba-8dc4-2e66b5b49e0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eda900dea29a24c5d08f170296468ee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a5c8c49-0ca5-41a5-a24d-0d393d9568f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31d7890-be37-407d-9ec5-a476445bea6e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7d3ffb8-83c2-4e9c-b8b0-905479b8b576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63148354_g-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0" y="214290"/>
            <a:ext cx="4143404" cy="3000396"/>
          </a:xfrm>
        </p:spPr>
        <p:txBody>
          <a:bodyPr>
            <a:normAutofit fontScale="90000"/>
          </a:bodyPr>
          <a:lstStyle/>
          <a:p>
            <a:r>
              <a:rPr lang="ru-RU" sz="60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Страна вежливости и доброты</a:t>
            </a:r>
            <a:endParaRPr lang="ru-RU" sz="6000" b="1" i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f5ab65a-27ea-40bf-ad8a-b612704dd82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f0e847c-95b9-4e80-85de-9d561ef1074f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886728" cy="8572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Игра «Вежливо – невежливо»</a:t>
            </a:r>
            <a:b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00034" y="1571612"/>
            <a:ext cx="8215370" cy="4067188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Поздороваться при встрече…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Толкнуть и не извиниться…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Свистеть , кричать, шуметь в школе…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Уступить место старшим…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Не вставать на обращение учителя…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Помочь подняться по лестнице…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Попрощаться уходя…</a:t>
            </a:r>
          </a:p>
          <a:p>
            <a:pPr>
              <a:buFont typeface="Wingdings" pitchFamily="2" charset="2"/>
              <a:buChar char="Ø"/>
            </a:pP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_original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maxresdefaul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28926" y="714356"/>
            <a:ext cx="6000792" cy="535785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Здравствуйте, желаю удачи, простите, будьте любезны, не стоит благодарности, очень рад, очень приятно, всего вам доброго, не стоит труда, спасибо, пожалуйста 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Содержимое 15"/>
          <p:cNvSpPr>
            <a:spLocks noGrp="1"/>
          </p:cNvSpPr>
          <p:nvPr>
            <p:ph sz="half" idx="2"/>
          </p:nvPr>
        </p:nvSpPr>
        <p:spPr>
          <a:xfrm>
            <a:off x="5786446" y="1142984"/>
            <a:ext cx="3071834" cy="498317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добрый день</a:t>
            </a:r>
          </a:p>
          <a:p>
            <a:pPr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прости, пожалуйста</a:t>
            </a:r>
          </a:p>
          <a:p>
            <a:pPr>
              <a:buNone/>
            </a:pPr>
            <a:endParaRPr lang="ru-RU" sz="32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аголовок 1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Игра «Волшебные слова»</a:t>
            </a:r>
            <a:endParaRPr lang="ru-RU" b="1" i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одержимое 18"/>
          <p:cNvSpPr>
            <a:spLocks noGrp="1"/>
          </p:cNvSpPr>
          <p:nvPr>
            <p:ph sz="half" idx="1"/>
          </p:nvPr>
        </p:nvSpPr>
        <p:spPr>
          <a:xfrm>
            <a:off x="457200" y="1000108"/>
            <a:ext cx="5043494" cy="5126055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Растает даже ледяная глыба от тёплого…</a:t>
            </a:r>
          </a:p>
          <a:p>
            <a:r>
              <a:rPr lang="ru-RU" sz="32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Зазеленеет старый пень, когда услышит…</a:t>
            </a:r>
          </a:p>
          <a:p>
            <a:r>
              <a:rPr lang="ru-RU" sz="32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Если больше есть не в силах, скажем маме мы…</a:t>
            </a:r>
          </a:p>
          <a:p>
            <a:r>
              <a:rPr lang="ru-RU" sz="32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Когда нас бранят за шалости, говорим…</a:t>
            </a:r>
            <a:endParaRPr lang="ru-RU" sz="3200" b="1" i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70326193_64-kartinkin-net-p-detskaya-kartinka-solnishko-oboi-6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5" name="сл 2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6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74723898_top-fon-com-p-fon-dlya-prezentatsii-tsvetochnaya-polyana-1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4" name="Рисунок 3" descr="1644838715_11-adonius-club-p-sunduk-na-prozrachnom-fone-2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4500570"/>
            <a:ext cx="2000264" cy="1759542"/>
          </a:xfrm>
          <a:prstGeom prst="rect">
            <a:avLst/>
          </a:prstGeom>
        </p:spPr>
      </p:pic>
      <p:pic>
        <p:nvPicPr>
          <p:cNvPr id="5" name="Рисунок 4" descr="5b382068d22598528c5ae8a0a022ba88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500042"/>
            <a:ext cx="2071702" cy="2143140"/>
          </a:xfrm>
          <a:prstGeom prst="rect">
            <a:avLst/>
          </a:prstGeom>
        </p:spPr>
      </p:pic>
      <p:pic>
        <p:nvPicPr>
          <p:cNvPr id="6" name="Рисунок 5" descr="Айболит-сказка-768x84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43702" y="571480"/>
            <a:ext cx="1928826" cy="2143140"/>
          </a:xfrm>
          <a:prstGeom prst="rect">
            <a:avLst/>
          </a:prstGeom>
        </p:spPr>
      </p:pic>
      <p:pic>
        <p:nvPicPr>
          <p:cNvPr id="7" name="Рисунок 6" descr="d4a900df40781ecf058b21ed680ce10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16" y="3143248"/>
            <a:ext cx="1857388" cy="2071702"/>
          </a:xfrm>
          <a:prstGeom prst="rect">
            <a:avLst/>
          </a:prstGeom>
        </p:spPr>
      </p:pic>
      <p:pic>
        <p:nvPicPr>
          <p:cNvPr id="9" name="Рисунок 8" descr="18-4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8596" y="3071810"/>
            <a:ext cx="2071702" cy="2071702"/>
          </a:xfrm>
          <a:prstGeom prst="rect">
            <a:avLst/>
          </a:prstGeom>
        </p:spPr>
      </p:pic>
      <p:pic>
        <p:nvPicPr>
          <p:cNvPr id="10" name="Рисунок 9" descr="maxresdefault (1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86116" y="2071678"/>
            <a:ext cx="2815208" cy="1571636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0ef25afe368502855844500d7b5cc2c1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4" name="Рисунок 3" descr="1644898136_39-fikiwiki-com-p-kartinki-dozhdika-dlya-detei-4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500042"/>
            <a:ext cx="2937980" cy="2428892"/>
          </a:xfrm>
          <a:prstGeom prst="rect">
            <a:avLst/>
          </a:prstGeom>
        </p:spPr>
      </p:pic>
      <p:pic>
        <p:nvPicPr>
          <p:cNvPr id="7" name="сл 2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35821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409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14691769_153-p-fon-s-ramkoi-dlya-detskogo-sada-1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715472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00100" y="928670"/>
            <a:ext cx="7358114" cy="5214974"/>
          </a:xfrm>
        </p:spPr>
        <p:txBody>
          <a:bodyPr>
            <a:normAutofit fontScale="92500"/>
          </a:bodyPr>
          <a:lstStyle/>
          <a:p>
            <a:r>
              <a:rPr lang="ru-RU" sz="40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Пословицы</a:t>
            </a:r>
          </a:p>
          <a:p>
            <a:pPr>
              <a:buFontTx/>
              <a:buChar char="-"/>
            </a:pPr>
            <a:r>
              <a:rPr lang="ru-RU" sz="40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Все любят добро, да не всех любит оно.</a:t>
            </a:r>
          </a:p>
          <a:p>
            <a:pPr>
              <a:buFontTx/>
              <a:buChar char="-"/>
            </a:pPr>
            <a:r>
              <a:rPr lang="ru-RU" sz="40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Добрая слава лежит, а чужая бежит.</a:t>
            </a:r>
          </a:p>
          <a:p>
            <a:pPr>
              <a:buFontTx/>
              <a:buChar char="-"/>
            </a:pPr>
            <a:r>
              <a:rPr lang="ru-RU" sz="40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Доброе слово лечит, злое калечит.</a:t>
            </a:r>
          </a:p>
          <a:p>
            <a:pPr>
              <a:buFontTx/>
              <a:buChar char="-"/>
            </a:pPr>
            <a:r>
              <a:rPr lang="ru-RU" sz="40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Доброе слово и кошке приятно.</a:t>
            </a:r>
          </a:p>
          <a:p>
            <a:pPr>
              <a:buFontTx/>
              <a:buChar char="-"/>
            </a:pPr>
            <a:endParaRPr lang="ru-RU" sz="4000" b="1" i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xresdefaul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5" name="сл.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4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52765.97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4" name="сл.3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7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93745661_18-p-khristianskie-foni-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3" name="Рисунок 2" descr="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357166"/>
            <a:ext cx="3655802" cy="3071834"/>
          </a:xfrm>
          <a:prstGeom prst="rect">
            <a:avLst/>
          </a:prstGeom>
        </p:spPr>
      </p:pic>
      <p:pic>
        <p:nvPicPr>
          <p:cNvPr id="5" name="Рисунок 4" descr="14-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428604"/>
            <a:ext cx="3788403" cy="3000396"/>
          </a:xfrm>
          <a:prstGeom prst="rect">
            <a:avLst/>
          </a:prstGeom>
        </p:spPr>
      </p:pic>
      <p:pic>
        <p:nvPicPr>
          <p:cNvPr id="6" name="Рисунок 5" descr="3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3857628"/>
            <a:ext cx="3714776" cy="2643206"/>
          </a:xfrm>
          <a:prstGeom prst="rect">
            <a:avLst/>
          </a:prstGeom>
        </p:spPr>
      </p:pic>
      <p:pic>
        <p:nvPicPr>
          <p:cNvPr id="7" name="Рисунок 6" descr="bd7b31145e0c18052658add74fe3d4a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4876" y="3857628"/>
            <a:ext cx="3857652" cy="2643206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13f1103e90e7139752745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34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5" name="сл 3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 flipH="1">
            <a:off x="8286776" y="6000768"/>
            <a:ext cx="276228" cy="276228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4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ao3bBbtNgC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4" name="Рисунок 3" descr="1645000080_25-fikiwiki-com-p-kartinki-krasivie-babochki-narisovannie-2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1142984"/>
            <a:ext cx="3071833" cy="2571744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tooboi-412-072-peyzaj-s-osennim-solntsem-zakazposterov-ru_z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54560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Добрые слова – корни, </a:t>
            </a:r>
            <a:br>
              <a:rPr lang="ru-RU" sz="54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Добрые мысли – цветы,</a:t>
            </a:r>
            <a:br>
              <a:rPr lang="ru-RU" sz="54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Добрые дела – плоды,</a:t>
            </a:r>
            <a:br>
              <a:rPr lang="ru-RU" sz="54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Добрые сердца –сады.</a:t>
            </a:r>
            <a:endParaRPr lang="ru-RU" sz="5400" b="1" i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л.3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929586" y="55721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6242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60185602_8-kartinkin-net-p-fon-ekologiya-dlya-detei-krasivo-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/>
          <a:lstStyle/>
          <a:p>
            <a:r>
              <a:rPr lang="ru-RU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Словарь Сергея Ивановича Ожегова.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Доброта </a:t>
            </a:r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отзывчивость, душевное расположение к людям, стремление делать добро другим.</a:t>
            </a:r>
            <a:endParaRPr lang="ru-RU" sz="4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929330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Доброта </a:t>
            </a:r>
            <a:r>
              <a:rPr lang="ru-RU" sz="32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– вещь удивительная. Она сближает, как ничто другое. Доброта избавляет нас от одиночества, душевных ран и обид. ( В.Розов)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Во внутреннем мире человека </a:t>
            </a:r>
            <a:r>
              <a:rPr lang="ru-RU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доброта</a:t>
            </a:r>
            <a:r>
              <a:rPr lang="ru-RU" sz="32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– это солнце. ( Виктор Мари Гюго)</a:t>
            </a:r>
            <a:br>
              <a:rPr lang="ru-RU" sz="32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Чтобы поверить в </a:t>
            </a:r>
            <a:r>
              <a:rPr lang="ru-RU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добро</a:t>
            </a:r>
            <a:r>
              <a:rPr lang="ru-RU" sz="3200" b="1" i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, надо начать делать его. (Л.Н. Толстой)</a:t>
            </a:r>
            <a:endParaRPr lang="ru-RU" sz="3200" b="1" i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894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Доброта</a:t>
            </a:r>
            <a:r>
              <a:rPr lang="ru-RU" sz="32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-   это то, что может услышать глухой и увидеть слепой. (Марк Твен)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Сколько в человеке </a:t>
            </a:r>
            <a:r>
              <a:rPr lang="ru-RU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доброты</a:t>
            </a:r>
            <a:r>
              <a:rPr lang="ru-RU" sz="32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столько в нём и жизни. (</a:t>
            </a:r>
            <a:r>
              <a:rPr lang="ru-RU" sz="3200" b="1" i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Эмерсон</a:t>
            </a:r>
            <a:r>
              <a:rPr lang="ru-RU" sz="32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У.)</a:t>
            </a:r>
            <a:br>
              <a:rPr lang="ru-RU" sz="32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Делай </a:t>
            </a:r>
            <a:r>
              <a:rPr lang="ru-RU" sz="3200" b="1" i="1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добро</a:t>
            </a:r>
            <a:r>
              <a:rPr lang="ru-RU" sz="3200" b="1" i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 украдкой и стыдись выставлять его напоказ. (Александр </a:t>
            </a:r>
            <a:r>
              <a:rPr lang="ru-RU" sz="3200" b="1" i="1" dirty="0" err="1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Поуп</a:t>
            </a:r>
            <a:r>
              <a:rPr lang="ru-RU" sz="3200" b="1" i="1" dirty="0" smtClean="0">
                <a:solidFill>
                  <a:srgbClr val="003399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b="1" i="1" dirty="0">
              <a:solidFill>
                <a:srgbClr val="0033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3685369_19-p-fon-dlya-prezentatsii-dobrota-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4972056" cy="6143668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Добрый 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это человек, делающий добро другим, отзывчивый.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Добрый </a:t>
            </a:r>
            <a:r>
              <a:rPr lang="ru-RU" sz="36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– это такой человек, который несет благо, благополучие. </a:t>
            </a:r>
            <a:endParaRPr lang="ru-RU" sz="3600" b="1" i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xresdefault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5" name="сл 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81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80x1024_299595_www.ArtFil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</p:pic>
      <p:pic>
        <p:nvPicPr>
          <p:cNvPr id="5" name="сл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58214" y="5857892"/>
            <a:ext cx="357190" cy="357190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0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227</Words>
  <Application>Microsoft Office PowerPoint</Application>
  <PresentationFormat>Экран (4:3)</PresentationFormat>
  <Paragraphs>34</Paragraphs>
  <Slides>35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Страна вежливости и доброты</vt:lpstr>
      <vt:lpstr>Слайд 3</vt:lpstr>
      <vt:lpstr>Словарь Сергея Ивановича Ожегова. Доброта – отзывчивость, душевное расположение к людям, стремление делать добро другим.</vt:lpstr>
      <vt:lpstr>Доброта – вещь удивительная. Она сближает, как ничто другое. Доброта избавляет нас от одиночества, душевных ран и обид. ( В.Розов)  Во внутреннем мире человека доброта – это солнце. ( Виктор Мари Гюго)  Чтобы поверить в добро, надо начать делать его. (Л.Н. Толстой)</vt:lpstr>
      <vt:lpstr>Доброта -   это то, что может услышать глухой и увидеть слепой. (Марк Твен)  Сколько в человеке доброты, столько в нём и жизни. (Эмерсон У.)  Делай добро украдкой и стыдись выставлять его напоказ. (Александр Поуп)</vt:lpstr>
      <vt:lpstr>Добрый – это человек, делающий добро другим, отзывчивый.  Добрый – это такой человек, который несет благо, благополучие. </vt:lpstr>
      <vt:lpstr>Слайд 8</vt:lpstr>
      <vt:lpstr>Слайд 9</vt:lpstr>
      <vt:lpstr>Вежливость –это умение вести себя так, чтобы другим было приятно с тобой общаться.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  Игра «Вежливо – невежливо»  </vt:lpstr>
      <vt:lpstr>Слайд 23</vt:lpstr>
      <vt:lpstr>Здравствуйте, желаю удачи, простите, будьте любезны, не стоит благодарности, очень рад, очень приятно, всего вам доброго, не стоит труда, спасибо, пожалуйста </vt:lpstr>
      <vt:lpstr>Игра «Волшебные слова»</vt:lpstr>
      <vt:lpstr>Слайд 26</vt:lpstr>
      <vt:lpstr>Слайд 27</vt:lpstr>
      <vt:lpstr>Слайд 28</vt:lpstr>
      <vt:lpstr>             </vt:lpstr>
      <vt:lpstr>Слайд 30</vt:lpstr>
      <vt:lpstr>Слайд 31</vt:lpstr>
      <vt:lpstr>Слайд 32</vt:lpstr>
      <vt:lpstr>Слайд 33</vt:lpstr>
      <vt:lpstr>Слайд 34</vt:lpstr>
      <vt:lpstr>Добрые слова – корни,  Добрые мысли – цветы, Добрые дела – плоды, Добрые сердца –сады.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86</cp:revision>
  <dcterms:created xsi:type="dcterms:W3CDTF">2023-03-28T17:14:41Z</dcterms:created>
  <dcterms:modified xsi:type="dcterms:W3CDTF">2023-04-03T14:29:42Z</dcterms:modified>
</cp:coreProperties>
</file>