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53"/>
    <p:restoredTop sz="94722"/>
  </p:normalViewPr>
  <p:slideViewPr>
    <p:cSldViewPr snapToGrid="0" snapToObjects="1">
      <p:cViewPr varScale="1">
        <p:scale>
          <a:sx n="90" d="100"/>
          <a:sy n="90" d="100"/>
        </p:scale>
        <p:origin x="232" y="7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121275-C6E3-604A-A8B9-512659BDFA8F}" type="datetimeFigureOut">
              <a:rPr lang="ru-RU" smtClean="0"/>
              <a:t>29.04.2021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55F34-2EB0-CB4F-9923-51E50A0D05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40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55F34-2EB0-CB4F-9923-51E50A0D058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425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4/29/21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4/29/21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4/29/21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4/29/21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4/29/21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4/29/21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4/29/21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4/29/21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4/29/21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4/29/21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в заполнитель или щелкните значок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4/29/21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4/29/21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Реки германии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14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71450"/>
            <a:ext cx="10058400" cy="1099794"/>
          </a:xfrm>
        </p:spPr>
        <p:txBody>
          <a:bodyPr/>
          <a:lstStyle/>
          <a:p>
            <a:r>
              <a:rPr lang="ru-RU" dirty="0" smtClean="0"/>
              <a:t>                      Шпрее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271244"/>
            <a:ext cx="10058400" cy="4735221"/>
          </a:xfrm>
        </p:spPr>
        <p:txBody>
          <a:bodyPr/>
          <a:lstStyle/>
          <a:p>
            <a:r>
              <a:rPr lang="ru-RU" dirty="0"/>
              <a:t>Шпрее Исток реки в Чехии, в Лужицких горах. Является левым притоком </a:t>
            </a:r>
            <a:r>
              <a:rPr lang="ru-RU" dirty="0" err="1"/>
              <a:t>Хафеля</a:t>
            </a:r>
            <a:r>
              <a:rPr lang="ru-RU" dirty="0"/>
              <a:t>. Протекает в восточной Германии в северном направлении. Пересекает столицу Германии – Берлин, протекая через исторический центр города. В Берлине можно полюбоваться красотами реки Шпрее, воспользовавшись арендой прогулочных катеров с открытым верхом. Общая длина реки – 382 км.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012" y="2757487"/>
            <a:ext cx="7429501" cy="367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38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5392446"/>
          </a:xfrm>
        </p:spPr>
        <p:txBody>
          <a:bodyPr>
            <a:normAutofit/>
          </a:bodyPr>
          <a:lstStyle/>
          <a:p>
            <a:r>
              <a:rPr lang="ru-RU" sz="8800" dirty="0" smtClean="0"/>
              <a:t>Спасибо за внимание !!!</a:t>
            </a:r>
            <a:endParaRPr lang="ru-RU" sz="8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2950" y="5443538"/>
            <a:ext cx="4429125" cy="591502"/>
          </a:xfrm>
        </p:spPr>
        <p:txBody>
          <a:bodyPr>
            <a:normAutofit fontScale="40000" lnSpcReduction="20000"/>
          </a:bodyPr>
          <a:lstStyle/>
          <a:p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16410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42888"/>
            <a:ext cx="10058400" cy="842961"/>
          </a:xfrm>
        </p:spPr>
        <p:txBody>
          <a:bodyPr/>
          <a:lstStyle/>
          <a:p>
            <a:r>
              <a:rPr lang="ru-RU" smtClean="0"/>
              <a:t>                         Рейн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885825"/>
            <a:ext cx="10058400" cy="5453191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Это самая большая река Германии по протяженности. Рейн можно считать олицетворением всей Европы. Начало река берет в Альпах, впадает в Северное море. Рейн играет огромную роль в торгово-экономических отношениях Германии с другими странами, а также в культурной жизни страны. Вдоль берегов Рейна сохранилось большое количество старинных крепостей и замков. По реке регулярно курсирует круизный теплоход. Общая длина реки – 1233 км.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399" y="2728913"/>
            <a:ext cx="7315201" cy="361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22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9675" y="0"/>
            <a:ext cx="10058400" cy="1371600"/>
          </a:xfrm>
        </p:spPr>
        <p:txBody>
          <a:bodyPr/>
          <a:lstStyle/>
          <a:p>
            <a:r>
              <a:rPr lang="ru-RU" dirty="0" smtClean="0"/>
              <a:t>                       Дунай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957263"/>
            <a:ext cx="10058400" cy="5077777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/>
              <a:t>Громаднейшая река с кристально чистой водой. Дунай считается второй наиболее крупной по протяженности рекой в Европе вслед за Волгой. Дунай протекает по половине континента. Исток реки находится на территории Германии в горах Шварцвальда. Река пересекает территории десяти стран и проходит через четыре полные жизни столицы: Белград, Будапешт, Братиславу и Вену. Впадает в Черное море. Длина реки – 2860 км., в Германии – 647 км.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2771775"/>
            <a:ext cx="7015163" cy="361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7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285875"/>
          </a:xfrm>
        </p:spPr>
        <p:txBody>
          <a:bodyPr/>
          <a:lstStyle/>
          <a:p>
            <a:r>
              <a:rPr lang="ru-RU" smtClean="0"/>
              <a:t>                        Эльба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928688"/>
            <a:ext cx="10058400" cy="5586412"/>
          </a:xfrm>
        </p:spPr>
        <p:txBody>
          <a:bodyPr/>
          <a:lstStyle/>
          <a:p>
            <a:r>
              <a:rPr lang="ru-RU" dirty="0" smtClean="0"/>
              <a:t>Протекает </a:t>
            </a:r>
            <a:r>
              <a:rPr lang="ru-RU" dirty="0"/>
              <a:t>по землям Германии и Чехии. Однако, большая ее часть находится на территории немцев. Начало Эльба берет в Чехии высоко в </a:t>
            </a:r>
            <a:r>
              <a:rPr lang="ru-RU" dirty="0" err="1"/>
              <a:t>Исполиновых</a:t>
            </a:r>
            <a:r>
              <a:rPr lang="ru-RU" dirty="0"/>
              <a:t> горах (1368 км над уровнем моря). Впадает река в Северное море. На Эльбе располагаются красивые города Германии: Гамбург, </a:t>
            </a:r>
            <a:r>
              <a:rPr lang="ru-RU" dirty="0" err="1"/>
              <a:t>Макдебург</a:t>
            </a:r>
            <a:r>
              <a:rPr lang="ru-RU" dirty="0"/>
              <a:t>, Дрезден с просторными набережными и множеством интересных для туристов мест. Длина реки – 1165 км., в Германии – 727 км.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8" y="2757488"/>
            <a:ext cx="7486650" cy="354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2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228725"/>
          </a:xfrm>
        </p:spPr>
        <p:txBody>
          <a:bodyPr/>
          <a:lstStyle/>
          <a:p>
            <a:r>
              <a:rPr lang="ru-RU" smtClean="0"/>
              <a:t>                      Мозель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928688"/>
            <a:ext cx="10058400" cy="5106352"/>
          </a:xfrm>
        </p:spPr>
        <p:txBody>
          <a:bodyPr/>
          <a:lstStyle/>
          <a:p>
            <a:r>
              <a:rPr lang="ru-RU" dirty="0" smtClean="0"/>
              <a:t>Левый </a:t>
            </a:r>
            <a:r>
              <a:rPr lang="ru-RU" dirty="0"/>
              <a:t>приток реки Рейн. По реке Мозель почти круглый год открыто судоходное движение. Река пересекает территорию трех стран: Германии, Франции, Люксембурга. В </a:t>
            </a:r>
            <a:r>
              <a:rPr lang="ru-RU" dirty="0" err="1"/>
              <a:t>Клобленце</a:t>
            </a:r>
            <a:r>
              <a:rPr lang="ru-RU" dirty="0"/>
              <a:t> Мозель впадает в Рейн. Живописная долина Мозеля, составляющая большую часть протяженности реки, привлекает внимание туристов и является восхитительной достопримечательностью. В долине Мозеля произрастают виноградники, здесь зреет, в том числе, такой известный сорт винограда, как Рислинг. Общая длина реки – 544 км.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699" y="2986087"/>
            <a:ext cx="7086601" cy="344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93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328738"/>
          </a:xfrm>
        </p:spPr>
        <p:txBody>
          <a:bodyPr/>
          <a:lstStyle/>
          <a:p>
            <a:r>
              <a:rPr lang="ru-RU" dirty="0" smtClean="0"/>
              <a:t>                        Майн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928687"/>
            <a:ext cx="10058400" cy="5629275"/>
          </a:xfrm>
        </p:spPr>
        <p:txBody>
          <a:bodyPr/>
          <a:lstStyle/>
          <a:p>
            <a:r>
              <a:rPr lang="ru-RU" dirty="0" smtClean="0"/>
              <a:t>Является </a:t>
            </a:r>
            <a:r>
              <a:rPr lang="ru-RU" dirty="0"/>
              <a:t>правым притоком реки Рейн. Майн самая длинная река, протекающая в Германии. Особенностью Майна является направление течения – с востока на запад, что нехарактерно для рек Средней Европы. На Майне расположены крупные города: </a:t>
            </a:r>
            <a:r>
              <a:rPr lang="ru-RU" dirty="0" err="1"/>
              <a:t>Кульмбах</a:t>
            </a:r>
            <a:r>
              <a:rPr lang="ru-RU" dirty="0"/>
              <a:t>, </a:t>
            </a:r>
            <a:r>
              <a:rPr lang="ru-RU" dirty="0" err="1"/>
              <a:t>Байройт</a:t>
            </a:r>
            <a:r>
              <a:rPr lang="ru-RU" dirty="0"/>
              <a:t>, Франкфурт-на-Майне и Вюрцбург. Туристы могут покататься на теплоходах, а также совершить прогулку пешком и на велосипедах по маршрутам вдоль реки Майн. Длина реки – 524 км.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8" y="2757488"/>
            <a:ext cx="7158037" cy="3630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98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"/>
            <a:ext cx="10058400" cy="1314450"/>
          </a:xfrm>
        </p:spPr>
        <p:txBody>
          <a:bodyPr/>
          <a:lstStyle/>
          <a:p>
            <a:r>
              <a:rPr lang="ru-RU" smtClean="0"/>
              <a:t>                         Инн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028700"/>
            <a:ext cx="10058400" cy="5006340"/>
          </a:xfrm>
        </p:spPr>
        <p:txBody>
          <a:bodyPr/>
          <a:lstStyle/>
          <a:p>
            <a:r>
              <a:rPr lang="ru-RU" dirty="0" smtClean="0"/>
              <a:t>Исток </a:t>
            </a:r>
            <a:r>
              <a:rPr lang="ru-RU" dirty="0"/>
              <a:t>в Швейцарии — озеро </a:t>
            </a:r>
            <a:r>
              <a:rPr lang="ru-RU" dirty="0" err="1"/>
              <a:t>Лунгин</a:t>
            </a:r>
            <a:r>
              <a:rPr lang="ru-RU" dirty="0"/>
              <a:t>, которое находится на высоте 2884 м над уровнем моря. Название происходит от немецкого слова, означающего в переводе «зеленый». Протекает по территории Австрии и Германии. Долина реки Инн с зелеными лугами, пастбищами и лесами, с сохранившимися до наших дней средневековыми замками феодалов очень живописна и привлекательна для туристов. Длина реки – 517 км., в Германии – 218 км.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8406" y="2728911"/>
            <a:ext cx="7215187" cy="374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94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0"/>
            <a:ext cx="10058400" cy="1128713"/>
          </a:xfrm>
        </p:spPr>
        <p:txBody>
          <a:bodyPr/>
          <a:lstStyle/>
          <a:p>
            <a:r>
              <a:rPr lang="ru-RU" smtClean="0"/>
              <a:t>                        Везер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942975"/>
            <a:ext cx="10058400" cy="5092065"/>
          </a:xfrm>
        </p:spPr>
        <p:txBody>
          <a:bodyPr/>
          <a:lstStyle/>
          <a:p>
            <a:r>
              <a:rPr lang="ru-RU" dirty="0" smtClean="0"/>
              <a:t>Река </a:t>
            </a:r>
            <a:r>
              <a:rPr lang="ru-RU" dirty="0"/>
              <a:t>протекает исключительно по территории немецкого народа и течет в северном направлении. </a:t>
            </a:r>
            <a:r>
              <a:rPr lang="ru-RU" dirty="0" err="1"/>
              <a:t>Верра</a:t>
            </a:r>
            <a:r>
              <a:rPr lang="ru-RU" dirty="0"/>
              <a:t> (292 км) и </a:t>
            </a:r>
            <a:r>
              <a:rPr lang="ru-RU" dirty="0" err="1"/>
              <a:t>Фульда</a:t>
            </a:r>
            <a:r>
              <a:rPr lang="ru-RU" dirty="0"/>
              <a:t> (218 км) – два истока Везера, соединяющиеся в городе </a:t>
            </a:r>
            <a:r>
              <a:rPr lang="ru-RU" dirty="0" err="1"/>
              <a:t>Мюнден</a:t>
            </a:r>
            <a:r>
              <a:rPr lang="ru-RU" dirty="0"/>
              <a:t>. Вместе с </a:t>
            </a:r>
            <a:r>
              <a:rPr lang="ru-RU" dirty="0" err="1"/>
              <a:t>Веррой</a:t>
            </a:r>
            <a:r>
              <a:rPr lang="ru-RU" dirty="0"/>
              <a:t> длина Везера составляет 744 км. Везер протекает по землям Тюрингии, Нижней Саксонии и Гессена. Впадает в Северное море. С берегов Везера открываются панорамные виды на зеленые луга и лесополосы. Это отличное место для отдыха и рыбалки. Длина реки – 451 км.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2871787"/>
            <a:ext cx="7486650" cy="348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51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57161"/>
            <a:ext cx="10058400" cy="1071219"/>
          </a:xfrm>
        </p:spPr>
        <p:txBody>
          <a:bodyPr/>
          <a:lstStyle/>
          <a:p>
            <a:r>
              <a:rPr lang="ru-RU" dirty="0" smtClean="0"/>
              <a:t>                        Зале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000125"/>
            <a:ext cx="10058400" cy="5034915"/>
          </a:xfrm>
        </p:spPr>
        <p:txBody>
          <a:bodyPr/>
          <a:lstStyle/>
          <a:p>
            <a:r>
              <a:rPr lang="ru-RU" dirty="0" smtClean="0"/>
              <a:t>Левый </a:t>
            </a:r>
            <a:r>
              <a:rPr lang="ru-RU" dirty="0"/>
              <a:t>приток Эльбы. Длина реки на настоящий момент сократилась в результате проведения различных строительных мероприятий, до начала которых была равна 427 км. Исток реки находится в горах </a:t>
            </a:r>
            <a:r>
              <a:rPr lang="ru-RU" dirty="0" err="1"/>
              <a:t>Фихтель</a:t>
            </a:r>
            <a:r>
              <a:rPr lang="ru-RU" dirty="0"/>
              <a:t>. Города </a:t>
            </a:r>
            <a:r>
              <a:rPr lang="ru-RU" dirty="0" err="1"/>
              <a:t>Хоф</a:t>
            </a:r>
            <a:r>
              <a:rPr lang="ru-RU" dirty="0"/>
              <a:t>, Йена, Галле, </a:t>
            </a:r>
            <a:r>
              <a:rPr lang="ru-RU" dirty="0" err="1"/>
              <a:t>Лойна</a:t>
            </a:r>
            <a:r>
              <a:rPr lang="ru-RU" dirty="0"/>
              <a:t>, </a:t>
            </a:r>
            <a:r>
              <a:rPr lang="ru-RU" dirty="0" err="1"/>
              <a:t>Мерзебург</a:t>
            </a:r>
            <a:r>
              <a:rPr lang="ru-RU" dirty="0"/>
              <a:t>, </a:t>
            </a:r>
            <a:r>
              <a:rPr lang="ru-RU" dirty="0" err="1"/>
              <a:t>Бернбург</a:t>
            </a:r>
            <a:r>
              <a:rPr lang="ru-RU" dirty="0"/>
              <a:t> с красивыми набережными и историческими достопримечательностями расположены на реке Зале. Длина реки – 413 км.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600325"/>
            <a:ext cx="6515100" cy="3694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20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23</TotalTime>
  <Words>676</Words>
  <Application>Microsoft Macintosh PowerPoint</Application>
  <PresentationFormat>Широкоэкранный</PresentationFormat>
  <Paragraphs>21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Calibri</vt:lpstr>
      <vt:lpstr>Century Gothic</vt:lpstr>
      <vt:lpstr>Garamond</vt:lpstr>
      <vt:lpstr>Савон</vt:lpstr>
      <vt:lpstr>Реки германии</vt:lpstr>
      <vt:lpstr>                         Рейн</vt:lpstr>
      <vt:lpstr>                       Дунай</vt:lpstr>
      <vt:lpstr>                        Эльба</vt:lpstr>
      <vt:lpstr>                      Мозель</vt:lpstr>
      <vt:lpstr>                        Майн</vt:lpstr>
      <vt:lpstr>                         Инн </vt:lpstr>
      <vt:lpstr>                        Везер</vt:lpstr>
      <vt:lpstr>                        Зале</vt:lpstr>
      <vt:lpstr>                      Шпрее</vt:lpstr>
      <vt:lpstr>Спасибо за внимание !!!</vt:lpstr>
    </vt:vector>
  </TitlesOfParts>
  <Company/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Реки германии</dc:title>
  <dc:creator>Yana Arakelyan</dc:creator>
  <cp:lastModifiedBy>Yana Arakelyan</cp:lastModifiedBy>
  <cp:revision>3</cp:revision>
  <dcterms:created xsi:type="dcterms:W3CDTF">2021-04-29T15:14:02Z</dcterms:created>
  <dcterms:modified xsi:type="dcterms:W3CDTF">2021-04-29T15:37:50Z</dcterms:modified>
</cp:coreProperties>
</file>