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1" r:id="rId5"/>
    <p:sldId id="267" r:id="rId6"/>
    <p:sldId id="264" r:id="rId7"/>
    <p:sldId id="277" r:id="rId8"/>
    <p:sldId id="268" r:id="rId9"/>
    <p:sldId id="262" r:id="rId10"/>
    <p:sldId id="266" r:id="rId11"/>
    <p:sldId id="260" r:id="rId12"/>
    <p:sldId id="271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5445" autoAdjust="0"/>
  </p:normalViewPr>
  <p:slideViewPr>
    <p:cSldViewPr>
      <p:cViewPr varScale="1">
        <p:scale>
          <a:sx n="81" d="100"/>
          <a:sy n="81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9282C1C-3C28-4BF3-A192-FC1EF794DC9D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CB8EEA9-CBE2-4660-9308-4A5D176BA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825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96753"/>
            <a:ext cx="5760640" cy="12241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068960"/>
            <a:ext cx="5040560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Детский школьный\DetskShk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274638"/>
            <a:ext cx="66246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268538" y="1600200"/>
            <a:ext cx="6624637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25400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F6228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4F6228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763713" y="980728"/>
            <a:ext cx="6451625" cy="1876769"/>
          </a:xfrm>
        </p:spPr>
        <p:txBody>
          <a:bodyPr/>
          <a:lstStyle/>
          <a:p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технологий на уроке технологии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204864"/>
            <a:ext cx="5688632" cy="2808312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ru-RU" i="1" dirty="0" smtClean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i="1" dirty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i="1" dirty="0" smtClean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Подготовил: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учитель  начальных классов </a:t>
            </a:r>
            <a:endParaRPr lang="en-US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МАОУ ООШ № 2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О. И. Чабан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ё234\Desktop\Новая папка\IMG_2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-8136"/>
            <a:ext cx="6192689" cy="654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ё234\Desktop\Новая папка\IMG_E23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9517" y="-15773400"/>
            <a:ext cx="513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ё234\Desktop\Новая папка\IMG_E23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85984" y="-15773400"/>
            <a:ext cx="7830000" cy="10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ё234\Desktop\Новая папка\IMG_E235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782789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745736"/>
            <a:ext cx="5742384" cy="3529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1)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Потягивание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 мочки сверху вниз;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2)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Потягивание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ушной раковины вверх;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3)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Круговые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движения ушной раковины по часовой стрелке и против.</a:t>
            </a:r>
            <a:endParaRPr lang="ru-RU" sz="28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28794" y="714356"/>
            <a:ext cx="5040560" cy="1152128"/>
          </a:xfrm>
        </p:spPr>
        <p:txBody>
          <a:bodyPr/>
          <a:lstStyle/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340768"/>
            <a:ext cx="4806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Результаты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внедрения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</a:rPr>
              <a:t>здоровьесберегающих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технологий в обучение  показывают снижение показателей заболеваемости детей, улучшение психологического климата в классе, активное приобщение родителей школьников к работе по укреплению их здоровья. 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0" y="1142984"/>
            <a:ext cx="8929718" cy="4143404"/>
          </a:xfrm>
        </p:spPr>
        <p:txBody>
          <a:bodyPr/>
          <a:lstStyle/>
          <a:p>
            <a:endParaRPr lang="ru-RU" sz="1600" dirty="0" smtClean="0"/>
          </a:p>
          <a:p>
            <a:pPr marL="0" indent="0">
              <a:buNone/>
            </a:pP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технологий: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школьнику возможности сохранения здоровья на период обучения в школе;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уровня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заболеваемости  учащихся;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работоспособности на уроках;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учащихся знаний, умений и навыков по здоровому образу жизни;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спортивно-оздоровительной работы.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 </a:t>
            </a:r>
            <a:r>
              <a:rPr lang="ru-RU" sz="1800" b="1" dirty="0" smtClean="0"/>
              <a:t>Организация учебной деятельности: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268538" y="1340768"/>
            <a:ext cx="6624637" cy="532832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строгая дозировка учебной нагрузки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урока с учетом работоспособности учащихся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   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гигиенических требований (свежий воздух, оптимальный тепловой режим, хорошая освещенность, чистота);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благоприятный эмоциональный настрой;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соблюдение правил техники безопасности и санитарно-гигиенических требований, которые направлены на предупреждение травматизма и сохранение здоровья учащихся;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физкультминуток и динамических пауз на уроках.</a:t>
            </a:r>
          </a:p>
          <a:p>
            <a:pPr marL="0" indent="0">
              <a:buNone/>
            </a:pPr>
            <a:endParaRPr lang="ru-RU" sz="20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785918" y="1357298"/>
            <a:ext cx="6192837" cy="1143000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 на уроке технологии:</a:t>
            </a:r>
          </a:p>
        </p:txBody>
      </p:sp>
      <p:sp>
        <p:nvSpPr>
          <p:cNvPr id="8196" name="Объект 2"/>
          <p:cNvSpPr>
            <a:spLocks noGrp="1"/>
          </p:cNvSpPr>
          <p:nvPr>
            <p:ph idx="1"/>
          </p:nvPr>
        </p:nvSpPr>
        <p:spPr>
          <a:xfrm>
            <a:off x="1763713" y="2205038"/>
            <a:ext cx="6264275" cy="331152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сенсорного опыта детей;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моторики рук;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познавательных процессов;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оординация движений;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приемов работы с ручными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инструментами.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5929322" cy="4357694"/>
          </a:xfrm>
        </p:spPr>
        <p:txBody>
          <a:bodyPr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ё234\Desktop\Новая папка\IMG_24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01" y="571500"/>
            <a:ext cx="471829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Детский школьный\DetsShkPrint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28794" y="714356"/>
            <a:ext cx="5143537" cy="5954732"/>
          </a:xfrm>
        </p:spPr>
        <p:txBody>
          <a:bodyPr/>
          <a:lstStyle/>
          <a:p>
            <a:pPr>
              <a:buNone/>
            </a:pPr>
            <a:endParaRPr lang="ru-RU" sz="18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/>
              <a:t>ПРОФИЛАКТИЧЕСКИЕ УПРАЖНЕНИЯ ДЛЯ ГЛАЗ:</a:t>
            </a:r>
            <a:endParaRPr lang="ru-RU" sz="1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630816"/>
            <a:ext cx="4572000" cy="35963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вертикальные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движения глаз вверх-вниз;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горизонтальное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вправо-влево;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вращение глазами по часовой стрелке и против;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закрыть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глаза и представить по очереди цвета радуги как можно отчетливее;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доске до начала урока начертить какую-либо кривую (спираль, окружность, ломаную); предлагается глазами «нарисовать» эти фигуры несколько раз в одном, а затем в другом направлении.</a:t>
            </a:r>
            <a:endParaRPr lang="ru-RU" sz="16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«Роняем руки»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поднимают руки в стороны и слегка наклоняются вперёд. По команде учителя снимают напряжение в спине, шее и плечах. Корпус, голова и руки падают вниз, колени слегка подгибаются. Затем дети выпрямляются, последовательно разгибаясь в тазобедренном, поясничном и плечевом поясе, и принимают исходное положение. Упражнение повторяется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613566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IMG_131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497" y="3286123"/>
            <a:ext cx="4443678" cy="3332759"/>
          </a:xfrm>
        </p:spPr>
      </p:pic>
      <p:pic>
        <p:nvPicPr>
          <p:cNvPr id="4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99392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ё234\Desktop\Новая папка\IMG_E23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26" y="1052736"/>
            <a:ext cx="5516656" cy="570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538" y="274638"/>
            <a:ext cx="6624637" cy="922114"/>
          </a:xfrm>
        </p:spPr>
        <p:txBody>
          <a:bodyPr/>
          <a:lstStyle/>
          <a:p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1ё234\Desktop\Новая папка\IMG_24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11251" y="496789"/>
            <a:ext cx="6305128" cy="546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tskShk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DetskShkol</Template>
  <TotalTime>326</TotalTime>
  <Words>247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DetskShkol</vt:lpstr>
      <vt:lpstr> Применение здоровьесберегающих технологий на уроке технологии</vt:lpstr>
      <vt:lpstr>Презентация PowerPoint</vt:lpstr>
      <vt:lpstr> Организация учебной деятельности:</vt:lpstr>
      <vt:lpstr>Направления работы  на уроке технологии:</vt:lpstr>
      <vt:lpstr>Презентация PowerPoint</vt:lpstr>
      <vt:lpstr>Презентация PowerPoint</vt:lpstr>
      <vt:lpstr>«Роняем руки»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</vt:lpstr>
      <vt:lpstr>Презентация PowerPoint</vt:lpstr>
      <vt:lpstr>        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 ДОРОГЕ К АЗБУКЕ»  - учимся играя.</dc:title>
  <dc:creator>Admin</dc:creator>
  <dc:description>http://propowerpoint.ru - Бесплатные шаблоны для презентаций. Полезные советы и уроки  PowerPoint .</dc:description>
  <cp:lastModifiedBy>Гречкина А. П.</cp:lastModifiedBy>
  <cp:revision>54</cp:revision>
  <dcterms:created xsi:type="dcterms:W3CDTF">2018-04-16T11:29:29Z</dcterms:created>
  <dcterms:modified xsi:type="dcterms:W3CDTF">2020-02-26T09:09:34Z</dcterms:modified>
</cp:coreProperties>
</file>