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0" r:id="rId1"/>
    <p:sldMasterId id="2147483684" r:id="rId2"/>
    <p:sldMasterId id="2147483696" r:id="rId3"/>
    <p:sldMasterId id="2147483710" r:id="rId4"/>
    <p:sldMasterId id="2147483722" r:id="rId5"/>
    <p:sldMasterId id="2147483734" r:id="rId6"/>
  </p:sldMasterIdLst>
  <p:notesMasterIdLst>
    <p:notesMasterId r:id="rId35"/>
  </p:notesMasterIdLst>
  <p:sldIdLst>
    <p:sldId id="256" r:id="rId7"/>
    <p:sldId id="295" r:id="rId8"/>
    <p:sldId id="294" r:id="rId9"/>
    <p:sldId id="297" r:id="rId10"/>
    <p:sldId id="298" r:id="rId11"/>
    <p:sldId id="300" r:id="rId12"/>
    <p:sldId id="274" r:id="rId13"/>
    <p:sldId id="302" r:id="rId14"/>
    <p:sldId id="301" r:id="rId15"/>
    <p:sldId id="303" r:id="rId16"/>
    <p:sldId id="278" r:id="rId17"/>
    <p:sldId id="280" r:id="rId18"/>
    <p:sldId id="282" r:id="rId19"/>
    <p:sldId id="284" r:id="rId20"/>
    <p:sldId id="286" r:id="rId21"/>
    <p:sldId id="288" r:id="rId22"/>
    <p:sldId id="265" r:id="rId23"/>
    <p:sldId id="266" r:id="rId24"/>
    <p:sldId id="267" r:id="rId25"/>
    <p:sldId id="304" r:id="rId26"/>
    <p:sldId id="269" r:id="rId27"/>
    <p:sldId id="261" r:id="rId28"/>
    <p:sldId id="305" r:id="rId29"/>
    <p:sldId id="270" r:id="rId30"/>
    <p:sldId id="291" r:id="rId31"/>
    <p:sldId id="293" r:id="rId32"/>
    <p:sldId id="306" r:id="rId33"/>
    <p:sldId id="299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ableStyles" Target="tableStyle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D348D0-1F66-42D1-BC19-B834D6C7527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418F1B00-0C52-41CA-A3FE-BABEEB41D15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Формы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хозяйства</a:t>
          </a:r>
        </a:p>
      </dgm:t>
    </dgm:pt>
    <dgm:pt modelId="{AB89D899-3520-4EE6-BC05-22492A825B29}" type="parTrans" cxnId="{6B8AD71B-7FC4-464B-B900-AD26F854A643}">
      <dgm:prSet/>
      <dgm:spPr/>
      <dgm:t>
        <a:bodyPr/>
        <a:lstStyle/>
        <a:p>
          <a:endParaRPr lang="ru-RU"/>
        </a:p>
      </dgm:t>
    </dgm:pt>
    <dgm:pt modelId="{C4E6A9CE-285B-4CC9-9C26-AE921E2E9DC1}" type="sibTrans" cxnId="{6B8AD71B-7FC4-464B-B900-AD26F854A643}">
      <dgm:prSet/>
      <dgm:spPr/>
      <dgm:t>
        <a:bodyPr/>
        <a:lstStyle/>
        <a:p>
          <a:endParaRPr lang="ru-RU"/>
        </a:p>
      </dgm:t>
    </dgm:pt>
    <dgm:pt modelId="{AE77C65C-3E1F-437D-A4C0-B23FC6E503D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Натуральное</a:t>
          </a:r>
        </a:p>
      </dgm:t>
    </dgm:pt>
    <dgm:pt modelId="{F5905153-F61B-4B2B-8992-22BA7CE65AFC}" type="parTrans" cxnId="{D7901D2C-C578-461C-8843-DBFC04949AC9}">
      <dgm:prSet/>
      <dgm:spPr/>
      <dgm:t>
        <a:bodyPr/>
        <a:lstStyle/>
        <a:p>
          <a:endParaRPr lang="ru-RU"/>
        </a:p>
      </dgm:t>
    </dgm:pt>
    <dgm:pt modelId="{996D2E55-D908-4E6B-BBD4-7F50F2CBCBEF}" type="sibTrans" cxnId="{D7901D2C-C578-461C-8843-DBFC04949AC9}">
      <dgm:prSet/>
      <dgm:spPr/>
      <dgm:t>
        <a:bodyPr/>
        <a:lstStyle/>
        <a:p>
          <a:endParaRPr lang="ru-RU"/>
        </a:p>
      </dgm:t>
    </dgm:pt>
    <dgm:pt modelId="{1673B961-B63F-4477-8C4B-02D33C76C6F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Товарное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gm:t>
    </dgm:pt>
    <dgm:pt modelId="{DC013CEB-07A6-42BC-B383-C65EF9A27E8C}" type="parTrans" cxnId="{36410940-858B-4FD5-8588-16CF16623234}">
      <dgm:prSet/>
      <dgm:spPr/>
      <dgm:t>
        <a:bodyPr/>
        <a:lstStyle/>
        <a:p>
          <a:endParaRPr lang="ru-RU"/>
        </a:p>
      </dgm:t>
    </dgm:pt>
    <dgm:pt modelId="{1E7EA8EA-1A60-4840-B394-D797C25B5EE5}" type="sibTrans" cxnId="{36410940-858B-4FD5-8588-16CF16623234}">
      <dgm:prSet/>
      <dgm:spPr/>
      <dgm:t>
        <a:bodyPr/>
        <a:lstStyle/>
        <a:p>
          <a:endParaRPr lang="ru-RU"/>
        </a:p>
      </dgm:t>
    </dgm:pt>
    <dgm:pt modelId="{4A0B8355-BFD5-4A2A-B595-60B6639E86B1}" type="pres">
      <dgm:prSet presAssocID="{73D348D0-1F66-42D1-BC19-B834D6C7527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4265568-37AB-47DE-BBC5-233AD8C225B4}" type="pres">
      <dgm:prSet presAssocID="{418F1B00-0C52-41CA-A3FE-BABEEB41D153}" presName="hierRoot1" presStyleCnt="0">
        <dgm:presLayoutVars>
          <dgm:hierBranch/>
        </dgm:presLayoutVars>
      </dgm:prSet>
      <dgm:spPr/>
    </dgm:pt>
    <dgm:pt modelId="{39E09F3B-97C3-4CA2-8E30-FB36C7723E9D}" type="pres">
      <dgm:prSet presAssocID="{418F1B00-0C52-41CA-A3FE-BABEEB41D153}" presName="rootComposite1" presStyleCnt="0"/>
      <dgm:spPr/>
    </dgm:pt>
    <dgm:pt modelId="{ACF4BAFD-5F44-4E60-99BF-45584570EE19}" type="pres">
      <dgm:prSet presAssocID="{418F1B00-0C52-41CA-A3FE-BABEEB41D15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A026B51-49BD-4D51-875B-E1954391F07D}" type="pres">
      <dgm:prSet presAssocID="{418F1B00-0C52-41CA-A3FE-BABEEB41D15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B01E02B-D530-4D4B-9C6D-59A1B3A3A9DF}" type="pres">
      <dgm:prSet presAssocID="{418F1B00-0C52-41CA-A3FE-BABEEB41D153}" presName="hierChild2" presStyleCnt="0"/>
      <dgm:spPr/>
    </dgm:pt>
    <dgm:pt modelId="{717853D1-A8E9-4710-90BA-F75D966927FE}" type="pres">
      <dgm:prSet presAssocID="{F5905153-F61B-4B2B-8992-22BA7CE65AFC}" presName="Name35" presStyleLbl="parChTrans1D2" presStyleIdx="0" presStyleCnt="2"/>
      <dgm:spPr/>
      <dgm:t>
        <a:bodyPr/>
        <a:lstStyle/>
        <a:p>
          <a:endParaRPr lang="ru-RU"/>
        </a:p>
      </dgm:t>
    </dgm:pt>
    <dgm:pt modelId="{BE0E6452-CFF2-4E1C-BA48-429805610A34}" type="pres">
      <dgm:prSet presAssocID="{AE77C65C-3E1F-437D-A4C0-B23FC6E503D1}" presName="hierRoot2" presStyleCnt="0">
        <dgm:presLayoutVars>
          <dgm:hierBranch/>
        </dgm:presLayoutVars>
      </dgm:prSet>
      <dgm:spPr/>
    </dgm:pt>
    <dgm:pt modelId="{B5876E91-ECA5-4595-B0C2-7E2295136858}" type="pres">
      <dgm:prSet presAssocID="{AE77C65C-3E1F-437D-A4C0-B23FC6E503D1}" presName="rootComposite" presStyleCnt="0"/>
      <dgm:spPr/>
    </dgm:pt>
    <dgm:pt modelId="{275DF23A-D9C8-403F-913E-D6CF70BE7CA0}" type="pres">
      <dgm:prSet presAssocID="{AE77C65C-3E1F-437D-A4C0-B23FC6E503D1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9948F99-F99C-440E-96B0-C215C2E1218A}" type="pres">
      <dgm:prSet presAssocID="{AE77C65C-3E1F-437D-A4C0-B23FC6E503D1}" presName="rootConnector" presStyleLbl="node2" presStyleIdx="0" presStyleCnt="2"/>
      <dgm:spPr/>
      <dgm:t>
        <a:bodyPr/>
        <a:lstStyle/>
        <a:p>
          <a:endParaRPr lang="ru-RU"/>
        </a:p>
      </dgm:t>
    </dgm:pt>
    <dgm:pt modelId="{4D5FD1DF-107B-4E08-8642-331722962492}" type="pres">
      <dgm:prSet presAssocID="{AE77C65C-3E1F-437D-A4C0-B23FC6E503D1}" presName="hierChild4" presStyleCnt="0"/>
      <dgm:spPr/>
    </dgm:pt>
    <dgm:pt modelId="{784D38A0-2D0D-4E23-95BB-090F8E0B9A5E}" type="pres">
      <dgm:prSet presAssocID="{AE77C65C-3E1F-437D-A4C0-B23FC6E503D1}" presName="hierChild5" presStyleCnt="0"/>
      <dgm:spPr/>
    </dgm:pt>
    <dgm:pt modelId="{2770B5A1-FF66-4C85-BDC5-FBE207DC246F}" type="pres">
      <dgm:prSet presAssocID="{DC013CEB-07A6-42BC-B383-C65EF9A27E8C}" presName="Name35" presStyleLbl="parChTrans1D2" presStyleIdx="1" presStyleCnt="2"/>
      <dgm:spPr/>
      <dgm:t>
        <a:bodyPr/>
        <a:lstStyle/>
        <a:p>
          <a:endParaRPr lang="ru-RU"/>
        </a:p>
      </dgm:t>
    </dgm:pt>
    <dgm:pt modelId="{C0134264-30F1-414F-AC00-89652150BD5D}" type="pres">
      <dgm:prSet presAssocID="{1673B961-B63F-4477-8C4B-02D33C76C6F2}" presName="hierRoot2" presStyleCnt="0">
        <dgm:presLayoutVars>
          <dgm:hierBranch/>
        </dgm:presLayoutVars>
      </dgm:prSet>
      <dgm:spPr/>
    </dgm:pt>
    <dgm:pt modelId="{20CEBAD9-5033-4EF9-95F7-41421B0B8766}" type="pres">
      <dgm:prSet presAssocID="{1673B961-B63F-4477-8C4B-02D33C76C6F2}" presName="rootComposite" presStyleCnt="0"/>
      <dgm:spPr/>
    </dgm:pt>
    <dgm:pt modelId="{3D6C4ACE-CF3F-4385-A877-13A3E836317F}" type="pres">
      <dgm:prSet presAssocID="{1673B961-B63F-4477-8C4B-02D33C76C6F2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077ED-927A-4D68-BDFE-7160B0A7CB0F}" type="pres">
      <dgm:prSet presAssocID="{1673B961-B63F-4477-8C4B-02D33C76C6F2}" presName="rootConnector" presStyleLbl="node2" presStyleIdx="1" presStyleCnt="2"/>
      <dgm:spPr/>
      <dgm:t>
        <a:bodyPr/>
        <a:lstStyle/>
        <a:p>
          <a:endParaRPr lang="ru-RU"/>
        </a:p>
      </dgm:t>
    </dgm:pt>
    <dgm:pt modelId="{159489C6-C81B-4940-851D-A61C9B73D301}" type="pres">
      <dgm:prSet presAssocID="{1673B961-B63F-4477-8C4B-02D33C76C6F2}" presName="hierChild4" presStyleCnt="0"/>
      <dgm:spPr/>
    </dgm:pt>
    <dgm:pt modelId="{A8D5AE9B-E320-48FD-971B-B1D29872631D}" type="pres">
      <dgm:prSet presAssocID="{1673B961-B63F-4477-8C4B-02D33C76C6F2}" presName="hierChild5" presStyleCnt="0"/>
      <dgm:spPr/>
    </dgm:pt>
    <dgm:pt modelId="{749163FE-7CD8-4F64-A027-D5B87384E90F}" type="pres">
      <dgm:prSet presAssocID="{418F1B00-0C52-41CA-A3FE-BABEEB41D153}" presName="hierChild3" presStyleCnt="0"/>
      <dgm:spPr/>
    </dgm:pt>
  </dgm:ptLst>
  <dgm:cxnLst>
    <dgm:cxn modelId="{36410940-858B-4FD5-8588-16CF16623234}" srcId="{418F1B00-0C52-41CA-A3FE-BABEEB41D153}" destId="{1673B961-B63F-4477-8C4B-02D33C76C6F2}" srcOrd="1" destOrd="0" parTransId="{DC013CEB-07A6-42BC-B383-C65EF9A27E8C}" sibTransId="{1E7EA8EA-1A60-4840-B394-D797C25B5EE5}"/>
    <dgm:cxn modelId="{D7901D2C-C578-461C-8843-DBFC04949AC9}" srcId="{418F1B00-0C52-41CA-A3FE-BABEEB41D153}" destId="{AE77C65C-3E1F-437D-A4C0-B23FC6E503D1}" srcOrd="0" destOrd="0" parTransId="{F5905153-F61B-4B2B-8992-22BA7CE65AFC}" sibTransId="{996D2E55-D908-4E6B-BBD4-7F50F2CBCBEF}"/>
    <dgm:cxn modelId="{395DE722-4B31-4E6E-BB8E-817BF7D63ABD}" type="presOf" srcId="{1673B961-B63F-4477-8C4B-02D33C76C6F2}" destId="{77A077ED-927A-4D68-BDFE-7160B0A7CB0F}" srcOrd="1" destOrd="0" presId="urn:microsoft.com/office/officeart/2005/8/layout/orgChart1"/>
    <dgm:cxn modelId="{ED0F0AE3-2D2D-4225-B447-1F383ED559E7}" type="presOf" srcId="{DC013CEB-07A6-42BC-B383-C65EF9A27E8C}" destId="{2770B5A1-FF66-4C85-BDC5-FBE207DC246F}" srcOrd="0" destOrd="0" presId="urn:microsoft.com/office/officeart/2005/8/layout/orgChart1"/>
    <dgm:cxn modelId="{3B602484-054F-442E-A725-FF3FC2BB2A32}" type="presOf" srcId="{AE77C65C-3E1F-437D-A4C0-B23FC6E503D1}" destId="{275DF23A-D9C8-403F-913E-D6CF70BE7CA0}" srcOrd="0" destOrd="0" presId="urn:microsoft.com/office/officeart/2005/8/layout/orgChart1"/>
    <dgm:cxn modelId="{FF09B263-A9AD-4C0B-9E76-D7E9F59B82F8}" type="presOf" srcId="{1673B961-B63F-4477-8C4B-02D33C76C6F2}" destId="{3D6C4ACE-CF3F-4385-A877-13A3E836317F}" srcOrd="0" destOrd="0" presId="urn:microsoft.com/office/officeart/2005/8/layout/orgChart1"/>
    <dgm:cxn modelId="{7DEFF222-EA5C-42A9-8E54-6ACB20212C46}" type="presOf" srcId="{AE77C65C-3E1F-437D-A4C0-B23FC6E503D1}" destId="{89948F99-F99C-440E-96B0-C215C2E1218A}" srcOrd="1" destOrd="0" presId="urn:microsoft.com/office/officeart/2005/8/layout/orgChart1"/>
    <dgm:cxn modelId="{6B8AD71B-7FC4-464B-B900-AD26F854A643}" srcId="{73D348D0-1F66-42D1-BC19-B834D6C75276}" destId="{418F1B00-0C52-41CA-A3FE-BABEEB41D153}" srcOrd="0" destOrd="0" parTransId="{AB89D899-3520-4EE6-BC05-22492A825B29}" sibTransId="{C4E6A9CE-285B-4CC9-9C26-AE921E2E9DC1}"/>
    <dgm:cxn modelId="{342F9F38-836D-4F55-AD90-60E27D395062}" type="presOf" srcId="{F5905153-F61B-4B2B-8992-22BA7CE65AFC}" destId="{717853D1-A8E9-4710-90BA-F75D966927FE}" srcOrd="0" destOrd="0" presId="urn:microsoft.com/office/officeart/2005/8/layout/orgChart1"/>
    <dgm:cxn modelId="{BBCE49F4-933D-4A68-A1EF-6A51AD5B8934}" type="presOf" srcId="{73D348D0-1F66-42D1-BC19-B834D6C75276}" destId="{4A0B8355-BFD5-4A2A-B595-60B6639E86B1}" srcOrd="0" destOrd="0" presId="urn:microsoft.com/office/officeart/2005/8/layout/orgChart1"/>
    <dgm:cxn modelId="{87D6BF23-17AB-4994-AE88-CFD22E22A2B5}" type="presOf" srcId="{418F1B00-0C52-41CA-A3FE-BABEEB41D153}" destId="{0A026B51-49BD-4D51-875B-E1954391F07D}" srcOrd="1" destOrd="0" presId="urn:microsoft.com/office/officeart/2005/8/layout/orgChart1"/>
    <dgm:cxn modelId="{6468AE2A-F49A-4589-8CE3-9129646D8680}" type="presOf" srcId="{418F1B00-0C52-41CA-A3FE-BABEEB41D153}" destId="{ACF4BAFD-5F44-4E60-99BF-45584570EE19}" srcOrd="0" destOrd="0" presId="urn:microsoft.com/office/officeart/2005/8/layout/orgChart1"/>
    <dgm:cxn modelId="{C351B9CA-0714-4491-BDA9-035C4413C71E}" type="presParOf" srcId="{4A0B8355-BFD5-4A2A-B595-60B6639E86B1}" destId="{34265568-37AB-47DE-BBC5-233AD8C225B4}" srcOrd="0" destOrd="0" presId="urn:microsoft.com/office/officeart/2005/8/layout/orgChart1"/>
    <dgm:cxn modelId="{D51AC3CF-63C0-4727-8C9F-7C0EE90AB84C}" type="presParOf" srcId="{34265568-37AB-47DE-BBC5-233AD8C225B4}" destId="{39E09F3B-97C3-4CA2-8E30-FB36C7723E9D}" srcOrd="0" destOrd="0" presId="urn:microsoft.com/office/officeart/2005/8/layout/orgChart1"/>
    <dgm:cxn modelId="{9DE41322-7579-4D5A-9F1A-D0CFA2567F3D}" type="presParOf" srcId="{39E09F3B-97C3-4CA2-8E30-FB36C7723E9D}" destId="{ACF4BAFD-5F44-4E60-99BF-45584570EE19}" srcOrd="0" destOrd="0" presId="urn:microsoft.com/office/officeart/2005/8/layout/orgChart1"/>
    <dgm:cxn modelId="{A7BE3F70-AEC1-4E2D-A4EB-D5778FD056EB}" type="presParOf" srcId="{39E09F3B-97C3-4CA2-8E30-FB36C7723E9D}" destId="{0A026B51-49BD-4D51-875B-E1954391F07D}" srcOrd="1" destOrd="0" presId="urn:microsoft.com/office/officeart/2005/8/layout/orgChart1"/>
    <dgm:cxn modelId="{2515DF7D-2E8C-49FF-9FF1-F2FE04A2D1FB}" type="presParOf" srcId="{34265568-37AB-47DE-BBC5-233AD8C225B4}" destId="{AB01E02B-D530-4D4B-9C6D-59A1B3A3A9DF}" srcOrd="1" destOrd="0" presId="urn:microsoft.com/office/officeart/2005/8/layout/orgChart1"/>
    <dgm:cxn modelId="{761FC2DA-8707-4A3E-84CB-92A693C9C86A}" type="presParOf" srcId="{AB01E02B-D530-4D4B-9C6D-59A1B3A3A9DF}" destId="{717853D1-A8E9-4710-90BA-F75D966927FE}" srcOrd="0" destOrd="0" presId="urn:microsoft.com/office/officeart/2005/8/layout/orgChart1"/>
    <dgm:cxn modelId="{A6E000A6-085D-461C-AA21-A6E0178888F2}" type="presParOf" srcId="{AB01E02B-D530-4D4B-9C6D-59A1B3A3A9DF}" destId="{BE0E6452-CFF2-4E1C-BA48-429805610A34}" srcOrd="1" destOrd="0" presId="urn:microsoft.com/office/officeart/2005/8/layout/orgChart1"/>
    <dgm:cxn modelId="{885CDE43-2374-4EC7-918E-0424481227E0}" type="presParOf" srcId="{BE0E6452-CFF2-4E1C-BA48-429805610A34}" destId="{B5876E91-ECA5-4595-B0C2-7E2295136858}" srcOrd="0" destOrd="0" presId="urn:microsoft.com/office/officeart/2005/8/layout/orgChart1"/>
    <dgm:cxn modelId="{71EAFC5D-6AC6-4D34-A472-FF57BFE87FF2}" type="presParOf" srcId="{B5876E91-ECA5-4595-B0C2-7E2295136858}" destId="{275DF23A-D9C8-403F-913E-D6CF70BE7CA0}" srcOrd="0" destOrd="0" presId="urn:microsoft.com/office/officeart/2005/8/layout/orgChart1"/>
    <dgm:cxn modelId="{7D9DB5AF-34C5-4513-A281-319E19ABB9C3}" type="presParOf" srcId="{B5876E91-ECA5-4595-B0C2-7E2295136858}" destId="{89948F99-F99C-440E-96B0-C215C2E1218A}" srcOrd="1" destOrd="0" presId="urn:microsoft.com/office/officeart/2005/8/layout/orgChart1"/>
    <dgm:cxn modelId="{52D3FDC2-7871-4125-B1EE-89C7785774CE}" type="presParOf" srcId="{BE0E6452-CFF2-4E1C-BA48-429805610A34}" destId="{4D5FD1DF-107B-4E08-8642-331722962492}" srcOrd="1" destOrd="0" presId="urn:microsoft.com/office/officeart/2005/8/layout/orgChart1"/>
    <dgm:cxn modelId="{97EC2B7E-70B4-4664-8E27-D1420D1B286F}" type="presParOf" srcId="{BE0E6452-CFF2-4E1C-BA48-429805610A34}" destId="{784D38A0-2D0D-4E23-95BB-090F8E0B9A5E}" srcOrd="2" destOrd="0" presId="urn:microsoft.com/office/officeart/2005/8/layout/orgChart1"/>
    <dgm:cxn modelId="{23E58A92-0DED-4079-9DCC-DFCD5D16A188}" type="presParOf" srcId="{AB01E02B-D530-4D4B-9C6D-59A1B3A3A9DF}" destId="{2770B5A1-FF66-4C85-BDC5-FBE207DC246F}" srcOrd="2" destOrd="0" presId="urn:microsoft.com/office/officeart/2005/8/layout/orgChart1"/>
    <dgm:cxn modelId="{60C5D3EE-A2A9-4027-B281-52AE9E70B388}" type="presParOf" srcId="{AB01E02B-D530-4D4B-9C6D-59A1B3A3A9DF}" destId="{C0134264-30F1-414F-AC00-89652150BD5D}" srcOrd="3" destOrd="0" presId="urn:microsoft.com/office/officeart/2005/8/layout/orgChart1"/>
    <dgm:cxn modelId="{9A83A367-F2F6-40A0-8BA0-27846D48DCB3}" type="presParOf" srcId="{C0134264-30F1-414F-AC00-89652150BD5D}" destId="{20CEBAD9-5033-4EF9-95F7-41421B0B8766}" srcOrd="0" destOrd="0" presId="urn:microsoft.com/office/officeart/2005/8/layout/orgChart1"/>
    <dgm:cxn modelId="{6FD79EC8-A9F2-4249-8F98-2A063C159814}" type="presParOf" srcId="{20CEBAD9-5033-4EF9-95F7-41421B0B8766}" destId="{3D6C4ACE-CF3F-4385-A877-13A3E836317F}" srcOrd="0" destOrd="0" presId="urn:microsoft.com/office/officeart/2005/8/layout/orgChart1"/>
    <dgm:cxn modelId="{BCD70FA4-0CBA-4178-89C8-78B7D9359860}" type="presParOf" srcId="{20CEBAD9-5033-4EF9-95F7-41421B0B8766}" destId="{77A077ED-927A-4D68-BDFE-7160B0A7CB0F}" srcOrd="1" destOrd="0" presId="urn:microsoft.com/office/officeart/2005/8/layout/orgChart1"/>
    <dgm:cxn modelId="{300C779D-EEF8-44DC-AF6E-7BBD58D10C8D}" type="presParOf" srcId="{C0134264-30F1-414F-AC00-89652150BD5D}" destId="{159489C6-C81B-4940-851D-A61C9B73D301}" srcOrd="1" destOrd="0" presId="urn:microsoft.com/office/officeart/2005/8/layout/orgChart1"/>
    <dgm:cxn modelId="{367E4A4F-7FE7-4774-9526-CA5AACB7C93F}" type="presParOf" srcId="{C0134264-30F1-414F-AC00-89652150BD5D}" destId="{A8D5AE9B-E320-48FD-971B-B1D29872631D}" srcOrd="2" destOrd="0" presId="urn:microsoft.com/office/officeart/2005/8/layout/orgChart1"/>
    <dgm:cxn modelId="{F1B68BFC-AACD-4D62-90CA-42602E5536D0}" type="presParOf" srcId="{34265568-37AB-47DE-BBC5-233AD8C225B4}" destId="{749163FE-7CD8-4F64-A027-D5B87384E90F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ACC021-57D3-4D78-B0B2-E075FA3E62B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B14684F4-9F0A-4E24-A6D3-48404312DAD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Свойства товара</a:t>
          </a:r>
        </a:p>
      </dgm:t>
    </dgm:pt>
    <dgm:pt modelId="{084391C1-4A1B-45DD-8B71-151CB854CF6A}" type="parTrans" cxnId="{4E1F4394-69EC-4F14-B991-5BF2123BB636}">
      <dgm:prSet/>
      <dgm:spPr/>
      <dgm:t>
        <a:bodyPr/>
        <a:lstStyle/>
        <a:p>
          <a:endParaRPr lang="ru-RU"/>
        </a:p>
      </dgm:t>
    </dgm:pt>
    <dgm:pt modelId="{FA4C1F7C-FC68-4498-8DEC-9FD590172B0B}" type="sibTrans" cxnId="{4E1F4394-69EC-4F14-B991-5BF2123BB636}">
      <dgm:prSet/>
      <dgm:spPr/>
      <dgm:t>
        <a:bodyPr/>
        <a:lstStyle/>
        <a:p>
          <a:endParaRPr lang="ru-RU"/>
        </a:p>
      </dgm:t>
    </dgm:pt>
    <dgm:pt modelId="{EA2B4D3F-55D9-4AE2-B502-9FE68B45474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Потребительная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стоимость</a:t>
          </a:r>
        </a:p>
      </dgm:t>
    </dgm:pt>
    <dgm:pt modelId="{25C85441-CEF3-4085-ABCD-A6380FEC4158}" type="parTrans" cxnId="{6953067D-DD4A-4C3E-9164-54E7DFC89E6D}">
      <dgm:prSet/>
      <dgm:spPr/>
      <dgm:t>
        <a:bodyPr/>
        <a:lstStyle/>
        <a:p>
          <a:endParaRPr lang="ru-RU"/>
        </a:p>
      </dgm:t>
    </dgm:pt>
    <dgm:pt modelId="{5EFDF55B-C4C4-431D-82A7-0653F2BBD3E9}" type="sibTrans" cxnId="{6953067D-DD4A-4C3E-9164-54E7DFC89E6D}">
      <dgm:prSet/>
      <dgm:spPr/>
      <dgm:t>
        <a:bodyPr/>
        <a:lstStyle/>
        <a:p>
          <a:endParaRPr lang="ru-RU"/>
        </a:p>
      </dgm:t>
    </dgm:pt>
    <dgm:pt modelId="{D06E1B14-2B3D-4AC8-8B18-674E31CAF35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Меновая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стоимость</a:t>
          </a:r>
        </a:p>
      </dgm:t>
    </dgm:pt>
    <dgm:pt modelId="{ECC87373-DC5F-48ED-AE61-EE202531A62E}" type="parTrans" cxnId="{2D9D6E80-3F68-4B63-8CE5-434722724CEC}">
      <dgm:prSet/>
      <dgm:spPr/>
      <dgm:t>
        <a:bodyPr/>
        <a:lstStyle/>
        <a:p>
          <a:endParaRPr lang="ru-RU"/>
        </a:p>
      </dgm:t>
    </dgm:pt>
    <dgm:pt modelId="{E450F059-4916-40B7-B91C-851BCD00ABE6}" type="sibTrans" cxnId="{2D9D6E80-3F68-4B63-8CE5-434722724CEC}">
      <dgm:prSet/>
      <dgm:spPr/>
      <dgm:t>
        <a:bodyPr/>
        <a:lstStyle/>
        <a:p>
          <a:endParaRPr lang="ru-RU"/>
        </a:p>
      </dgm:t>
    </dgm:pt>
    <dgm:pt modelId="{FDA91634-A487-4E64-9209-BB5E6A6015F2}" type="pres">
      <dgm:prSet presAssocID="{3DACC021-57D3-4D78-B0B2-E075FA3E62B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7035FFD-5462-4D41-8367-9DE069624047}" type="pres">
      <dgm:prSet presAssocID="{B14684F4-9F0A-4E24-A6D3-48404312DAD5}" presName="hierRoot1" presStyleCnt="0">
        <dgm:presLayoutVars>
          <dgm:hierBranch/>
        </dgm:presLayoutVars>
      </dgm:prSet>
      <dgm:spPr/>
    </dgm:pt>
    <dgm:pt modelId="{53037FA2-D223-4C85-B5AA-5DAD2BA58F63}" type="pres">
      <dgm:prSet presAssocID="{B14684F4-9F0A-4E24-A6D3-48404312DAD5}" presName="rootComposite1" presStyleCnt="0"/>
      <dgm:spPr/>
    </dgm:pt>
    <dgm:pt modelId="{C3DCCFD7-93AB-46F0-86C9-1A8145142F13}" type="pres">
      <dgm:prSet presAssocID="{B14684F4-9F0A-4E24-A6D3-48404312DAD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FB0088-C132-48A8-BAD1-5F89607BBE28}" type="pres">
      <dgm:prSet presAssocID="{B14684F4-9F0A-4E24-A6D3-48404312DAD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AEC43BE2-2B47-4058-9FDA-862E61EC82DE}" type="pres">
      <dgm:prSet presAssocID="{B14684F4-9F0A-4E24-A6D3-48404312DAD5}" presName="hierChild2" presStyleCnt="0"/>
      <dgm:spPr/>
    </dgm:pt>
    <dgm:pt modelId="{B9C5A1B1-99D4-4EBB-B8EF-5409DA739173}" type="pres">
      <dgm:prSet presAssocID="{25C85441-CEF3-4085-ABCD-A6380FEC4158}" presName="Name35" presStyleLbl="parChTrans1D2" presStyleIdx="0" presStyleCnt="2"/>
      <dgm:spPr/>
      <dgm:t>
        <a:bodyPr/>
        <a:lstStyle/>
        <a:p>
          <a:endParaRPr lang="ru-RU"/>
        </a:p>
      </dgm:t>
    </dgm:pt>
    <dgm:pt modelId="{EA56C10C-3B18-47B8-A2A8-877478DCACB9}" type="pres">
      <dgm:prSet presAssocID="{EA2B4D3F-55D9-4AE2-B502-9FE68B454745}" presName="hierRoot2" presStyleCnt="0">
        <dgm:presLayoutVars>
          <dgm:hierBranch/>
        </dgm:presLayoutVars>
      </dgm:prSet>
      <dgm:spPr/>
    </dgm:pt>
    <dgm:pt modelId="{2925DF44-8E57-4579-A769-D0DE9BAC33E1}" type="pres">
      <dgm:prSet presAssocID="{EA2B4D3F-55D9-4AE2-B502-9FE68B454745}" presName="rootComposite" presStyleCnt="0"/>
      <dgm:spPr/>
    </dgm:pt>
    <dgm:pt modelId="{6EECD02A-8D59-4F99-9D6D-3279150FB8FA}" type="pres">
      <dgm:prSet presAssocID="{EA2B4D3F-55D9-4AE2-B502-9FE68B454745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FF0346-79D4-4121-938A-AEF237AFC724}" type="pres">
      <dgm:prSet presAssocID="{EA2B4D3F-55D9-4AE2-B502-9FE68B454745}" presName="rootConnector" presStyleLbl="node2" presStyleIdx="0" presStyleCnt="2"/>
      <dgm:spPr/>
      <dgm:t>
        <a:bodyPr/>
        <a:lstStyle/>
        <a:p>
          <a:endParaRPr lang="ru-RU"/>
        </a:p>
      </dgm:t>
    </dgm:pt>
    <dgm:pt modelId="{3879682B-4B8B-4985-97A2-F233EBD7DBE0}" type="pres">
      <dgm:prSet presAssocID="{EA2B4D3F-55D9-4AE2-B502-9FE68B454745}" presName="hierChild4" presStyleCnt="0"/>
      <dgm:spPr/>
    </dgm:pt>
    <dgm:pt modelId="{D16C3A8A-D699-45F8-A9F5-2F80ABF6A8EF}" type="pres">
      <dgm:prSet presAssocID="{EA2B4D3F-55D9-4AE2-B502-9FE68B454745}" presName="hierChild5" presStyleCnt="0"/>
      <dgm:spPr/>
    </dgm:pt>
    <dgm:pt modelId="{35C01DCA-99D7-4D9C-8C14-9F20C2F119BA}" type="pres">
      <dgm:prSet presAssocID="{ECC87373-DC5F-48ED-AE61-EE202531A62E}" presName="Name35" presStyleLbl="parChTrans1D2" presStyleIdx="1" presStyleCnt="2"/>
      <dgm:spPr/>
      <dgm:t>
        <a:bodyPr/>
        <a:lstStyle/>
        <a:p>
          <a:endParaRPr lang="ru-RU"/>
        </a:p>
      </dgm:t>
    </dgm:pt>
    <dgm:pt modelId="{33E7EBA4-7C8A-4026-A462-E9BAC2D1F40A}" type="pres">
      <dgm:prSet presAssocID="{D06E1B14-2B3D-4AC8-8B18-674E31CAF35B}" presName="hierRoot2" presStyleCnt="0">
        <dgm:presLayoutVars>
          <dgm:hierBranch/>
        </dgm:presLayoutVars>
      </dgm:prSet>
      <dgm:spPr/>
    </dgm:pt>
    <dgm:pt modelId="{A8604E46-B101-47BD-BEC1-167E96E87191}" type="pres">
      <dgm:prSet presAssocID="{D06E1B14-2B3D-4AC8-8B18-674E31CAF35B}" presName="rootComposite" presStyleCnt="0"/>
      <dgm:spPr/>
    </dgm:pt>
    <dgm:pt modelId="{4954E7F8-945F-4330-B31A-90E7E47DF519}" type="pres">
      <dgm:prSet presAssocID="{D06E1B14-2B3D-4AC8-8B18-674E31CAF35B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1BEEFB-3EE0-44E7-A5E7-7EB446D2DB2D}" type="pres">
      <dgm:prSet presAssocID="{D06E1B14-2B3D-4AC8-8B18-674E31CAF35B}" presName="rootConnector" presStyleLbl="node2" presStyleIdx="1" presStyleCnt="2"/>
      <dgm:spPr/>
      <dgm:t>
        <a:bodyPr/>
        <a:lstStyle/>
        <a:p>
          <a:endParaRPr lang="ru-RU"/>
        </a:p>
      </dgm:t>
    </dgm:pt>
    <dgm:pt modelId="{D6C9A394-E3F2-4C35-8B1A-6F410CBDF55C}" type="pres">
      <dgm:prSet presAssocID="{D06E1B14-2B3D-4AC8-8B18-674E31CAF35B}" presName="hierChild4" presStyleCnt="0"/>
      <dgm:spPr/>
    </dgm:pt>
    <dgm:pt modelId="{B35F789B-52EC-4AB1-9F48-46114A7FC9D3}" type="pres">
      <dgm:prSet presAssocID="{D06E1B14-2B3D-4AC8-8B18-674E31CAF35B}" presName="hierChild5" presStyleCnt="0"/>
      <dgm:spPr/>
    </dgm:pt>
    <dgm:pt modelId="{74070859-C03D-4CBE-8896-DDFDDE27A949}" type="pres">
      <dgm:prSet presAssocID="{B14684F4-9F0A-4E24-A6D3-48404312DAD5}" presName="hierChild3" presStyleCnt="0"/>
      <dgm:spPr/>
    </dgm:pt>
  </dgm:ptLst>
  <dgm:cxnLst>
    <dgm:cxn modelId="{2D9D6E80-3F68-4B63-8CE5-434722724CEC}" srcId="{B14684F4-9F0A-4E24-A6D3-48404312DAD5}" destId="{D06E1B14-2B3D-4AC8-8B18-674E31CAF35B}" srcOrd="1" destOrd="0" parTransId="{ECC87373-DC5F-48ED-AE61-EE202531A62E}" sibTransId="{E450F059-4916-40B7-B91C-851BCD00ABE6}"/>
    <dgm:cxn modelId="{79ECE412-5AA7-4243-A62A-796C74E90326}" type="presOf" srcId="{B14684F4-9F0A-4E24-A6D3-48404312DAD5}" destId="{7FFB0088-C132-48A8-BAD1-5F89607BBE28}" srcOrd="1" destOrd="0" presId="urn:microsoft.com/office/officeart/2005/8/layout/orgChart1"/>
    <dgm:cxn modelId="{D3045C6A-5488-4584-A320-9B8E6D9E22F3}" type="presOf" srcId="{B14684F4-9F0A-4E24-A6D3-48404312DAD5}" destId="{C3DCCFD7-93AB-46F0-86C9-1A8145142F13}" srcOrd="0" destOrd="0" presId="urn:microsoft.com/office/officeart/2005/8/layout/orgChart1"/>
    <dgm:cxn modelId="{B15E4578-4143-45D1-B756-1A70C68E6B60}" type="presOf" srcId="{25C85441-CEF3-4085-ABCD-A6380FEC4158}" destId="{B9C5A1B1-99D4-4EBB-B8EF-5409DA739173}" srcOrd="0" destOrd="0" presId="urn:microsoft.com/office/officeart/2005/8/layout/orgChart1"/>
    <dgm:cxn modelId="{127AFDB6-17F8-489E-9DAA-4E54692FB160}" type="presOf" srcId="{D06E1B14-2B3D-4AC8-8B18-674E31CAF35B}" destId="{1F1BEEFB-3EE0-44E7-A5E7-7EB446D2DB2D}" srcOrd="1" destOrd="0" presId="urn:microsoft.com/office/officeart/2005/8/layout/orgChart1"/>
    <dgm:cxn modelId="{ADE3D597-5CFF-498A-A36B-803AC565AD45}" type="presOf" srcId="{EA2B4D3F-55D9-4AE2-B502-9FE68B454745}" destId="{7BFF0346-79D4-4121-938A-AEF237AFC724}" srcOrd="1" destOrd="0" presId="urn:microsoft.com/office/officeart/2005/8/layout/orgChart1"/>
    <dgm:cxn modelId="{16230675-B68F-4326-85B0-0503AFC960B4}" type="presOf" srcId="{3DACC021-57D3-4D78-B0B2-E075FA3E62BF}" destId="{FDA91634-A487-4E64-9209-BB5E6A6015F2}" srcOrd="0" destOrd="0" presId="urn:microsoft.com/office/officeart/2005/8/layout/orgChart1"/>
    <dgm:cxn modelId="{1E6EB567-3708-4EE6-82B3-2B68CCA32233}" type="presOf" srcId="{EA2B4D3F-55D9-4AE2-B502-9FE68B454745}" destId="{6EECD02A-8D59-4F99-9D6D-3279150FB8FA}" srcOrd="0" destOrd="0" presId="urn:microsoft.com/office/officeart/2005/8/layout/orgChart1"/>
    <dgm:cxn modelId="{4E1F4394-69EC-4F14-B991-5BF2123BB636}" srcId="{3DACC021-57D3-4D78-B0B2-E075FA3E62BF}" destId="{B14684F4-9F0A-4E24-A6D3-48404312DAD5}" srcOrd="0" destOrd="0" parTransId="{084391C1-4A1B-45DD-8B71-151CB854CF6A}" sibTransId="{FA4C1F7C-FC68-4498-8DEC-9FD590172B0B}"/>
    <dgm:cxn modelId="{DE545FF4-A97D-470D-A6E8-B1DB579F5F58}" type="presOf" srcId="{D06E1B14-2B3D-4AC8-8B18-674E31CAF35B}" destId="{4954E7F8-945F-4330-B31A-90E7E47DF519}" srcOrd="0" destOrd="0" presId="urn:microsoft.com/office/officeart/2005/8/layout/orgChart1"/>
    <dgm:cxn modelId="{6953067D-DD4A-4C3E-9164-54E7DFC89E6D}" srcId="{B14684F4-9F0A-4E24-A6D3-48404312DAD5}" destId="{EA2B4D3F-55D9-4AE2-B502-9FE68B454745}" srcOrd="0" destOrd="0" parTransId="{25C85441-CEF3-4085-ABCD-A6380FEC4158}" sibTransId="{5EFDF55B-C4C4-431D-82A7-0653F2BBD3E9}"/>
    <dgm:cxn modelId="{FAEBFB09-E0BD-43EB-BBB3-877DEB17B66C}" type="presOf" srcId="{ECC87373-DC5F-48ED-AE61-EE202531A62E}" destId="{35C01DCA-99D7-4D9C-8C14-9F20C2F119BA}" srcOrd="0" destOrd="0" presId="urn:microsoft.com/office/officeart/2005/8/layout/orgChart1"/>
    <dgm:cxn modelId="{820C5F82-8E4C-40D6-8BAE-5F947A757BC5}" type="presParOf" srcId="{FDA91634-A487-4E64-9209-BB5E6A6015F2}" destId="{C7035FFD-5462-4D41-8367-9DE069624047}" srcOrd="0" destOrd="0" presId="urn:microsoft.com/office/officeart/2005/8/layout/orgChart1"/>
    <dgm:cxn modelId="{1523EB23-8CFE-4916-8544-BD6B3F99AA0E}" type="presParOf" srcId="{C7035FFD-5462-4D41-8367-9DE069624047}" destId="{53037FA2-D223-4C85-B5AA-5DAD2BA58F63}" srcOrd="0" destOrd="0" presId="urn:microsoft.com/office/officeart/2005/8/layout/orgChart1"/>
    <dgm:cxn modelId="{87B27F43-DF3B-4DF3-9714-27E428D31D38}" type="presParOf" srcId="{53037FA2-D223-4C85-B5AA-5DAD2BA58F63}" destId="{C3DCCFD7-93AB-46F0-86C9-1A8145142F13}" srcOrd="0" destOrd="0" presId="urn:microsoft.com/office/officeart/2005/8/layout/orgChart1"/>
    <dgm:cxn modelId="{7D4AA1F8-AF24-407D-80CC-CC53544C22BB}" type="presParOf" srcId="{53037FA2-D223-4C85-B5AA-5DAD2BA58F63}" destId="{7FFB0088-C132-48A8-BAD1-5F89607BBE28}" srcOrd="1" destOrd="0" presId="urn:microsoft.com/office/officeart/2005/8/layout/orgChart1"/>
    <dgm:cxn modelId="{BAA8054D-2E6E-48AF-A4C3-5FA6FAB74F4F}" type="presParOf" srcId="{C7035FFD-5462-4D41-8367-9DE069624047}" destId="{AEC43BE2-2B47-4058-9FDA-862E61EC82DE}" srcOrd="1" destOrd="0" presId="urn:microsoft.com/office/officeart/2005/8/layout/orgChart1"/>
    <dgm:cxn modelId="{0D24F781-15C0-4183-A731-48B4AD693012}" type="presParOf" srcId="{AEC43BE2-2B47-4058-9FDA-862E61EC82DE}" destId="{B9C5A1B1-99D4-4EBB-B8EF-5409DA739173}" srcOrd="0" destOrd="0" presId="urn:microsoft.com/office/officeart/2005/8/layout/orgChart1"/>
    <dgm:cxn modelId="{D14E1ACD-0E7C-4214-9534-BB75E5133671}" type="presParOf" srcId="{AEC43BE2-2B47-4058-9FDA-862E61EC82DE}" destId="{EA56C10C-3B18-47B8-A2A8-877478DCACB9}" srcOrd="1" destOrd="0" presId="urn:microsoft.com/office/officeart/2005/8/layout/orgChart1"/>
    <dgm:cxn modelId="{EB680747-6600-45C3-B5AC-472BA63061E0}" type="presParOf" srcId="{EA56C10C-3B18-47B8-A2A8-877478DCACB9}" destId="{2925DF44-8E57-4579-A769-D0DE9BAC33E1}" srcOrd="0" destOrd="0" presId="urn:microsoft.com/office/officeart/2005/8/layout/orgChart1"/>
    <dgm:cxn modelId="{DBCC7671-16FC-4BFC-98E1-F13C5206AEE7}" type="presParOf" srcId="{2925DF44-8E57-4579-A769-D0DE9BAC33E1}" destId="{6EECD02A-8D59-4F99-9D6D-3279150FB8FA}" srcOrd="0" destOrd="0" presId="urn:microsoft.com/office/officeart/2005/8/layout/orgChart1"/>
    <dgm:cxn modelId="{706E3512-33A4-4BB5-9FF4-B95D24FC978C}" type="presParOf" srcId="{2925DF44-8E57-4579-A769-D0DE9BAC33E1}" destId="{7BFF0346-79D4-4121-938A-AEF237AFC724}" srcOrd="1" destOrd="0" presId="urn:microsoft.com/office/officeart/2005/8/layout/orgChart1"/>
    <dgm:cxn modelId="{F390F158-4A95-4F08-9039-E52EBACA8F1C}" type="presParOf" srcId="{EA56C10C-3B18-47B8-A2A8-877478DCACB9}" destId="{3879682B-4B8B-4985-97A2-F233EBD7DBE0}" srcOrd="1" destOrd="0" presId="urn:microsoft.com/office/officeart/2005/8/layout/orgChart1"/>
    <dgm:cxn modelId="{6CFB6E9E-0222-4417-8EA5-5632743E0E67}" type="presParOf" srcId="{EA56C10C-3B18-47B8-A2A8-877478DCACB9}" destId="{D16C3A8A-D699-45F8-A9F5-2F80ABF6A8EF}" srcOrd="2" destOrd="0" presId="urn:microsoft.com/office/officeart/2005/8/layout/orgChart1"/>
    <dgm:cxn modelId="{F1C114A3-F1CC-4D70-999D-D9447FA2D9A5}" type="presParOf" srcId="{AEC43BE2-2B47-4058-9FDA-862E61EC82DE}" destId="{35C01DCA-99D7-4D9C-8C14-9F20C2F119BA}" srcOrd="2" destOrd="0" presId="urn:microsoft.com/office/officeart/2005/8/layout/orgChart1"/>
    <dgm:cxn modelId="{C5D3188A-B011-4902-AC8D-337BF32A64A6}" type="presParOf" srcId="{AEC43BE2-2B47-4058-9FDA-862E61EC82DE}" destId="{33E7EBA4-7C8A-4026-A462-E9BAC2D1F40A}" srcOrd="3" destOrd="0" presId="urn:microsoft.com/office/officeart/2005/8/layout/orgChart1"/>
    <dgm:cxn modelId="{1272F97E-75A4-46C4-B415-87D1EC1AEDFC}" type="presParOf" srcId="{33E7EBA4-7C8A-4026-A462-E9BAC2D1F40A}" destId="{A8604E46-B101-47BD-BEC1-167E96E87191}" srcOrd="0" destOrd="0" presId="urn:microsoft.com/office/officeart/2005/8/layout/orgChart1"/>
    <dgm:cxn modelId="{2D6A0DBF-74B6-444E-BEA9-590C2C22B716}" type="presParOf" srcId="{A8604E46-B101-47BD-BEC1-167E96E87191}" destId="{4954E7F8-945F-4330-B31A-90E7E47DF519}" srcOrd="0" destOrd="0" presId="urn:microsoft.com/office/officeart/2005/8/layout/orgChart1"/>
    <dgm:cxn modelId="{54CFE788-DBE9-4D62-B2AB-B049556A559E}" type="presParOf" srcId="{A8604E46-B101-47BD-BEC1-167E96E87191}" destId="{1F1BEEFB-3EE0-44E7-A5E7-7EB446D2DB2D}" srcOrd="1" destOrd="0" presId="urn:microsoft.com/office/officeart/2005/8/layout/orgChart1"/>
    <dgm:cxn modelId="{A09E4A96-86A4-4EE7-B0D3-BB780ACE2140}" type="presParOf" srcId="{33E7EBA4-7C8A-4026-A462-E9BAC2D1F40A}" destId="{D6C9A394-E3F2-4C35-8B1A-6F410CBDF55C}" srcOrd="1" destOrd="0" presId="urn:microsoft.com/office/officeart/2005/8/layout/orgChart1"/>
    <dgm:cxn modelId="{51E0F392-39F3-4237-A446-E827BB0670FB}" type="presParOf" srcId="{33E7EBA4-7C8A-4026-A462-E9BAC2D1F40A}" destId="{B35F789B-52EC-4AB1-9F48-46114A7FC9D3}" srcOrd="2" destOrd="0" presId="urn:microsoft.com/office/officeart/2005/8/layout/orgChart1"/>
    <dgm:cxn modelId="{98073F80-C5EA-4597-B605-1770B3B6B7A5}" type="presParOf" srcId="{C7035FFD-5462-4D41-8367-9DE069624047}" destId="{74070859-C03D-4CBE-8896-DDFDDE27A94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63C298-5347-437B-A67C-9E11A815C428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691387D-B069-4F7C-B234-9F954A38F36C}">
      <dgm:prSet phldrT="[Текст]" custT="1"/>
      <dgm:spPr/>
      <dgm:t>
        <a:bodyPr/>
        <a:lstStyle/>
        <a:p>
          <a:r>
            <a: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СМИ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430763-4DAD-4715-985B-FD043057CCDD}" type="parTrans" cxnId="{1449ACBA-0DBA-4F46-A4AA-FA868CD9FDE9}">
      <dgm:prSet/>
      <dgm:spPr/>
      <dgm:t>
        <a:bodyPr/>
        <a:lstStyle/>
        <a:p>
          <a:endParaRPr lang="ru-RU"/>
        </a:p>
      </dgm:t>
    </dgm:pt>
    <dgm:pt modelId="{7E389324-436C-4CF5-99DB-47FA2C1C4267}" type="sibTrans" cxnId="{1449ACBA-0DBA-4F46-A4AA-FA868CD9FDE9}">
      <dgm:prSet/>
      <dgm:spPr/>
      <dgm:t>
        <a:bodyPr/>
        <a:lstStyle/>
        <a:p>
          <a:endParaRPr lang="ru-RU"/>
        </a:p>
      </dgm:t>
    </dgm:pt>
    <dgm:pt modelId="{EADC6FBC-91F3-4229-9307-3BB54CACFFBF}">
      <dgm:prSet phldrT="[Текст]" custT="1"/>
      <dgm:spPr/>
      <dgm:t>
        <a:bodyPr/>
        <a:lstStyle/>
        <a:p>
          <a:r>
            <a: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США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E05BED-D14F-4BCE-9F43-7BD139C3362C}" type="parTrans" cxnId="{E092D2FB-60F2-475F-A2A5-05BD9FD4BC58}">
      <dgm:prSet/>
      <dgm:spPr/>
      <dgm:t>
        <a:bodyPr/>
        <a:lstStyle/>
        <a:p>
          <a:endParaRPr lang="ru-RU"/>
        </a:p>
      </dgm:t>
    </dgm:pt>
    <dgm:pt modelId="{35220DEA-C4DD-40BB-9BE1-5B19BB370AC2}" type="sibTrans" cxnId="{E092D2FB-60F2-475F-A2A5-05BD9FD4BC58}">
      <dgm:prSet/>
      <dgm:spPr/>
      <dgm:t>
        <a:bodyPr/>
        <a:lstStyle/>
        <a:p>
          <a:endParaRPr lang="ru-RU"/>
        </a:p>
      </dgm:t>
    </dgm:pt>
    <dgm:pt modelId="{AD89C5E4-7A6C-4663-BF6E-39770B1B154F}">
      <dgm:prSet phldrT="[Текст]" custT="1"/>
      <dgm:spPr/>
      <dgm:t>
        <a:bodyPr/>
        <a:lstStyle/>
        <a:p>
          <a:r>
            <a:rPr lang="en-US" sz="4400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reclamo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3245D5-7665-4F68-8B5F-331E6B0C6FD1}" type="parTrans" cxnId="{4B88928A-2E60-4089-A278-0E8A2F9C194E}">
      <dgm:prSet/>
      <dgm:spPr/>
      <dgm:t>
        <a:bodyPr/>
        <a:lstStyle/>
        <a:p>
          <a:endParaRPr lang="ru-RU"/>
        </a:p>
      </dgm:t>
    </dgm:pt>
    <dgm:pt modelId="{4EFDA712-167F-40DA-B32B-A37896F9D984}" type="sibTrans" cxnId="{4B88928A-2E60-4089-A278-0E8A2F9C194E}">
      <dgm:prSet/>
      <dgm:spPr/>
      <dgm:t>
        <a:bodyPr/>
        <a:lstStyle/>
        <a:p>
          <a:endParaRPr lang="ru-RU"/>
        </a:p>
      </dgm:t>
    </dgm:pt>
    <dgm:pt modelId="{40E1892D-11FF-48DC-8009-D6A520B25DD9}">
      <dgm:prSet phldrT="[Текст]" custT="1"/>
      <dgm:spPr/>
      <dgm:t>
        <a:bodyPr/>
        <a:lstStyle/>
        <a:p>
          <a:r>
            <a: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бизнес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AFBDAA-B178-42A6-B10C-78D2B5F399C5}" type="parTrans" cxnId="{57A5A666-40A5-4858-9F50-3502AC36FA33}">
      <dgm:prSet/>
      <dgm:spPr/>
      <dgm:t>
        <a:bodyPr/>
        <a:lstStyle/>
        <a:p>
          <a:endParaRPr lang="ru-RU"/>
        </a:p>
      </dgm:t>
    </dgm:pt>
    <dgm:pt modelId="{2DB23186-3621-4192-8CDB-5EFDCCC3B8E2}" type="sibTrans" cxnId="{57A5A666-40A5-4858-9F50-3502AC36FA33}">
      <dgm:prSet/>
      <dgm:spPr/>
      <dgm:t>
        <a:bodyPr/>
        <a:lstStyle/>
        <a:p>
          <a:endParaRPr lang="ru-RU"/>
        </a:p>
      </dgm:t>
    </dgm:pt>
    <dgm:pt modelId="{8DF63490-425C-4071-A67B-E8E2B4671379}">
      <dgm:prSet phldrT="[Текст]" custT="1"/>
      <dgm:spPr/>
      <dgm:t>
        <a:bodyPr/>
        <a:lstStyle/>
        <a:p>
          <a:r>
            <a:rPr lang="en-US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XIX</a:t>
          </a:r>
          <a:r>
            <a:rPr lang="ru-RU" sz="4400" b="1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в.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7FA4B2E-248F-421E-A369-FFCC15337BA5}" type="parTrans" cxnId="{3DE01B0C-7DEE-45A9-A8DD-32A81ADEE805}">
      <dgm:prSet/>
      <dgm:spPr/>
      <dgm:t>
        <a:bodyPr/>
        <a:lstStyle/>
        <a:p>
          <a:endParaRPr lang="ru-RU"/>
        </a:p>
      </dgm:t>
    </dgm:pt>
    <dgm:pt modelId="{1BFD008F-0EB8-4E3A-B579-5B44512E3B54}" type="sibTrans" cxnId="{3DE01B0C-7DEE-45A9-A8DD-32A81ADEE805}">
      <dgm:prSet/>
      <dgm:spPr/>
      <dgm:t>
        <a:bodyPr/>
        <a:lstStyle/>
        <a:p>
          <a:endParaRPr lang="ru-RU"/>
        </a:p>
      </dgm:t>
    </dgm:pt>
    <dgm:pt modelId="{8BBEE1CF-E7A4-4FD6-BE23-81FB23634982}">
      <dgm:prSet phldrT="[Текст]" custT="1"/>
      <dgm:spPr/>
      <dgm:t>
        <a:bodyPr/>
        <a:lstStyle/>
        <a:p>
          <a:r>
            <a:rPr lang="ru-RU" sz="4400" b="1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специаль-ности</a:t>
          </a:r>
          <a:endParaRPr lang="ru-RU" sz="4400" b="1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60B6552-3B66-44A7-86C1-7CDF7C726EF3}" type="parTrans" cxnId="{66810498-B625-4157-ABF8-CD9DBC46299A}">
      <dgm:prSet/>
      <dgm:spPr/>
      <dgm:t>
        <a:bodyPr/>
        <a:lstStyle/>
        <a:p>
          <a:endParaRPr lang="ru-RU"/>
        </a:p>
      </dgm:t>
    </dgm:pt>
    <dgm:pt modelId="{5A385BED-3E25-4774-8E16-E57779D5F3B4}" type="sibTrans" cxnId="{66810498-B625-4157-ABF8-CD9DBC46299A}">
      <dgm:prSet/>
      <dgm:spPr/>
      <dgm:t>
        <a:bodyPr/>
        <a:lstStyle/>
        <a:p>
          <a:endParaRPr lang="ru-RU"/>
        </a:p>
      </dgm:t>
    </dgm:pt>
    <dgm:pt modelId="{7A5E00F8-F441-474D-A14E-8DE7DA3F74A6}" type="pres">
      <dgm:prSet presAssocID="{2E63C298-5347-437B-A67C-9E11A815C42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36606F-720A-48D2-9080-146FDAD9F9EE}" type="pres">
      <dgm:prSet presAssocID="{2691387D-B069-4F7C-B234-9F954A38F36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F6B38-EDE8-43EA-95E4-33930747B8F9}" type="pres">
      <dgm:prSet presAssocID="{7E389324-436C-4CF5-99DB-47FA2C1C4267}" presName="sibTrans" presStyleCnt="0"/>
      <dgm:spPr/>
    </dgm:pt>
    <dgm:pt modelId="{76D71CDD-D10E-416B-9FFC-0795E4C6DE0C}" type="pres">
      <dgm:prSet presAssocID="{EADC6FBC-91F3-4229-9307-3BB54CACFFB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B7520F-BB05-4563-9DEB-3DE11462A0C4}" type="pres">
      <dgm:prSet presAssocID="{35220DEA-C4DD-40BB-9BE1-5B19BB370AC2}" presName="sibTrans" presStyleCnt="0"/>
      <dgm:spPr/>
    </dgm:pt>
    <dgm:pt modelId="{4B154FEE-1B43-4C3B-BFBA-4AAF55E275EF}" type="pres">
      <dgm:prSet presAssocID="{AD89C5E4-7A6C-4663-BF6E-39770B1B154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739D53-583F-4EBF-BA3D-D7A7043F55A5}" type="pres">
      <dgm:prSet presAssocID="{4EFDA712-167F-40DA-B32B-A37896F9D984}" presName="sibTrans" presStyleCnt="0"/>
      <dgm:spPr/>
    </dgm:pt>
    <dgm:pt modelId="{D18FC473-E9C9-4EBB-9EE3-C1CBB5F02FD1}" type="pres">
      <dgm:prSet presAssocID="{40E1892D-11FF-48DC-8009-D6A520B25DD9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83251-6F9A-4FF8-8B43-351663A13EF0}" type="pres">
      <dgm:prSet presAssocID="{2DB23186-3621-4192-8CDB-5EFDCCC3B8E2}" presName="sibTrans" presStyleCnt="0"/>
      <dgm:spPr/>
    </dgm:pt>
    <dgm:pt modelId="{E7DF4437-AAA3-4E34-99DF-237D4A238632}" type="pres">
      <dgm:prSet presAssocID="{8DF63490-425C-4071-A67B-E8E2B467137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25012-25A3-4B61-BA23-EE38555A3853}" type="pres">
      <dgm:prSet presAssocID="{1BFD008F-0EB8-4E3A-B579-5B44512E3B54}" presName="sibTrans" presStyleCnt="0"/>
      <dgm:spPr/>
    </dgm:pt>
    <dgm:pt modelId="{F7070383-D195-4F0E-9626-B70A9D39458B}" type="pres">
      <dgm:prSet presAssocID="{8BBEE1CF-E7A4-4FD6-BE23-81FB2363498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4EA17C-9860-4CDD-9416-8376CA0F7CC1}" type="presOf" srcId="{40E1892D-11FF-48DC-8009-D6A520B25DD9}" destId="{D18FC473-E9C9-4EBB-9EE3-C1CBB5F02FD1}" srcOrd="0" destOrd="0" presId="urn:microsoft.com/office/officeart/2005/8/layout/default"/>
    <dgm:cxn modelId="{F9B0206B-39B7-4963-8914-202BBA4361D2}" type="presOf" srcId="{AD89C5E4-7A6C-4663-BF6E-39770B1B154F}" destId="{4B154FEE-1B43-4C3B-BFBA-4AAF55E275EF}" srcOrd="0" destOrd="0" presId="urn:microsoft.com/office/officeart/2005/8/layout/default"/>
    <dgm:cxn modelId="{87083904-6BC6-4EF1-8CC4-84D02D583478}" type="presOf" srcId="{EADC6FBC-91F3-4229-9307-3BB54CACFFBF}" destId="{76D71CDD-D10E-416B-9FFC-0795E4C6DE0C}" srcOrd="0" destOrd="0" presId="urn:microsoft.com/office/officeart/2005/8/layout/default"/>
    <dgm:cxn modelId="{4B88928A-2E60-4089-A278-0E8A2F9C194E}" srcId="{2E63C298-5347-437B-A67C-9E11A815C428}" destId="{AD89C5E4-7A6C-4663-BF6E-39770B1B154F}" srcOrd="2" destOrd="0" parTransId="{B13245D5-7665-4F68-8B5F-331E6B0C6FD1}" sibTransId="{4EFDA712-167F-40DA-B32B-A37896F9D984}"/>
    <dgm:cxn modelId="{53737BC8-4671-46A5-B28A-AEDB8114A853}" type="presOf" srcId="{8BBEE1CF-E7A4-4FD6-BE23-81FB23634982}" destId="{F7070383-D195-4F0E-9626-B70A9D39458B}" srcOrd="0" destOrd="0" presId="urn:microsoft.com/office/officeart/2005/8/layout/default"/>
    <dgm:cxn modelId="{3880BCEE-B334-4DC5-B6D9-376A0C49B32A}" type="presOf" srcId="{2691387D-B069-4F7C-B234-9F954A38F36C}" destId="{6C36606F-720A-48D2-9080-146FDAD9F9EE}" srcOrd="0" destOrd="0" presId="urn:microsoft.com/office/officeart/2005/8/layout/default"/>
    <dgm:cxn modelId="{66810498-B625-4157-ABF8-CD9DBC46299A}" srcId="{2E63C298-5347-437B-A67C-9E11A815C428}" destId="{8BBEE1CF-E7A4-4FD6-BE23-81FB23634982}" srcOrd="5" destOrd="0" parTransId="{E60B6552-3B66-44A7-86C1-7CDF7C726EF3}" sibTransId="{5A385BED-3E25-4774-8E16-E57779D5F3B4}"/>
    <dgm:cxn modelId="{1449ACBA-0DBA-4F46-A4AA-FA868CD9FDE9}" srcId="{2E63C298-5347-437B-A67C-9E11A815C428}" destId="{2691387D-B069-4F7C-B234-9F954A38F36C}" srcOrd="0" destOrd="0" parTransId="{F7430763-4DAD-4715-985B-FD043057CCDD}" sibTransId="{7E389324-436C-4CF5-99DB-47FA2C1C4267}"/>
    <dgm:cxn modelId="{3DE01B0C-7DEE-45A9-A8DD-32A81ADEE805}" srcId="{2E63C298-5347-437B-A67C-9E11A815C428}" destId="{8DF63490-425C-4071-A67B-E8E2B4671379}" srcOrd="4" destOrd="0" parTransId="{67FA4B2E-248F-421E-A369-FFCC15337BA5}" sibTransId="{1BFD008F-0EB8-4E3A-B579-5B44512E3B54}"/>
    <dgm:cxn modelId="{C4514CDC-8366-4244-986F-5B75FE28A162}" type="presOf" srcId="{2E63C298-5347-437B-A67C-9E11A815C428}" destId="{7A5E00F8-F441-474D-A14E-8DE7DA3F74A6}" srcOrd="0" destOrd="0" presId="urn:microsoft.com/office/officeart/2005/8/layout/default"/>
    <dgm:cxn modelId="{57A5A666-40A5-4858-9F50-3502AC36FA33}" srcId="{2E63C298-5347-437B-A67C-9E11A815C428}" destId="{40E1892D-11FF-48DC-8009-D6A520B25DD9}" srcOrd="3" destOrd="0" parTransId="{8FAFBDAA-B178-42A6-B10C-78D2B5F399C5}" sibTransId="{2DB23186-3621-4192-8CDB-5EFDCCC3B8E2}"/>
    <dgm:cxn modelId="{35B21A39-EA39-4C90-9491-243052361773}" type="presOf" srcId="{8DF63490-425C-4071-A67B-E8E2B4671379}" destId="{E7DF4437-AAA3-4E34-99DF-237D4A238632}" srcOrd="0" destOrd="0" presId="urn:microsoft.com/office/officeart/2005/8/layout/default"/>
    <dgm:cxn modelId="{E092D2FB-60F2-475F-A2A5-05BD9FD4BC58}" srcId="{2E63C298-5347-437B-A67C-9E11A815C428}" destId="{EADC6FBC-91F3-4229-9307-3BB54CACFFBF}" srcOrd="1" destOrd="0" parTransId="{6CE05BED-D14F-4BCE-9F43-7BD139C3362C}" sibTransId="{35220DEA-C4DD-40BB-9BE1-5B19BB370AC2}"/>
    <dgm:cxn modelId="{66E6D17A-0D87-4B62-A996-0539BAB09611}" type="presParOf" srcId="{7A5E00F8-F441-474D-A14E-8DE7DA3F74A6}" destId="{6C36606F-720A-48D2-9080-146FDAD9F9EE}" srcOrd="0" destOrd="0" presId="urn:microsoft.com/office/officeart/2005/8/layout/default"/>
    <dgm:cxn modelId="{E20D4ECF-C039-4B72-AADC-DF1362F91095}" type="presParOf" srcId="{7A5E00F8-F441-474D-A14E-8DE7DA3F74A6}" destId="{F1EF6B38-EDE8-43EA-95E4-33930747B8F9}" srcOrd="1" destOrd="0" presId="urn:microsoft.com/office/officeart/2005/8/layout/default"/>
    <dgm:cxn modelId="{5BC47D16-28D1-41AE-9716-0CD13CE6C935}" type="presParOf" srcId="{7A5E00F8-F441-474D-A14E-8DE7DA3F74A6}" destId="{76D71CDD-D10E-416B-9FFC-0795E4C6DE0C}" srcOrd="2" destOrd="0" presId="urn:microsoft.com/office/officeart/2005/8/layout/default"/>
    <dgm:cxn modelId="{C2C1B62E-9EB8-4AAE-8C3D-45EF2A5C0744}" type="presParOf" srcId="{7A5E00F8-F441-474D-A14E-8DE7DA3F74A6}" destId="{D0B7520F-BB05-4563-9DEB-3DE11462A0C4}" srcOrd="3" destOrd="0" presId="urn:microsoft.com/office/officeart/2005/8/layout/default"/>
    <dgm:cxn modelId="{30341289-CD9F-4747-ABAA-E4E780ED96F5}" type="presParOf" srcId="{7A5E00F8-F441-474D-A14E-8DE7DA3F74A6}" destId="{4B154FEE-1B43-4C3B-BFBA-4AAF55E275EF}" srcOrd="4" destOrd="0" presId="urn:microsoft.com/office/officeart/2005/8/layout/default"/>
    <dgm:cxn modelId="{383C75CD-CE17-4FCB-8303-9F23CAFABBFA}" type="presParOf" srcId="{7A5E00F8-F441-474D-A14E-8DE7DA3F74A6}" destId="{FC739D53-583F-4EBF-BA3D-D7A7043F55A5}" srcOrd="5" destOrd="0" presId="urn:microsoft.com/office/officeart/2005/8/layout/default"/>
    <dgm:cxn modelId="{BB330DED-EC79-4697-BF34-93DF47B93EF4}" type="presParOf" srcId="{7A5E00F8-F441-474D-A14E-8DE7DA3F74A6}" destId="{D18FC473-E9C9-4EBB-9EE3-C1CBB5F02FD1}" srcOrd="6" destOrd="0" presId="urn:microsoft.com/office/officeart/2005/8/layout/default"/>
    <dgm:cxn modelId="{62AE88D5-5D60-4B60-BD86-883774F929F5}" type="presParOf" srcId="{7A5E00F8-F441-474D-A14E-8DE7DA3F74A6}" destId="{31C83251-6F9A-4FF8-8B43-351663A13EF0}" srcOrd="7" destOrd="0" presId="urn:microsoft.com/office/officeart/2005/8/layout/default"/>
    <dgm:cxn modelId="{1771B6AA-4AF8-4B9E-B060-6AFFA9522D7A}" type="presParOf" srcId="{7A5E00F8-F441-474D-A14E-8DE7DA3F74A6}" destId="{E7DF4437-AAA3-4E34-99DF-237D4A238632}" srcOrd="8" destOrd="0" presId="urn:microsoft.com/office/officeart/2005/8/layout/default"/>
    <dgm:cxn modelId="{34211EB1-7C82-45C3-9FEB-07CE6D4471EE}" type="presParOf" srcId="{7A5E00F8-F441-474D-A14E-8DE7DA3F74A6}" destId="{EEC25012-25A3-4B61-BA23-EE38555A3853}" srcOrd="9" destOrd="0" presId="urn:microsoft.com/office/officeart/2005/8/layout/default"/>
    <dgm:cxn modelId="{DF1311E4-D38B-45E7-80F1-70A4E5B46D2E}" type="presParOf" srcId="{7A5E00F8-F441-474D-A14E-8DE7DA3F74A6}" destId="{F7070383-D195-4F0E-9626-B70A9D39458B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0B5A1-FF66-4C85-BDC5-FBE207DC246F}">
      <dsp:nvSpPr>
        <dsp:cNvPr id="0" name=""/>
        <dsp:cNvSpPr/>
      </dsp:nvSpPr>
      <dsp:spPr>
        <a:xfrm>
          <a:off x="5937503" y="2675333"/>
          <a:ext cx="3236128" cy="11232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61642"/>
              </a:lnTo>
              <a:lnTo>
                <a:pt x="3236128" y="561642"/>
              </a:lnTo>
              <a:lnTo>
                <a:pt x="3236128" y="11232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7853D1-A8E9-4710-90BA-F75D966927FE}">
      <dsp:nvSpPr>
        <dsp:cNvPr id="0" name=""/>
        <dsp:cNvSpPr/>
      </dsp:nvSpPr>
      <dsp:spPr>
        <a:xfrm>
          <a:off x="2701375" y="2675333"/>
          <a:ext cx="3236128" cy="1123284"/>
        </a:xfrm>
        <a:custGeom>
          <a:avLst/>
          <a:gdLst/>
          <a:ahLst/>
          <a:cxnLst/>
          <a:rect l="0" t="0" r="0" b="0"/>
          <a:pathLst>
            <a:path>
              <a:moveTo>
                <a:pt x="3236128" y="0"/>
              </a:moveTo>
              <a:lnTo>
                <a:pt x="3236128" y="561642"/>
              </a:lnTo>
              <a:lnTo>
                <a:pt x="0" y="561642"/>
              </a:lnTo>
              <a:lnTo>
                <a:pt x="0" y="112328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F4BAFD-5F44-4E60-99BF-45584570EE19}">
      <dsp:nvSpPr>
        <dsp:cNvPr id="0" name=""/>
        <dsp:cNvSpPr/>
      </dsp:nvSpPr>
      <dsp:spPr>
        <a:xfrm>
          <a:off x="3263017" y="847"/>
          <a:ext cx="5348972" cy="26744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59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Формы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59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хозяйства</a:t>
          </a:r>
        </a:p>
      </dsp:txBody>
      <dsp:txXfrm>
        <a:off x="3263017" y="847"/>
        <a:ext cx="5348972" cy="2674486"/>
      </dsp:txXfrm>
    </dsp:sp>
    <dsp:sp modelId="{275DF23A-D9C8-403F-913E-D6CF70BE7CA0}">
      <dsp:nvSpPr>
        <dsp:cNvPr id="0" name=""/>
        <dsp:cNvSpPr/>
      </dsp:nvSpPr>
      <dsp:spPr>
        <a:xfrm>
          <a:off x="26889" y="3798618"/>
          <a:ext cx="5348972" cy="26744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59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Натуральное</a:t>
          </a:r>
        </a:p>
      </dsp:txBody>
      <dsp:txXfrm>
        <a:off x="26889" y="3798618"/>
        <a:ext cx="5348972" cy="2674486"/>
      </dsp:txXfrm>
    </dsp:sp>
    <dsp:sp modelId="{3D6C4ACE-CF3F-4385-A877-13A3E836317F}">
      <dsp:nvSpPr>
        <dsp:cNvPr id="0" name=""/>
        <dsp:cNvSpPr/>
      </dsp:nvSpPr>
      <dsp:spPr>
        <a:xfrm>
          <a:off x="6499146" y="3798618"/>
          <a:ext cx="5348972" cy="267448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5" tIns="37465" rIns="37465" bIns="374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59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59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Товарное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altLang="ru-RU" sz="59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endParaRPr>
        </a:p>
      </dsp:txBody>
      <dsp:txXfrm>
        <a:off x="6499146" y="3798618"/>
        <a:ext cx="5348972" cy="26744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C01DCA-99D7-4D9C-8C14-9F20C2F119BA}">
      <dsp:nvSpPr>
        <dsp:cNvPr id="0" name=""/>
        <dsp:cNvSpPr/>
      </dsp:nvSpPr>
      <dsp:spPr>
        <a:xfrm>
          <a:off x="5616624" y="1968210"/>
          <a:ext cx="2380963" cy="8264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3225"/>
              </a:lnTo>
              <a:lnTo>
                <a:pt x="2380963" y="413225"/>
              </a:lnTo>
              <a:lnTo>
                <a:pt x="2380963" y="8264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C5A1B1-99D4-4EBB-B8EF-5409DA739173}">
      <dsp:nvSpPr>
        <dsp:cNvPr id="0" name=""/>
        <dsp:cNvSpPr/>
      </dsp:nvSpPr>
      <dsp:spPr>
        <a:xfrm>
          <a:off x="3235660" y="1968210"/>
          <a:ext cx="2380963" cy="826450"/>
        </a:xfrm>
        <a:custGeom>
          <a:avLst/>
          <a:gdLst/>
          <a:ahLst/>
          <a:cxnLst/>
          <a:rect l="0" t="0" r="0" b="0"/>
          <a:pathLst>
            <a:path>
              <a:moveTo>
                <a:pt x="2380963" y="0"/>
              </a:moveTo>
              <a:lnTo>
                <a:pt x="2380963" y="413225"/>
              </a:lnTo>
              <a:lnTo>
                <a:pt x="0" y="413225"/>
              </a:lnTo>
              <a:lnTo>
                <a:pt x="0" y="8264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CCFD7-93AB-46F0-86C9-1A8145142F13}">
      <dsp:nvSpPr>
        <dsp:cNvPr id="0" name=""/>
        <dsp:cNvSpPr/>
      </dsp:nvSpPr>
      <dsp:spPr>
        <a:xfrm>
          <a:off x="3648885" y="472"/>
          <a:ext cx="3935476" cy="19677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7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Свойства товара</a:t>
          </a:r>
        </a:p>
      </dsp:txBody>
      <dsp:txXfrm>
        <a:off x="3648885" y="472"/>
        <a:ext cx="3935476" cy="1967738"/>
      </dsp:txXfrm>
    </dsp:sp>
    <dsp:sp modelId="{6EECD02A-8D59-4F99-9D6D-3279150FB8FA}">
      <dsp:nvSpPr>
        <dsp:cNvPr id="0" name=""/>
        <dsp:cNvSpPr/>
      </dsp:nvSpPr>
      <dsp:spPr>
        <a:xfrm>
          <a:off x="1267922" y="2794661"/>
          <a:ext cx="3935476" cy="19677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7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Потребительная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7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стоимость</a:t>
          </a:r>
        </a:p>
      </dsp:txBody>
      <dsp:txXfrm>
        <a:off x="1267922" y="2794661"/>
        <a:ext cx="3935476" cy="1967738"/>
      </dsp:txXfrm>
    </dsp:sp>
    <dsp:sp modelId="{4954E7F8-945F-4330-B31A-90E7E47DF519}">
      <dsp:nvSpPr>
        <dsp:cNvPr id="0" name=""/>
        <dsp:cNvSpPr/>
      </dsp:nvSpPr>
      <dsp:spPr>
        <a:xfrm>
          <a:off x="6029849" y="2794661"/>
          <a:ext cx="3935476" cy="19677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5" tIns="23495" rIns="23495" bIns="234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7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Меновая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altLang="ru-RU" sz="37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стоимость</a:t>
          </a:r>
        </a:p>
      </dsp:txBody>
      <dsp:txXfrm>
        <a:off x="6029849" y="2794661"/>
        <a:ext cx="3935476" cy="19677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6606F-720A-48D2-9080-146FDAD9F9EE}">
      <dsp:nvSpPr>
        <dsp:cNvPr id="0" name=""/>
        <dsp:cNvSpPr/>
      </dsp:nvSpPr>
      <dsp:spPr>
        <a:xfrm>
          <a:off x="0" y="586628"/>
          <a:ext cx="3739832" cy="224389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СМИ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586628"/>
        <a:ext cx="3739832" cy="2243899"/>
      </dsp:txXfrm>
    </dsp:sp>
    <dsp:sp modelId="{76D71CDD-D10E-416B-9FFC-0795E4C6DE0C}">
      <dsp:nvSpPr>
        <dsp:cNvPr id="0" name=""/>
        <dsp:cNvSpPr/>
      </dsp:nvSpPr>
      <dsp:spPr>
        <a:xfrm>
          <a:off x="4113815" y="586628"/>
          <a:ext cx="3739832" cy="2243899"/>
        </a:xfrm>
        <a:prstGeom prst="rect">
          <a:avLst/>
        </a:prstGeom>
        <a:solidFill>
          <a:schemeClr val="accent5"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США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13815" y="586628"/>
        <a:ext cx="3739832" cy="2243899"/>
      </dsp:txXfrm>
    </dsp:sp>
    <dsp:sp modelId="{4B154FEE-1B43-4C3B-BFBA-4AAF55E275EF}">
      <dsp:nvSpPr>
        <dsp:cNvPr id="0" name=""/>
        <dsp:cNvSpPr/>
      </dsp:nvSpPr>
      <dsp:spPr>
        <a:xfrm>
          <a:off x="8227630" y="586628"/>
          <a:ext cx="3739832" cy="2243899"/>
        </a:xfrm>
        <a:prstGeom prst="rect">
          <a:avLst/>
        </a:prstGeom>
        <a:solidFill>
          <a:schemeClr val="accent5"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reclamo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227630" y="586628"/>
        <a:ext cx="3739832" cy="2243899"/>
      </dsp:txXfrm>
    </dsp:sp>
    <dsp:sp modelId="{D18FC473-E9C9-4EBB-9EE3-C1CBB5F02FD1}">
      <dsp:nvSpPr>
        <dsp:cNvPr id="0" name=""/>
        <dsp:cNvSpPr/>
      </dsp:nvSpPr>
      <dsp:spPr>
        <a:xfrm>
          <a:off x="0" y="3204511"/>
          <a:ext cx="3739832" cy="2243899"/>
        </a:xfrm>
        <a:prstGeom prst="rect">
          <a:avLst/>
        </a:prstGeom>
        <a:solidFill>
          <a:schemeClr val="accent5"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бизнес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204511"/>
        <a:ext cx="3739832" cy="2243899"/>
      </dsp:txXfrm>
    </dsp:sp>
    <dsp:sp modelId="{E7DF4437-AAA3-4E34-99DF-237D4A238632}">
      <dsp:nvSpPr>
        <dsp:cNvPr id="0" name=""/>
        <dsp:cNvSpPr/>
      </dsp:nvSpPr>
      <dsp:spPr>
        <a:xfrm>
          <a:off x="4113815" y="3204511"/>
          <a:ext cx="3739832" cy="2243899"/>
        </a:xfrm>
        <a:prstGeom prst="rect">
          <a:avLst/>
        </a:prstGeom>
        <a:solidFill>
          <a:schemeClr val="accent5"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XIX</a:t>
          </a:r>
          <a:r>
            <a:rPr lang="ru-RU" sz="44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в.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113815" y="3204511"/>
        <a:ext cx="3739832" cy="2243899"/>
      </dsp:txXfrm>
    </dsp:sp>
    <dsp:sp modelId="{F7070383-D195-4F0E-9626-B70A9D39458B}">
      <dsp:nvSpPr>
        <dsp:cNvPr id="0" name=""/>
        <dsp:cNvSpPr/>
      </dsp:nvSpPr>
      <dsp:spPr>
        <a:xfrm>
          <a:off x="8227630" y="3204511"/>
          <a:ext cx="3739832" cy="2243899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err="1" smtClea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специаль-ности</a:t>
          </a:r>
          <a:endParaRPr lang="ru-RU" sz="4400" b="1" kern="1200" dirty="0">
            <a:solidFill>
              <a:schemeClr val="tx1">
                <a:lumMod val="95000"/>
                <a:lumOff val="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227630" y="3204511"/>
        <a:ext cx="3739832" cy="22438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F32F60-8A01-4F1E-8F88-0144475942F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63C9AB-540B-4086-90DD-1D5C8C8355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10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fld id="{6D072996-9D8F-494E-98CE-53B77FDB1BAF}" type="slidenum">
              <a:rPr>
                <a:solidFill>
                  <a:prstClr val="black"/>
                </a:solidFill>
              </a:rPr>
              <a:pPr/>
              <a:t>6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16270530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fld id="{0583BDDB-4A67-4EC0-9FFB-5ABF5E466F06}" type="slidenum">
              <a:rPr>
                <a:solidFill>
                  <a:prstClr val="black"/>
                </a:solidFill>
              </a:rPr>
              <a:pPr/>
              <a:t>9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265578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fld id="{0583BDDB-4A67-4EC0-9FFB-5ABF5E466F06}" type="slidenum">
              <a:rPr>
                <a:solidFill>
                  <a:prstClr val="black"/>
                </a:solidFill>
              </a:rPr>
              <a:pPr/>
              <a:t>10</a:t>
            </a:fld>
            <a:endParaRPr>
              <a:solidFill>
                <a:prstClr val="black"/>
              </a:solidFill>
            </a:endParaRPr>
          </a:p>
        </p:txBody>
      </p:sp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/>
          <a:lstStyle/>
          <a:p>
            <a:endParaRPr lang="de-DE" sz="2400">
              <a:solidFill>
                <a:srgbClr val="000000"/>
              </a:solidFill>
              <a:latin typeface="Thorndale" pitchFamily="18"/>
            </a:endParaRPr>
          </a:p>
        </p:txBody>
      </p:sp>
    </p:spTree>
    <p:extLst>
      <p:ext uri="{BB962C8B-B14F-4D97-AF65-F5344CB8AC3E}">
        <p14:creationId xmlns:p14="http://schemas.microsoft.com/office/powerpoint/2010/main" val="3232542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88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438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126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719263"/>
            <a:ext cx="10972800" cy="44116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888F6-BAA5-415F-8668-97622F08537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8144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94E275-02D1-4D67-A9D5-7C22ADFF1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BED42C-988A-4DB1-A68C-D761730237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4812D5-F98C-4CBE-953C-80C58D23B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1EB506-C144-4629-B5D7-95780AC0B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5F80AF-55EA-44AD-AFA0-FF466B8EE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495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44516F-7C62-44ED-B2A5-F52565B80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C99D02-10BE-4E88-8510-CF9CD43846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15FC99-F90E-46C1-850E-AF64FC54E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975DD7-9822-4342-A686-C1892B1C5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D4C4A0-51C6-4C72-B188-52BFD46FC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384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2D00B0-8DF5-4A54-8E54-7BE812E29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781F7C-A884-4BEE-83E3-9695DC8F8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80B3ED-ED88-46EC-BCEE-A2267F904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01AD26-146A-4060-A131-F7193CD41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DE3B36-07F9-4A9B-91D1-3CA5DFB09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172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72B06-204A-4BAA-A9D1-0FCE0CAD6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D4CD0F-A199-43AA-B1B8-41E603D223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A8A8B5-F09D-4E60-BF60-40DCFB6BCA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BB4355-7CC5-41E6-BE07-8B5F14AC1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95B159-005B-4D42-A188-A9EFE035B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52C0B9-2733-4FBF-AC22-E164406C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059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DDE16-1EC3-447C-8B39-2FBA42ABC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C8D83F-53A5-4E49-9CEF-27B9193A1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D572080-B195-443F-A2EA-4E08F69638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B548987-E4C0-4B4D-906C-C74BF539A3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D793CD2-5AB1-45DD-90C6-C3B1C2BC4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5D6595-1198-4A47-8C6E-2A8387925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32C07A-8E66-41FA-9FE3-17975344B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4A35580-457B-4147-A6D2-DC7533F9D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703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4612CB-C833-48DD-8ED1-415B007AE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682B0E-BF70-4A59-A10A-95C1CA63F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F73B019-473E-43E9-A092-480499841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A4449CA-0898-4916-AFF9-F5A36FC06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417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3574A72-D15E-4ADC-9736-549E52307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D67DA40-EB3D-40F3-A553-40613A931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FD805A3-6193-425B-8E80-0F7559AF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82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3648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2E60A-D308-4835-864C-10D0D2ACA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0F36C6-73F5-4127-B4D1-5CBC6E41F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CCDEF7E-04E8-4197-814A-14349EE3B8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056A391-E6AC-4E8C-AD04-10786A89C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E4A725E-931A-4690-90E1-763E91A31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0D7D276-7D3E-4F58-B7E2-F6BA9670F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0574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60E77-D2BC-41A1-8554-D9716DA9A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883D487-2644-4AC5-A4E6-4A55C52F07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9C57CA6-31E4-4167-AB1D-3F60415AD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838FA1-D8F8-436A-8369-84D11956B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F07C0E-60C7-444B-8B5F-D697CE488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1EC196-DE79-426D-9DB7-60E8F4568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206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A0776E-9069-4323-9A2C-7E5A8D463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1929455-738C-4D12-A67E-737863795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18E464-520A-40E5-A7B5-7EA77A261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22D66C-01D9-4B12-AE0E-0E0AB5781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81971F0-392C-4D9D-B3AC-78C87CBD7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976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51AB648-59A1-48F6-9C6B-2A7FA11608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E0FACA-91CB-4217-AA0C-C67390BC81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C93A85-F65E-4C4F-A8E4-F3CB61538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F335F8-1172-4881-9F15-1DAA40B1C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343F6E-AF68-42F1-98FB-B26899A40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8960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11200" y="2895600"/>
            <a:ext cx="8331200" cy="1600200"/>
          </a:xfrm>
        </p:spPr>
        <p:txBody>
          <a:bodyPr/>
          <a:lstStyle>
            <a:lvl1pPr algn="l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711200" y="4495800"/>
            <a:ext cx="85344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613526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613526"/>
            <a:ext cx="38608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77001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fld id="{BE70D595-24E0-44C4-89DE-2C3B20C7E8E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609600" y="381001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Arial Black" pitchFamily="34" charset="0"/>
              </a:rPr>
              <a:t>L O G O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gray">
          <a:xfrm flipV="1">
            <a:off x="334434" y="188914"/>
            <a:ext cx="11546417" cy="6408737"/>
          </a:xfrm>
          <a:prstGeom prst="rect">
            <a:avLst/>
          </a:prstGeom>
          <a:noFill/>
          <a:ln w="12700">
            <a:solidFill>
              <a:srgbClr val="DDDDD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7119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4B86A-A5C9-4B80-B8DB-57BD4E3FF3C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9576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A7775-39E5-488F-86E8-02BDF35C92F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3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076325"/>
            <a:ext cx="53848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076325"/>
            <a:ext cx="53848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FB3BF-317F-4E6D-9147-6E589B893D6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264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30091-F5AF-4AA8-AA9E-3202DF45861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5190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245D5-83C0-43B3-B0C9-169FD1C54CD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37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305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DD27B-F681-416E-8B38-495DB8A6393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87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331B4-5B5B-4FE4-BCC2-83B5986209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6902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D7EDA-7FE2-4B67-B4A3-236B83E0A37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4019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BF220-0C31-4A55-8E4A-9D0C3F37A2C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3348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81000"/>
            <a:ext cx="27432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026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48009-AC5E-4063-A84E-2BC16FA2EFF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7440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81001"/>
            <a:ext cx="98552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076325"/>
            <a:ext cx="109728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400801"/>
            <a:ext cx="2844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400801"/>
            <a:ext cx="3860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400801"/>
            <a:ext cx="2844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27A9-9265-4728-A4B4-5E8A66614CE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086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719263"/>
            <a:ext cx="10972800" cy="44116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FFFF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888F6-BAA5-415F-8668-97622F08537B}" type="slidenum">
              <a:rPr lang="ru-RU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9196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33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83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>
                <a:solidFill>
                  <a:schemeClr val="tx1">
                    <a:tint val="75000"/>
                  </a:schemeClr>
                </a:solidFill>
              </a:defRPr>
            </a:lvl1pPr>
            <a:lvl2pPr marL="414772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829544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244316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4pPr>
            <a:lvl5pPr marL="1659087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5pPr>
            <a:lvl6pPr marL="2073859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6pPr>
            <a:lvl7pPr marL="2488631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7pPr>
            <a:lvl8pPr marL="2903403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8pPr>
            <a:lvl9pPr marL="3318175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4261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68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6641" y="1906760"/>
            <a:ext cx="5112959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3920" y="1906760"/>
            <a:ext cx="5112961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0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2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62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103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2038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0734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98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05280" y="504053"/>
            <a:ext cx="2601601" cy="57231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6641" y="504053"/>
            <a:ext cx="7624319" cy="572316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76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481" y="1121879"/>
            <a:ext cx="9143040" cy="2387771"/>
          </a:xfrm>
        </p:spPr>
        <p:txBody>
          <a:bodyPr anchor="b"/>
          <a:lstStyle>
            <a:lvl1pPr algn="ctr"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481" y="3601819"/>
            <a:ext cx="9143040" cy="1656174"/>
          </a:xfrm>
        </p:spPr>
        <p:txBody>
          <a:bodyPr/>
          <a:lstStyle>
            <a:lvl1pPr marL="0" indent="0" algn="ctr">
              <a:buNone/>
              <a:defRPr sz="2177"/>
            </a:lvl1pPr>
            <a:lvl2pPr marL="414772" indent="0" algn="ctr">
              <a:buNone/>
              <a:defRPr sz="1814"/>
            </a:lvl2pPr>
            <a:lvl3pPr marL="829544" indent="0" algn="ctr">
              <a:buNone/>
              <a:defRPr sz="1633"/>
            </a:lvl3pPr>
            <a:lvl4pPr marL="1244316" indent="0" algn="ctr">
              <a:buNone/>
              <a:defRPr sz="1452"/>
            </a:lvl4pPr>
            <a:lvl5pPr marL="1659087" indent="0" algn="ctr">
              <a:buNone/>
              <a:defRPr sz="1452"/>
            </a:lvl5pPr>
            <a:lvl6pPr marL="2073859" indent="0" algn="ctr">
              <a:buNone/>
              <a:defRPr sz="1452"/>
            </a:lvl6pPr>
            <a:lvl7pPr marL="2488631" indent="0" algn="ctr">
              <a:buNone/>
              <a:defRPr sz="1452"/>
            </a:lvl7pPr>
            <a:lvl8pPr marL="2903403" indent="0" algn="ctr">
              <a:buNone/>
              <a:defRPr sz="1452"/>
            </a:lvl8pPr>
            <a:lvl9pPr marL="3318175" indent="0" algn="ctr">
              <a:buNone/>
              <a:defRPr sz="1452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81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34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1762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361" y="1709460"/>
            <a:ext cx="10515839" cy="2852939"/>
          </a:xfrm>
        </p:spPr>
        <p:txBody>
          <a:bodyPr anchor="b"/>
          <a:lstStyle>
            <a:lvl1pPr>
              <a:defRPr sz="544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361" y="4589763"/>
            <a:ext cx="10515839" cy="1499197"/>
          </a:xfrm>
        </p:spPr>
        <p:txBody>
          <a:bodyPr/>
          <a:lstStyle>
            <a:lvl1pPr marL="0" indent="0">
              <a:buNone/>
              <a:defRPr sz="2177">
                <a:solidFill>
                  <a:schemeClr val="tx1">
                    <a:tint val="75000"/>
                  </a:schemeClr>
                </a:solidFill>
              </a:defRPr>
            </a:lvl1pPr>
            <a:lvl2pPr marL="414772" indent="0">
              <a:buNone/>
              <a:defRPr sz="1814">
                <a:solidFill>
                  <a:schemeClr val="tx1">
                    <a:tint val="75000"/>
                  </a:schemeClr>
                </a:solidFill>
              </a:defRPr>
            </a:lvl2pPr>
            <a:lvl3pPr marL="829544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244316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4pPr>
            <a:lvl5pPr marL="1659087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5pPr>
            <a:lvl6pPr marL="2073859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6pPr>
            <a:lvl7pPr marL="2488631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7pPr>
            <a:lvl8pPr marL="2903403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8pPr>
            <a:lvl9pPr marL="3318175" indent="0">
              <a:buNone/>
              <a:defRPr sz="14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5662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6641" y="1906760"/>
            <a:ext cx="5112959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3920" y="1906760"/>
            <a:ext cx="5112961" cy="432045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365798"/>
            <a:ext cx="10515839" cy="132493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041" y="1680657"/>
            <a:ext cx="515903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041" y="2504424"/>
            <a:ext cx="5159039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801" y="1680657"/>
            <a:ext cx="5182079" cy="823766"/>
          </a:xfrm>
        </p:spPr>
        <p:txBody>
          <a:bodyPr anchor="b"/>
          <a:lstStyle>
            <a:lvl1pPr marL="0" indent="0">
              <a:buNone/>
              <a:defRPr sz="2177" b="1"/>
            </a:lvl1pPr>
            <a:lvl2pPr marL="414772" indent="0">
              <a:buNone/>
              <a:defRPr sz="1814" b="1"/>
            </a:lvl2pPr>
            <a:lvl3pPr marL="829544" indent="0">
              <a:buNone/>
              <a:defRPr sz="1633" b="1"/>
            </a:lvl3pPr>
            <a:lvl4pPr marL="1244316" indent="0">
              <a:buNone/>
              <a:defRPr sz="1452" b="1"/>
            </a:lvl4pPr>
            <a:lvl5pPr marL="1659087" indent="0">
              <a:buNone/>
              <a:defRPr sz="1452" b="1"/>
            </a:lvl5pPr>
            <a:lvl6pPr marL="2073859" indent="0">
              <a:buNone/>
              <a:defRPr sz="1452" b="1"/>
            </a:lvl6pPr>
            <a:lvl7pPr marL="2488631" indent="0">
              <a:buNone/>
              <a:defRPr sz="1452" b="1"/>
            </a:lvl7pPr>
            <a:lvl8pPr marL="2903403" indent="0">
              <a:buNone/>
              <a:defRPr sz="1452" b="1"/>
            </a:lvl8pPr>
            <a:lvl9pPr marL="3318175" indent="0">
              <a:buNone/>
              <a:defRPr sz="1452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801" y="2504424"/>
            <a:ext cx="5182079" cy="3685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8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6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09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>
              <a:defRPr sz="2903"/>
            </a:lvl1pPr>
            <a:lvl2pPr>
              <a:defRPr sz="2540"/>
            </a:lvl2pPr>
            <a:lvl3pPr>
              <a:defRPr sz="2177"/>
            </a:lvl3pPr>
            <a:lvl4pPr>
              <a:defRPr sz="1814"/>
            </a:lvl4pPr>
            <a:lvl5pPr>
              <a:defRPr sz="1814"/>
            </a:lvl5pPr>
            <a:lvl6pPr>
              <a:defRPr sz="1814"/>
            </a:lvl6pPr>
            <a:lvl7pPr>
              <a:defRPr sz="1814"/>
            </a:lvl7pPr>
            <a:lvl8pPr>
              <a:defRPr sz="1814"/>
            </a:lvl8pPr>
            <a:lvl9pPr>
              <a:defRPr sz="181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1664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041" y="456528"/>
            <a:ext cx="3932160" cy="1601448"/>
          </a:xfrm>
        </p:spPr>
        <p:txBody>
          <a:bodyPr anchor="b"/>
          <a:lstStyle>
            <a:lvl1pPr>
              <a:defRPr sz="2903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4001" y="987944"/>
            <a:ext cx="6170880" cy="4873472"/>
          </a:xfrm>
        </p:spPr>
        <p:txBody>
          <a:bodyPr/>
          <a:lstStyle>
            <a:lvl1pPr marL="0" indent="0">
              <a:buNone/>
              <a:defRPr sz="2903"/>
            </a:lvl1pPr>
            <a:lvl2pPr marL="414772" indent="0">
              <a:buNone/>
              <a:defRPr sz="2540"/>
            </a:lvl2pPr>
            <a:lvl3pPr marL="829544" indent="0">
              <a:buNone/>
              <a:defRPr sz="2177"/>
            </a:lvl3pPr>
            <a:lvl4pPr marL="1244316" indent="0">
              <a:buNone/>
              <a:defRPr sz="1814"/>
            </a:lvl4pPr>
            <a:lvl5pPr marL="1659087" indent="0">
              <a:buNone/>
              <a:defRPr sz="1814"/>
            </a:lvl5pPr>
            <a:lvl6pPr marL="2073859" indent="0">
              <a:buNone/>
              <a:defRPr sz="1814"/>
            </a:lvl6pPr>
            <a:lvl7pPr marL="2488631" indent="0">
              <a:buNone/>
              <a:defRPr sz="1814"/>
            </a:lvl7pPr>
            <a:lvl8pPr marL="2903403" indent="0">
              <a:buNone/>
              <a:defRPr sz="1814"/>
            </a:lvl8pPr>
            <a:lvl9pPr marL="3318175" indent="0">
              <a:buNone/>
              <a:defRPr sz="1814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041" y="2057977"/>
            <a:ext cx="3932160" cy="3810640"/>
          </a:xfrm>
        </p:spPr>
        <p:txBody>
          <a:bodyPr/>
          <a:lstStyle>
            <a:lvl1pPr marL="0" indent="0">
              <a:buNone/>
              <a:defRPr sz="1452"/>
            </a:lvl1pPr>
            <a:lvl2pPr marL="414772" indent="0">
              <a:buNone/>
              <a:defRPr sz="1270"/>
            </a:lvl2pPr>
            <a:lvl3pPr marL="829544" indent="0">
              <a:buNone/>
              <a:defRPr sz="1089"/>
            </a:lvl3pPr>
            <a:lvl4pPr marL="1244316" indent="0">
              <a:buNone/>
              <a:defRPr sz="907"/>
            </a:lvl4pPr>
            <a:lvl5pPr marL="1659087" indent="0">
              <a:buNone/>
              <a:defRPr sz="907"/>
            </a:lvl5pPr>
            <a:lvl6pPr marL="2073859" indent="0">
              <a:buNone/>
              <a:defRPr sz="907"/>
            </a:lvl6pPr>
            <a:lvl7pPr marL="2488631" indent="0">
              <a:buNone/>
              <a:defRPr sz="907"/>
            </a:lvl7pPr>
            <a:lvl8pPr marL="2903403" indent="0">
              <a:buNone/>
              <a:defRPr sz="907"/>
            </a:lvl8pPr>
            <a:lvl9pPr marL="3318175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8946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20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05280" y="504053"/>
            <a:ext cx="2601601" cy="572316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96641" y="504053"/>
            <a:ext cx="7624319" cy="572316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8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lt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711200" y="2895600"/>
            <a:ext cx="8331200" cy="1600200"/>
          </a:xfrm>
        </p:spPr>
        <p:txBody>
          <a:bodyPr/>
          <a:lstStyle>
            <a:lvl1pPr algn="l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711200" y="4495800"/>
            <a:ext cx="85344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613526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613526"/>
            <a:ext cx="3860800" cy="244475"/>
          </a:xfrm>
        </p:spPr>
        <p:txBody>
          <a:bodyPr/>
          <a:lstStyle>
            <a:lvl1pPr>
              <a:defRPr sz="1200"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77001"/>
            <a:ext cx="2844800" cy="244475"/>
          </a:xfrm>
        </p:spPr>
        <p:txBody>
          <a:bodyPr/>
          <a:lstStyle>
            <a:lvl1pPr>
              <a:defRPr sz="1200"/>
            </a:lvl1pPr>
          </a:lstStyle>
          <a:p>
            <a:fld id="{BE70D595-24E0-44C4-89DE-2C3B20C7E8E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gray">
          <a:xfrm>
            <a:off x="609600" y="381001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>
                <a:solidFill>
                  <a:srgbClr val="FFFFFF"/>
                </a:solidFill>
                <a:latin typeface="Arial Black" pitchFamily="34" charset="0"/>
              </a:rPr>
              <a:t>L O G O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gray">
          <a:xfrm flipV="1">
            <a:off x="334434" y="188914"/>
            <a:ext cx="11546417" cy="6408737"/>
          </a:xfrm>
          <a:prstGeom prst="rect">
            <a:avLst/>
          </a:prstGeom>
          <a:noFill/>
          <a:ln w="12700">
            <a:solidFill>
              <a:srgbClr val="DDDDDD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30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3886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14B86A-A5C9-4B80-B8DB-57BD4E3FF3C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5774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1A7775-39E5-488F-86E8-02BDF35C92F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21185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076325"/>
            <a:ext cx="53848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076325"/>
            <a:ext cx="5384800" cy="5248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AFB3BF-317F-4E6D-9147-6E589B893D6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9622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30091-F5AF-4AA8-AA9E-3202DF45861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192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D245D5-83C0-43B3-B0C9-169FD1C54CD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5326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DD27B-F681-416E-8B38-495DB8A6393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463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E331B4-5B5B-4FE4-BCC2-83B59862099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9396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D7EDA-7FE2-4B67-B4A3-236B83E0A37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187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4BF220-0C31-4A55-8E4A-9D0C3F37A2C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4911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81000"/>
            <a:ext cx="27432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0264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348009-AC5E-4063-A84E-2BC16FA2EFF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79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39215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81001"/>
            <a:ext cx="9855200" cy="563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076325"/>
            <a:ext cx="10972800" cy="52482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400801"/>
            <a:ext cx="2844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400801"/>
            <a:ext cx="3860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400801"/>
            <a:ext cx="2844800" cy="3206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127A9-9265-4728-A4B4-5E8A66614CE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49238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22238"/>
            <a:ext cx="10058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09600" y="1719263"/>
            <a:ext cx="10972800" cy="44116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>
              <a:solidFill>
                <a:srgbClr val="FFFFFF"/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2888F6-BAA5-415F-8668-97622F08537B}" type="slidenum">
              <a:rPr lang="ru-RU" alt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51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581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851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574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844A27-9B7F-446F-896E-DE0F300C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378E59-2FFB-407D-97DB-FBCD003CC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3E8485-4323-4699-A550-8EB8222E03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A885219-E594-436B-898F-8FC6A72D7E3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13.11.2023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1FBE49-12BB-4F94-862D-B2A4CB96C9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7521F4-17BD-40A1-86FF-43C49A96F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4B555B8-52F3-4384-9D34-FE86810A48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14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76325"/>
            <a:ext cx="109728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BF9EE28-C0A7-41B8-A865-2FCC67E71D54}" type="slidenum">
              <a:rPr lang="en-US" smtClean="0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white">
          <a:xfrm>
            <a:off x="334434" y="314326"/>
            <a:ext cx="11554884" cy="7334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z="1800">
              <a:solidFill>
                <a:srgbClr val="FFFFFF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34434" y="319088"/>
            <a:ext cx="11548533" cy="6267450"/>
            <a:chOff x="158" y="201"/>
            <a:chExt cx="5456" cy="3948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auto">
            <a:xfrm flipV="1">
              <a:off x="159" y="201"/>
              <a:ext cx="5455" cy="3948"/>
            </a:xfrm>
            <a:prstGeom prst="rect">
              <a:avLst/>
            </a:prstGeom>
            <a:noFill/>
            <a:ln w="12700">
              <a:solidFill>
                <a:srgbClr val="DDDDD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auto">
            <a:xfrm>
              <a:off x="158" y="663"/>
              <a:ext cx="5444" cy="0"/>
            </a:xfrm>
            <a:prstGeom prst="line">
              <a:avLst/>
            </a:prstGeom>
            <a:noFill/>
            <a:ln w="12700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pic>
        <p:nvPicPr>
          <p:cNvPr id="1044" name="Picture 20" descr="peopl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901767" y="46038"/>
            <a:ext cx="1964267" cy="10033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1"/>
            <a:ext cx="9855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326375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262" y="1718167"/>
            <a:ext cx="11701417" cy="5140454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896055" y="503921"/>
            <a:ext cx="10411322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896055" y="1906606"/>
            <a:ext cx="10411322" cy="43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60363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60097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55453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de-DE" sz="2177" b="1" i="0" u="none" strike="noStrike">
          <a:ln>
            <a:noFill/>
          </a:ln>
          <a:solidFill>
            <a:srgbClr val="333333"/>
          </a:solidFill>
          <a:latin typeface="Albany" pitchFamily="34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de-DE" sz="2177" b="0" i="0" u="none" strike="noStrike">
          <a:ln>
            <a:noFill/>
          </a:ln>
          <a:solidFill>
            <a:srgbClr val="000000"/>
          </a:solidFill>
          <a:latin typeface="Albany" pitchFamily="34"/>
          <a:cs typeface="Tahoma" pitchFamily="2"/>
        </a:defRPr>
      </a:lvl1pPr>
      <a:lvl2pPr marL="622158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036930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5170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866473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0262" y="1718167"/>
            <a:ext cx="11701417" cy="5140454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896055" y="503921"/>
            <a:ext cx="10411322" cy="114533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de-DE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896055" y="1906606"/>
            <a:ext cx="10411322" cy="43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160363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060097"/>
            <a:ext cx="219878" cy="833445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defTabSz="829544" hangingPunct="0"/>
            <a:endParaRPr lang="de-DE" sz="2177" smtClean="0">
              <a:solidFill>
                <a:prstClr val="black"/>
              </a:solidFill>
              <a:latin typeface="Thorndale" pitchFamily="18"/>
              <a:ea typeface="Andale Sans UI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8096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de-DE" sz="2177" b="1" i="0" u="none" strike="noStrike">
          <a:ln>
            <a:noFill/>
          </a:ln>
          <a:solidFill>
            <a:srgbClr val="333333"/>
          </a:solidFill>
          <a:latin typeface="Albany" pitchFamily="34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de-DE" sz="2177" b="0" i="0" u="none" strike="noStrike">
          <a:ln>
            <a:noFill/>
          </a:ln>
          <a:solidFill>
            <a:srgbClr val="000000"/>
          </a:solidFill>
          <a:latin typeface="Albany" pitchFamily="34"/>
          <a:cs typeface="Tahoma" pitchFamily="2"/>
        </a:defRPr>
      </a:lvl1pPr>
      <a:lvl2pPr marL="622158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2177" kern="1200">
          <a:solidFill>
            <a:schemeClr val="tx1"/>
          </a:solidFill>
          <a:latin typeface="+mn-lt"/>
          <a:ea typeface="+mn-ea"/>
          <a:cs typeface="+mn-cs"/>
        </a:defRPr>
      </a:lvl2pPr>
      <a:lvl3pPr marL="1036930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5170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866473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281245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696017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3110789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525561" indent="-207386" algn="l" defTabSz="829544" rtl="0" eaLnBrk="1" latinLnBrk="0" hangingPunct="1">
        <a:lnSpc>
          <a:spcPct val="90000"/>
        </a:lnSpc>
        <a:spcBef>
          <a:spcPts val="454"/>
        </a:spcBef>
        <a:buFont typeface="Arial" panose="020B0604020202020204" pitchFamily="34" charset="0"/>
        <a:buChar char="•"/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076325"/>
            <a:ext cx="10972800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BF9EE28-C0A7-41B8-A865-2FCC67E71D54}" type="slidenum">
              <a:rPr lang="en-US" smtClean="0">
                <a:solidFill>
                  <a:srgbClr val="FFFFFF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white">
          <a:xfrm>
            <a:off x="334434" y="314326"/>
            <a:ext cx="11554884" cy="7334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ru-RU" sz="1800">
              <a:solidFill>
                <a:srgbClr val="FFFFFF"/>
              </a:solidFill>
            </a:endParaRP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34434" y="319088"/>
            <a:ext cx="11548533" cy="6267450"/>
            <a:chOff x="158" y="201"/>
            <a:chExt cx="5456" cy="3948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auto">
            <a:xfrm flipV="1">
              <a:off x="159" y="201"/>
              <a:ext cx="5455" cy="3948"/>
            </a:xfrm>
            <a:prstGeom prst="rect">
              <a:avLst/>
            </a:prstGeom>
            <a:noFill/>
            <a:ln w="12700">
              <a:solidFill>
                <a:srgbClr val="DDDDDD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  <p:sp>
          <p:nvSpPr>
            <p:cNvPr id="1041" name="Line 17"/>
            <p:cNvSpPr>
              <a:spLocks noChangeShapeType="1"/>
            </p:cNvSpPr>
            <p:nvPr userDrawn="1"/>
          </p:nvSpPr>
          <p:spPr bwMode="auto">
            <a:xfrm>
              <a:off x="158" y="663"/>
              <a:ext cx="5444" cy="0"/>
            </a:xfrm>
            <a:prstGeom prst="line">
              <a:avLst/>
            </a:prstGeom>
            <a:noFill/>
            <a:ln w="12700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ru-RU" sz="1800">
                <a:solidFill>
                  <a:srgbClr val="FFFFFF"/>
                </a:solidFill>
              </a:endParaRPr>
            </a:p>
          </p:txBody>
        </p:sp>
      </p:grpSp>
      <p:pic>
        <p:nvPicPr>
          <p:cNvPr id="1044" name="Picture 20" descr="people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9901767" y="46038"/>
            <a:ext cx="1964267" cy="10033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1"/>
            <a:ext cx="9855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6484435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  <p:sldLayoutId id="2147483747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944" y="-99251"/>
            <a:ext cx="8403335" cy="794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668886"/>
            <a:ext cx="11512296" cy="615553"/>
          </a:xfrm>
        </p:spPr>
        <p:txBody>
          <a:bodyPr wrap="square">
            <a:spAutoFit/>
          </a:bodyPr>
          <a:lstStyle/>
          <a:p>
            <a:pPr lvl="0"/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Работа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 с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понятиями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,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учебник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стр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. 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42</a:t>
            </a:r>
            <a:r>
              <a:rPr lang="de-DE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:</a:t>
            </a:r>
            <a:endParaRPr lang="de-DE" sz="4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66928" y="1716524"/>
            <a:ext cx="11512296" cy="4308872"/>
          </a:xfrm>
        </p:spPr>
        <p:txBody>
          <a:bodyPr wrap="square">
            <a:spAutoFit/>
          </a:bodyPr>
          <a:lstStyle/>
          <a:p>
            <a:pPr lvl="0" algn="ctr"/>
            <a:r>
              <a:rPr lang="de-DE" sz="4000" dirty="0" err="1">
                <a:latin typeface="Arial" pitchFamily="34"/>
              </a:rPr>
              <a:t>Выпишите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понятия</a:t>
            </a:r>
            <a:r>
              <a:rPr lang="de-DE" sz="4000" dirty="0">
                <a:latin typeface="Arial" pitchFamily="34"/>
              </a:rPr>
              <a:t> в </a:t>
            </a:r>
            <a:r>
              <a:rPr lang="de-DE" sz="4000" dirty="0" err="1">
                <a:latin typeface="Arial" pitchFamily="34"/>
              </a:rPr>
              <a:t>тетради</a:t>
            </a:r>
            <a:r>
              <a:rPr lang="de-DE" sz="4000" dirty="0">
                <a:latin typeface="Arial" pitchFamily="34"/>
              </a:rPr>
              <a:t>:</a:t>
            </a:r>
          </a:p>
          <a:p>
            <a:pPr lvl="0"/>
            <a:r>
              <a:rPr lang="de-DE" sz="4000" dirty="0" smtClean="0">
                <a:latin typeface="Arial" pitchFamily="34"/>
              </a:rPr>
              <a:t>1</a:t>
            </a:r>
            <a:r>
              <a:rPr lang="de-DE" sz="4000" dirty="0">
                <a:latin typeface="Arial" pitchFamily="34"/>
              </a:rPr>
              <a:t>. </a:t>
            </a:r>
            <a:r>
              <a:rPr lang="de-DE" sz="4000" dirty="0" err="1" smtClean="0">
                <a:latin typeface="Arial" pitchFamily="34"/>
              </a:rPr>
              <a:t>Потреби</a:t>
            </a:r>
            <a:r>
              <a:rPr lang="de-DE" sz="4000" b="1" u="sng" dirty="0" err="1" smtClean="0">
                <a:solidFill>
                  <a:srgbClr val="FF0000"/>
                </a:solidFill>
                <a:latin typeface="Arial" pitchFamily="34"/>
              </a:rPr>
              <a:t>тель</a:t>
            </a:r>
            <a:r>
              <a:rPr lang="ru-RU" sz="4000" b="1" u="sng" dirty="0" err="1" smtClean="0">
                <a:solidFill>
                  <a:srgbClr val="FF0000"/>
                </a:solidFill>
                <a:latin typeface="Arial" pitchFamily="34"/>
              </a:rPr>
              <a:t>ная</a:t>
            </a:r>
            <a:r>
              <a:rPr lang="ru-RU" sz="4000" b="1" u="sng" dirty="0" smtClean="0">
                <a:solidFill>
                  <a:srgbClr val="FF0000"/>
                </a:solidFill>
                <a:latin typeface="Arial" pitchFamily="34"/>
              </a:rPr>
              <a:t> </a:t>
            </a:r>
            <a:r>
              <a:rPr lang="de-DE" sz="4000" dirty="0" err="1" smtClean="0">
                <a:latin typeface="Arial" pitchFamily="34"/>
              </a:rPr>
              <a:t>стоимость</a:t>
            </a:r>
            <a:r>
              <a:rPr lang="de-DE" sz="4000" dirty="0" smtClean="0">
                <a:latin typeface="Arial" pitchFamily="34"/>
              </a:rPr>
              <a:t> </a:t>
            </a:r>
            <a:r>
              <a:rPr lang="de-DE" sz="4000" dirty="0">
                <a:latin typeface="Arial" pitchFamily="34"/>
              </a:rPr>
              <a:t>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</a:t>
            </a:r>
          </a:p>
          <a:p>
            <a:pPr lvl="0"/>
            <a:r>
              <a:rPr lang="de-DE" sz="4000" dirty="0">
                <a:latin typeface="Arial" pitchFamily="34"/>
              </a:rPr>
              <a:t>2. </a:t>
            </a:r>
            <a:r>
              <a:rPr lang="de-DE" sz="4000" dirty="0" err="1">
                <a:latin typeface="Arial" pitchFamily="34"/>
              </a:rPr>
              <a:t>Меновая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стоимость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____</a:t>
            </a:r>
          </a:p>
          <a:p>
            <a:pPr lvl="0"/>
            <a:r>
              <a:rPr lang="de-DE" sz="4000" dirty="0">
                <a:latin typeface="Arial" pitchFamily="34"/>
              </a:rPr>
              <a:t>3. </a:t>
            </a:r>
            <a:r>
              <a:rPr lang="de-DE" sz="4000" dirty="0" err="1">
                <a:latin typeface="Arial" pitchFamily="34"/>
              </a:rPr>
              <a:t>Стоимость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____</a:t>
            </a:r>
          </a:p>
          <a:p>
            <a:pPr lvl="0"/>
            <a:r>
              <a:rPr lang="de-DE" sz="4000" dirty="0">
                <a:latin typeface="Arial" pitchFamily="34"/>
              </a:rPr>
              <a:t>4. </a:t>
            </a:r>
            <a:r>
              <a:rPr lang="de-DE" sz="4000" dirty="0" err="1">
                <a:latin typeface="Arial" pitchFamily="34"/>
              </a:rPr>
              <a:t>Цена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товара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smtClean="0">
                <a:latin typeface="Arial" pitchFamily="34"/>
              </a:rPr>
              <a:t>_____</a:t>
            </a:r>
            <a:endParaRPr lang="ru-RU" sz="4000" dirty="0">
              <a:latin typeface="Arial" pitchFamily="34"/>
            </a:endParaRPr>
          </a:p>
          <a:p>
            <a:pPr lvl="0"/>
            <a:r>
              <a:rPr lang="ru-RU" sz="4000" dirty="0" smtClean="0">
                <a:latin typeface="Arial" pitchFamily="34"/>
              </a:rPr>
              <a:t>5. Бартер – это_____</a:t>
            </a:r>
          </a:p>
          <a:p>
            <a:pPr lvl="0"/>
            <a:endParaRPr lang="de-DE" sz="4000" dirty="0">
              <a:latin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0338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Свойства товара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527381" y="1700808"/>
          <a:ext cx="11233248" cy="4762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5501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2239"/>
            <a:ext cx="10058400" cy="1074737"/>
          </a:xfrm>
        </p:spPr>
        <p:txBody>
          <a:bodyPr/>
          <a:lstStyle/>
          <a:p>
            <a:pPr algn="ctr" eaLnBrk="1" hangingPunct="1"/>
            <a:r>
              <a:rPr lang="ru-RU" smtClean="0"/>
              <a:t>Словарь: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39184" y="1719263"/>
            <a:ext cx="11343216" cy="44116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6000" b="1" u="sng" dirty="0" smtClean="0"/>
              <a:t>Стоимость</a:t>
            </a:r>
            <a:r>
              <a:rPr lang="ru-RU" sz="6000" dirty="0" smtClean="0"/>
              <a:t> – мера, с помощью которой определяется ценность товара или его полезность.</a:t>
            </a:r>
          </a:p>
        </p:txBody>
      </p:sp>
      <p:pic>
        <p:nvPicPr>
          <p:cNvPr id="16388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0"/>
            <a:ext cx="2253712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791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2239"/>
            <a:ext cx="10058400" cy="858837"/>
          </a:xfrm>
        </p:spPr>
        <p:txBody>
          <a:bodyPr/>
          <a:lstStyle/>
          <a:p>
            <a:pPr algn="ctr" eaLnBrk="1" hangingPunct="1"/>
            <a:r>
              <a:rPr lang="ru-RU" smtClean="0"/>
              <a:t>Словарь: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133601"/>
            <a:ext cx="11438467" cy="3997325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6600" b="1" smtClean="0"/>
              <a:t>Потребительная стоимость </a:t>
            </a:r>
            <a:r>
              <a:rPr lang="ru-RU" sz="6600" smtClean="0"/>
              <a:t>– полезность товара.</a:t>
            </a:r>
          </a:p>
        </p:txBody>
      </p:sp>
      <p:pic>
        <p:nvPicPr>
          <p:cNvPr id="17412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063552" cy="1227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599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2238"/>
            <a:ext cx="10058400" cy="1003300"/>
          </a:xfrm>
        </p:spPr>
        <p:txBody>
          <a:bodyPr/>
          <a:lstStyle/>
          <a:p>
            <a:pPr algn="ctr" eaLnBrk="1" hangingPunct="1"/>
            <a:r>
              <a:rPr lang="ru-RU" smtClean="0"/>
              <a:t>Словарь: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239184" y="1916113"/>
            <a:ext cx="11582400" cy="441166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5400" b="1" smtClean="0"/>
              <a:t>Меновая стоимость </a:t>
            </a:r>
            <a:r>
              <a:rPr lang="ru-RU" sz="5400" smtClean="0"/>
              <a:t>– способность обмениваться на другие экономические продукты.</a:t>
            </a:r>
          </a:p>
        </p:txBody>
      </p:sp>
      <p:pic>
        <p:nvPicPr>
          <p:cNvPr id="18436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159563" cy="128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509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2239"/>
            <a:ext cx="10058400" cy="930275"/>
          </a:xfrm>
        </p:spPr>
        <p:txBody>
          <a:bodyPr/>
          <a:lstStyle/>
          <a:p>
            <a:pPr algn="ctr" eaLnBrk="1" hangingPunct="1"/>
            <a:r>
              <a:rPr lang="ru-RU" smtClean="0"/>
              <a:t>Словарь: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31800" y="1916113"/>
            <a:ext cx="11582400" cy="44116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sz="6600" b="1" dirty="0" smtClean="0"/>
              <a:t>Цена</a:t>
            </a:r>
            <a:r>
              <a:rPr lang="ru-RU" sz="6600" dirty="0" smtClean="0"/>
              <a:t> – денежное выражение стоимости товара.</a:t>
            </a:r>
          </a:p>
        </p:txBody>
      </p:sp>
      <p:pic>
        <p:nvPicPr>
          <p:cNvPr id="19460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2876"/>
            <a:ext cx="2134592" cy="1269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32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22239"/>
            <a:ext cx="10058400" cy="930275"/>
          </a:xfrm>
        </p:spPr>
        <p:txBody>
          <a:bodyPr/>
          <a:lstStyle/>
          <a:p>
            <a:pPr algn="ctr" eaLnBrk="1" hangingPunct="1"/>
            <a:r>
              <a:rPr lang="ru-RU" smtClean="0"/>
              <a:t>Словарь: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2204864"/>
            <a:ext cx="7200965" cy="37099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6000" b="1" dirty="0" smtClean="0"/>
              <a:t>  Бартер</a:t>
            </a:r>
            <a:r>
              <a:rPr lang="ru-RU" sz="6000" dirty="0" smtClean="0"/>
              <a:t> – натуральный обмен.</a:t>
            </a:r>
          </a:p>
          <a:p>
            <a:pPr eaLnBrk="1" hangingPunct="1"/>
            <a:endParaRPr lang="ru-RU" sz="6000" dirty="0" smtClean="0"/>
          </a:p>
        </p:txBody>
      </p:sp>
      <p:pic>
        <p:nvPicPr>
          <p:cNvPr id="20484" name="Picture 4" descr="ag00029_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361" y="188640"/>
            <a:ext cx="2161084" cy="128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caricatura.ru/parad/Sayenko/pic/52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8075" y="1124743"/>
            <a:ext cx="5041536" cy="5393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29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095" y="159224"/>
            <a:ext cx="8596668" cy="727880"/>
          </a:xfrm>
        </p:spPr>
        <p:txBody>
          <a:bodyPr/>
          <a:lstStyle/>
          <a:p>
            <a:pPr algn="ctr"/>
            <a:r>
              <a:rPr lang="ru-RU" dirty="0" smtClean="0"/>
              <a:t>Рынок 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394833" y="873457"/>
            <a:ext cx="2019869" cy="5595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2009" y="1601337"/>
            <a:ext cx="431269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Совокупность экономических отношений, проявляющихся в сфере производства, обмена и потребления товаров и услуг</a:t>
            </a:r>
            <a:endParaRPr lang="ru-RU" sz="32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418161" y="873457"/>
            <a:ext cx="1774209" cy="8598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968410" y="1838994"/>
            <a:ext cx="47633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Место, где идет купля-продажа товаров</a:t>
            </a:r>
            <a:endParaRPr lang="ru-RU" sz="3200" dirty="0"/>
          </a:p>
        </p:txBody>
      </p:sp>
      <p:pic>
        <p:nvPicPr>
          <p:cNvPr id="5122" name="Picture 2" descr="http://media.publika.md/ru/image/201104/oar_full/riga_28_42420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159" y="3021940"/>
            <a:ext cx="5093208" cy="368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93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312" y="216974"/>
            <a:ext cx="11567160" cy="22427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Главный принцип рынка –сделка должна быть выгодна и продавцу и покупателю.</a:t>
            </a:r>
            <a:endParaRPr lang="ru-RU" dirty="0"/>
          </a:p>
        </p:txBody>
      </p:sp>
      <p:pic>
        <p:nvPicPr>
          <p:cNvPr id="6146" name="Picture 2" descr="http://parkinsonsvt.org/wp-content/uploads/2013/07/dreamstime_xl_31679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449" y="2578608"/>
            <a:ext cx="4697368" cy="420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5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070079" cy="685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2. Торговля и ее формы, стр. 42</a:t>
            </a:r>
            <a:endParaRPr lang="ru-RU" sz="4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3736" y="979030"/>
            <a:ext cx="11896344" cy="578753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Конструктор. Собери понятие термина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Торговля – это…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купля-продажа,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путём товаров,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которой,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отрасль хозяйства,  </a:t>
            </a:r>
          </a:p>
          <a:p>
            <a:pPr algn="ctr"/>
            <a:r>
              <a:rPr lang="ru-RU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происходит реализация.</a:t>
            </a:r>
            <a:endParaRPr lang="ru-RU" sz="4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39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nk_Imperial-world50.spcs.bi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8016" y="73152"/>
            <a:ext cx="11896344" cy="619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55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060935" cy="764275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2. Торговля и ее формы</a:t>
            </a:r>
            <a:endParaRPr lang="ru-RU" sz="4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" y="841870"/>
            <a:ext cx="11878056" cy="159043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Торговля – отрасль хозяйства, в которой происходит реализация товаров путём купли-продажи.</a:t>
            </a:r>
            <a:endParaRPr lang="ru-RU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ttp://cs314131.vk.me/v314131597/2d9f/vP-sRVXcw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04" y="2742392"/>
            <a:ext cx="5475389" cy="411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60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0039" y="0"/>
            <a:ext cx="8596668" cy="709684"/>
          </a:xfrm>
        </p:spPr>
        <p:txBody>
          <a:bodyPr/>
          <a:lstStyle/>
          <a:p>
            <a:pPr algn="ctr"/>
            <a:r>
              <a:rPr lang="ru-RU" dirty="0" smtClean="0"/>
              <a:t>Виды торговли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307979" y="563488"/>
            <a:ext cx="1296537" cy="6277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412315" y="585000"/>
            <a:ext cx="2047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Оптовая</a:t>
            </a:r>
            <a:endParaRPr lang="ru-RU" sz="3200" dirty="0"/>
          </a:p>
        </p:txBody>
      </p:sp>
      <p:pic>
        <p:nvPicPr>
          <p:cNvPr id="8194" name="Picture 2" descr="http://www.funlib.ru/cimg/2014/102319/49112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3" y="1226445"/>
            <a:ext cx="2328318" cy="174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208416" y="709684"/>
            <a:ext cx="954152" cy="19472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385476" y="2656920"/>
            <a:ext cx="2169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Розничная </a:t>
            </a:r>
            <a:endParaRPr lang="ru-RU" sz="3200" dirty="0"/>
          </a:p>
        </p:txBody>
      </p:sp>
      <p:pic>
        <p:nvPicPr>
          <p:cNvPr id="8196" name="Picture 4" descr="http://www.kp.ru/f/12/image/53/74/50874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862" y="3317537"/>
            <a:ext cx="2451147" cy="163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4948373" y="709684"/>
            <a:ext cx="587252" cy="973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707806" y="1946104"/>
            <a:ext cx="2374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Внутренняя </a:t>
            </a:r>
            <a:endParaRPr lang="ru-RU" sz="3200" dirty="0"/>
          </a:p>
        </p:txBody>
      </p:sp>
      <p:pic>
        <p:nvPicPr>
          <p:cNvPr id="8198" name="Picture 6" descr="http://claimyourjourney.com/wp-content/uploads/2012/01/iStock_000016606648Sma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175" y="2656920"/>
            <a:ext cx="2540868" cy="177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 стрелкой 13"/>
          <p:cNvCxnSpPr>
            <a:stCxn id="2" idx="2"/>
          </p:cNvCxnSpPr>
          <p:nvPr/>
        </p:nvCxnSpPr>
        <p:spPr>
          <a:xfrm>
            <a:off x="4948373" y="709684"/>
            <a:ext cx="3304798" cy="1289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267163" y="774171"/>
            <a:ext cx="23677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Внешняя </a:t>
            </a:r>
            <a:endParaRPr lang="ru-RU" sz="3200" dirty="0"/>
          </a:p>
        </p:txBody>
      </p:sp>
      <p:pic>
        <p:nvPicPr>
          <p:cNvPr id="8200" name="Picture 8" descr="http://www.facenews.ua/images/doc/7/2/72c6c42-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453" y="1423434"/>
            <a:ext cx="2362455" cy="203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9451036" y="3493563"/>
            <a:ext cx="375487" cy="5165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488207" y="4188310"/>
            <a:ext cx="1860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Экспорт </a:t>
            </a:r>
            <a:endParaRPr lang="ru-RU" sz="3200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9451035" y="3527508"/>
            <a:ext cx="661956" cy="13736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789453" y="5205987"/>
            <a:ext cx="2208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Импорт </a:t>
            </a:r>
            <a:endParaRPr lang="ru-RU" sz="3200" dirty="0"/>
          </a:p>
        </p:txBody>
      </p:sp>
      <p:pic>
        <p:nvPicPr>
          <p:cNvPr id="8202" name="Picture 10" descr="http://www.gants.by/wp-content/uploads/2015/11/1428908717_rcgjhn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2742" y="5013680"/>
            <a:ext cx="2890537" cy="192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9980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5" grpId="0"/>
      <p:bldP spid="25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cs624428.vk.me/v624428499/5381e/BnDXnchc_e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82" y="-2205"/>
            <a:ext cx="11677034" cy="601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5918651"/>
            <a:ext cx="120919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Верещагин П.П. (1834-1886). Рынок в Нижнем Новгороде. 1872 г.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1296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"/>
            <a:ext cx="12070079" cy="6858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3. Реклама-двигатель торговли, стр. 45</a:t>
            </a:r>
            <a:endParaRPr lang="ru-RU" sz="4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28710362"/>
              </p:ext>
            </p:extLst>
          </p:nvPr>
        </p:nvGraphicFramePr>
        <p:xfrm>
          <a:off x="102615" y="685801"/>
          <a:ext cx="11967463" cy="60350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08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618" y="0"/>
            <a:ext cx="8596668" cy="65509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Реклама – двигатель торговли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4149" y="1146412"/>
            <a:ext cx="113370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Реклама (от латинского </a:t>
            </a:r>
            <a:r>
              <a:rPr lang="en-US" sz="3200" dirty="0" err="1" smtClean="0"/>
              <a:t>reklamo</a:t>
            </a:r>
            <a:r>
              <a:rPr lang="ru-RU" sz="3200" dirty="0" smtClean="0"/>
              <a:t> – выкрикиваю) –информация о потребительских свойствах товара или услуги с целью продажи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348450" y="2434130"/>
            <a:ext cx="2879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Цели </a:t>
            </a:r>
            <a:endParaRPr lang="ru-RU" sz="32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727476" y="3070570"/>
            <a:ext cx="1310185" cy="5536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2618" y="3835956"/>
            <a:ext cx="35620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Информационная </a:t>
            </a:r>
            <a:endParaRPr lang="ru-RU" sz="3200" dirty="0"/>
          </a:p>
        </p:txBody>
      </p:sp>
      <p:cxnSp>
        <p:nvCxnSpPr>
          <p:cNvPr id="9" name="Прямая со стрелкой 8"/>
          <p:cNvCxnSpPr>
            <a:stCxn id="4" idx="2"/>
          </p:cNvCxnSpPr>
          <p:nvPr/>
        </p:nvCxnSpPr>
        <p:spPr>
          <a:xfrm>
            <a:off x="5788289" y="3018905"/>
            <a:ext cx="34119" cy="13042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688022" y="4522069"/>
            <a:ext cx="42853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Формирование предпочтения</a:t>
            </a:r>
            <a:endParaRPr lang="ru-RU" sz="3200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974006" y="3161553"/>
            <a:ext cx="1078174" cy="4034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458850" y="3734618"/>
            <a:ext cx="3220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Напоминание </a:t>
            </a:r>
            <a:endParaRPr lang="ru-RU" sz="3200" dirty="0"/>
          </a:p>
        </p:txBody>
      </p:sp>
      <p:pic>
        <p:nvPicPr>
          <p:cNvPr id="10242" name="Picture 2" descr="http://img0.liveinternet.ru/images/attach/c/3/83/383/83383442_Rekla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570" y="5659662"/>
            <a:ext cx="5219700" cy="10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137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10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Функции рекламы</a:t>
            </a:r>
            <a:endParaRPr lang="ru-RU" dirty="0"/>
          </a:p>
        </p:txBody>
      </p:sp>
      <p:pic>
        <p:nvPicPr>
          <p:cNvPr id="4" name="TextBox 3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15518" y="981075"/>
            <a:ext cx="6284383" cy="2578100"/>
          </a:xfrm>
          <a:noFill/>
        </p:spPr>
      </p:pic>
      <p:pic>
        <p:nvPicPr>
          <p:cNvPr id="3" name="TextBox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412776"/>
            <a:ext cx="12460817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068639"/>
            <a:ext cx="66421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extBox 5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54085" y="3043238"/>
            <a:ext cx="7037916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7222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extBox 2"/>
          <p:cNvPicPr>
            <a:picLocks noGrp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28775"/>
            <a:ext cx="6032500" cy="2809875"/>
          </a:xfrm>
          <a:noFill/>
        </p:spPr>
      </p:pic>
      <p:pic>
        <p:nvPicPr>
          <p:cNvPr id="4" name="Text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051" y="3213101"/>
            <a:ext cx="6396567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TextBox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434" y="3644900"/>
            <a:ext cx="6396567" cy="28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1775885" y="1844676"/>
            <a:ext cx="476249" cy="785813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288618" y="1196976"/>
            <a:ext cx="476249" cy="2428875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8591552" y="908051"/>
            <a:ext cx="476249" cy="3571875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60" name="TextBox 1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2285" y="0"/>
            <a:ext cx="84455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84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Закрепление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608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dirty="0" smtClean="0"/>
              <a:t>Домашнее задание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283464" y="1353328"/>
            <a:ext cx="11466576" cy="5084048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ru-RU" sz="4400" b="1" dirty="0" smtClean="0">
                <a:solidFill>
                  <a:srgbClr val="FFFF00"/>
                </a:solidFill>
                <a:cs typeface="Arial" charset="0"/>
              </a:rPr>
              <a:t>Для всех </a:t>
            </a:r>
            <a:r>
              <a:rPr lang="en-US" sz="4400" b="1" dirty="0" smtClean="0">
                <a:solidFill>
                  <a:srgbClr val="FFFF00"/>
                </a:solidFill>
                <a:cs typeface="Arial" charset="0"/>
              </a:rPr>
              <a:t>§</a:t>
            </a:r>
            <a:r>
              <a:rPr lang="ru-RU" sz="4400" b="1" dirty="0" smtClean="0">
                <a:solidFill>
                  <a:srgbClr val="FFFF00"/>
                </a:solidFill>
                <a:cs typeface="Arial" charset="0"/>
              </a:rPr>
              <a:t> 5, читать, отвечать на вопросы на стр. 48, рубрика «Проверим себя».</a:t>
            </a:r>
          </a:p>
          <a:p>
            <a:pPr marL="0" indent="0" algn="ctr" eaLnBrk="1" hangingPunct="1">
              <a:buNone/>
            </a:pPr>
            <a:r>
              <a:rPr lang="ru-RU" sz="4400" b="1" dirty="0" smtClean="0">
                <a:solidFill>
                  <a:srgbClr val="FFFF00"/>
                </a:solidFill>
                <a:cs typeface="Arial" charset="0"/>
              </a:rPr>
              <a:t>На «5» Задания №№ 5, 6, 7 в разделе «В классе и дома».</a:t>
            </a:r>
          </a:p>
          <a:p>
            <a:pPr marL="0" indent="0" algn="ctr" eaLnBrk="1" hangingPunct="1">
              <a:buNone/>
            </a:pPr>
            <a:r>
              <a:rPr lang="ru-RU" sz="4400" b="1" dirty="0" smtClean="0">
                <a:solidFill>
                  <a:srgbClr val="FFFF00"/>
                </a:solidFill>
                <a:cs typeface="Arial" charset="0"/>
              </a:rPr>
              <a:t>На «4» Задание № 5 письменно в разделе «В классе и дома», объяснить.</a:t>
            </a:r>
          </a:p>
        </p:txBody>
      </p:sp>
    </p:spTree>
    <p:extLst>
      <p:ext uri="{BB962C8B-B14F-4D97-AF65-F5344CB8AC3E}">
        <p14:creationId xmlns:p14="http://schemas.microsoft.com/office/powerpoint/2010/main" val="519714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784" y="109728"/>
            <a:ext cx="9753600" cy="661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23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klama_MMM._Ljonja_Golubkov_-_Kuplju_zhene_sapogi-world50.spcs.bi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7744" y="109728"/>
            <a:ext cx="11585448" cy="619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5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56C41-465C-4475-89F6-9F1771DAD9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5448" y="808039"/>
            <a:ext cx="11741378" cy="11670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Обмен, торговля, реклама.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Дата 1"/>
          <p:cNvSpPr txBox="1">
            <a:spLocks/>
          </p:cNvSpPr>
          <p:nvPr/>
        </p:nvSpPr>
        <p:spPr bwMode="auto">
          <a:xfrm>
            <a:off x="-12031" y="188913"/>
            <a:ext cx="2459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fld id="{4B793445-CB17-42F7-A312-8BFD701FEA39}" type="datetime1">
              <a:rPr lang="ru-RU" altLang="ru-RU" sz="2800" b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pPr algn="ctr" defTabSz="914400" fontAlgn="base">
                <a:spcBef>
                  <a:spcPct val="0"/>
                </a:spcBef>
                <a:spcAft>
                  <a:spcPct val="0"/>
                </a:spcAft>
                <a:buClrTx/>
                <a:buFontTx/>
                <a:buNone/>
              </a:pPr>
              <a:t>13.11.2023</a:t>
            </a:fld>
            <a:r>
              <a:rPr lang="ru-RU" altLang="ru-RU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</a:rPr>
              <a:t>г.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562089" y="106847"/>
            <a:ext cx="4555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Обществознание</a:t>
            </a:r>
            <a:endParaRPr lang="ru-RU" altLang="ru-RU" sz="28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21382" y="6419950"/>
            <a:ext cx="119706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ru-RU" altLang="ru-RU" sz="1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г. Калининграда СОШ № 57, параграф </a:t>
            </a:r>
            <a:r>
              <a:rPr lang="ru-RU" altLang="ru-RU" sz="1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5, </a:t>
            </a:r>
            <a:r>
              <a:rPr lang="ru-RU" altLang="ru-RU" sz="14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стр. </a:t>
            </a:r>
            <a:r>
              <a:rPr lang="ru-RU" altLang="ru-RU" sz="14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r>
              <a:rPr lang="ru-RU" altLang="ru-RU" sz="1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7аб классы</a:t>
            </a:r>
            <a:r>
              <a:rPr lang="ru-RU" altLang="ru-RU" sz="1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учитель </a:t>
            </a:r>
            <a:r>
              <a:rPr lang="ru-RU" altLang="ru-RU" sz="1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истории и обществознания Занин М.А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4" y="1975105"/>
            <a:ext cx="3218915" cy="433026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849" y="2032394"/>
            <a:ext cx="3121369" cy="433026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3764" y="2066544"/>
            <a:ext cx="2829531" cy="42961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3729" y="2032394"/>
            <a:ext cx="2938272" cy="433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 noGrp="1"/>
          </p:cNvSpPr>
          <p:nvPr>
            <p:ph type="subTitle" idx="4294967295"/>
          </p:nvPr>
        </p:nvSpPr>
        <p:spPr>
          <a:xfrm>
            <a:off x="265176" y="2318086"/>
            <a:ext cx="11795760" cy="4320725"/>
          </a:xfrm>
        </p:spPr>
        <p:txBody>
          <a:bodyPr anchor="ctr"/>
          <a:lstStyle/>
          <a:p>
            <a:pPr indent="-195955" algn="ctr"/>
            <a:r>
              <a:rPr lang="de-DE" sz="3266" dirty="0" err="1">
                <a:latin typeface="Arial" pitchFamily="34"/>
              </a:rPr>
              <a:t>План</a:t>
            </a:r>
            <a:r>
              <a:rPr lang="de-DE" sz="3266" dirty="0">
                <a:latin typeface="Arial" pitchFamily="34"/>
              </a:rPr>
              <a:t> </a:t>
            </a:r>
            <a:r>
              <a:rPr lang="de-DE" sz="3266" dirty="0" err="1">
                <a:latin typeface="Arial" pitchFamily="34"/>
              </a:rPr>
              <a:t>урока</a:t>
            </a:r>
            <a:r>
              <a:rPr lang="de-DE" sz="3266" dirty="0">
                <a:latin typeface="Arial" pitchFamily="34"/>
              </a:rPr>
              <a:t>:</a:t>
            </a:r>
          </a:p>
          <a:p>
            <a:pPr indent="-195955" algn="ctr"/>
            <a:r>
              <a:rPr lang="de-DE" sz="6000" dirty="0">
                <a:latin typeface="Arial" pitchFamily="34"/>
              </a:rPr>
              <a:t>1. </a:t>
            </a:r>
            <a:r>
              <a:rPr lang="de-DE" sz="6000" dirty="0" err="1">
                <a:latin typeface="Arial" pitchFamily="34"/>
              </a:rPr>
              <a:t>Зачем</a:t>
            </a:r>
            <a:r>
              <a:rPr lang="de-DE" sz="6000" dirty="0">
                <a:latin typeface="Arial" pitchFamily="34"/>
              </a:rPr>
              <a:t> </a:t>
            </a:r>
            <a:r>
              <a:rPr lang="de-DE" sz="6000" dirty="0" err="1">
                <a:latin typeface="Arial" pitchFamily="34"/>
              </a:rPr>
              <a:t>люди</a:t>
            </a:r>
            <a:r>
              <a:rPr lang="de-DE" sz="6000" dirty="0">
                <a:latin typeface="Arial" pitchFamily="34"/>
              </a:rPr>
              <a:t> </a:t>
            </a:r>
            <a:r>
              <a:rPr lang="de-DE" sz="6000" dirty="0" err="1">
                <a:latin typeface="Arial" pitchFamily="34"/>
              </a:rPr>
              <a:t>обмениваются</a:t>
            </a:r>
            <a:r>
              <a:rPr lang="de-DE" sz="6000" dirty="0">
                <a:latin typeface="Arial" pitchFamily="34"/>
              </a:rPr>
              <a:t>?</a:t>
            </a:r>
          </a:p>
          <a:p>
            <a:pPr indent="-195955" algn="ctr"/>
            <a:r>
              <a:rPr lang="de-DE" sz="6000" dirty="0">
                <a:latin typeface="Arial" pitchFamily="34"/>
              </a:rPr>
              <a:t>2. </a:t>
            </a:r>
            <a:r>
              <a:rPr lang="ru-RU" sz="6000" dirty="0" err="1" smtClean="0">
                <a:latin typeface="Arial" pitchFamily="34"/>
              </a:rPr>
              <a:t>Т</a:t>
            </a:r>
            <a:r>
              <a:rPr lang="de-DE" sz="6000" dirty="0" err="1" smtClean="0">
                <a:latin typeface="Arial" pitchFamily="34"/>
              </a:rPr>
              <a:t>орговля</a:t>
            </a:r>
            <a:r>
              <a:rPr lang="de-DE" sz="6000" dirty="0" smtClean="0">
                <a:latin typeface="Arial" pitchFamily="34"/>
              </a:rPr>
              <a:t> </a:t>
            </a:r>
            <a:r>
              <a:rPr lang="de-DE" sz="6000" dirty="0">
                <a:latin typeface="Arial" pitchFamily="34"/>
              </a:rPr>
              <a:t>и </a:t>
            </a:r>
            <a:r>
              <a:rPr lang="de-DE" sz="6000" dirty="0" err="1">
                <a:latin typeface="Arial" pitchFamily="34"/>
              </a:rPr>
              <a:t>её</a:t>
            </a:r>
            <a:r>
              <a:rPr lang="de-DE" sz="6000" dirty="0">
                <a:latin typeface="Arial" pitchFamily="34"/>
              </a:rPr>
              <a:t> </a:t>
            </a:r>
            <a:r>
              <a:rPr lang="de-DE" sz="6000" dirty="0" err="1">
                <a:latin typeface="Arial" pitchFamily="34"/>
              </a:rPr>
              <a:t>формы</a:t>
            </a:r>
            <a:r>
              <a:rPr lang="de-DE" sz="6000" dirty="0">
                <a:latin typeface="Arial" pitchFamily="34"/>
              </a:rPr>
              <a:t>.</a:t>
            </a:r>
          </a:p>
          <a:p>
            <a:pPr indent="-195955" algn="ctr"/>
            <a:r>
              <a:rPr lang="de-DE" sz="6000" dirty="0">
                <a:latin typeface="Arial" pitchFamily="34"/>
              </a:rPr>
              <a:t>3. </a:t>
            </a:r>
            <a:r>
              <a:rPr lang="de-DE" sz="6000" dirty="0" err="1">
                <a:latin typeface="Arial" pitchFamily="34"/>
              </a:rPr>
              <a:t>Реклама</a:t>
            </a:r>
            <a:r>
              <a:rPr lang="de-DE" sz="6000" dirty="0">
                <a:latin typeface="Arial" pitchFamily="34"/>
              </a:rPr>
              <a:t> – </a:t>
            </a:r>
            <a:r>
              <a:rPr lang="de-DE" sz="6000" dirty="0" err="1">
                <a:latin typeface="Arial" pitchFamily="34"/>
              </a:rPr>
              <a:t>двигатель</a:t>
            </a:r>
            <a:r>
              <a:rPr lang="de-DE" sz="6000" dirty="0">
                <a:latin typeface="Arial" pitchFamily="34"/>
              </a:rPr>
              <a:t> </a:t>
            </a:r>
            <a:r>
              <a:rPr lang="de-DE" sz="6000" dirty="0" err="1">
                <a:latin typeface="Arial" pitchFamily="34"/>
              </a:rPr>
              <a:t>торговли</a:t>
            </a:r>
            <a:r>
              <a:rPr lang="de-DE" sz="6000" dirty="0">
                <a:latin typeface="Arial" pitchFamily="34"/>
              </a:rPr>
              <a:t>.</a:t>
            </a:r>
          </a:p>
          <a:p>
            <a:pPr indent="-195955" algn="ctr"/>
            <a:endParaRPr lang="de-DE" sz="6000" dirty="0">
              <a:latin typeface="Arial" pitchFamily="34"/>
            </a:endParaRPr>
          </a:p>
          <a:p>
            <a:pPr indent="-195955" algn="ctr"/>
            <a:endParaRPr lang="de-DE" sz="3266" dirty="0">
              <a:latin typeface="Arial" pitchFamily="34"/>
            </a:endParaRPr>
          </a:p>
          <a:p>
            <a:pPr indent="-195955" algn="ctr"/>
            <a:endParaRPr lang="de-DE" sz="3266" dirty="0">
              <a:latin typeface="Arial" pitchFamily="34"/>
            </a:endParaRPr>
          </a:p>
          <a:p>
            <a:pPr indent="-195955" algn="ctr"/>
            <a:endParaRPr lang="de-DE" sz="3266" dirty="0">
              <a:latin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50375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368046464"/>
              </p:ext>
            </p:extLst>
          </p:nvPr>
        </p:nvGraphicFramePr>
        <p:xfrm>
          <a:off x="195072" y="155448"/>
          <a:ext cx="11875008" cy="6473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135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1264176"/>
            <a:ext cx="11128248" cy="2015480"/>
          </a:xfrm>
        </p:spPr>
        <p:txBody>
          <a:bodyPr/>
          <a:lstStyle/>
          <a:p>
            <a:r>
              <a:rPr lang="ru-RU" sz="5400" dirty="0">
                <a:solidFill>
                  <a:srgbClr val="FFFF00"/>
                </a:solidFill>
              </a:rPr>
              <a:t>“Человек – это животное, которое занимается обменом</a:t>
            </a:r>
            <a:r>
              <a:rPr lang="ru-RU" sz="5400" dirty="0" smtClean="0">
                <a:solidFill>
                  <a:srgbClr val="FFFF00"/>
                </a:solidFill>
              </a:rPr>
              <a:t>”.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88264" y="3702161"/>
            <a:ext cx="8570920" cy="757709"/>
          </a:xfrm>
        </p:spPr>
        <p:txBody>
          <a:bodyPr/>
          <a:lstStyle/>
          <a:p>
            <a:pPr algn="r">
              <a:buNone/>
            </a:pP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Ричард </a:t>
            </a:r>
            <a:r>
              <a:rPr lang="ru-RU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Уайтли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(1787–1863)</a:t>
            </a:r>
          </a:p>
          <a:p>
            <a:pPr algn="r">
              <a:buNone/>
            </a:pPr>
            <a:r>
              <a:rPr lang="ru-RU" dirty="0"/>
              <a:t>английский академик, философ, логик, экономист и теолог</a:t>
            </a:r>
            <a:r>
              <a:rPr lang="ru-RU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747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57200" y="668886"/>
            <a:ext cx="11512296" cy="615553"/>
          </a:xfrm>
        </p:spPr>
        <p:txBody>
          <a:bodyPr wrap="square">
            <a:spAutoFit/>
          </a:bodyPr>
          <a:lstStyle/>
          <a:p>
            <a:pPr lvl="0"/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Работа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 с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понятиями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,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учебник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 </a:t>
            </a:r>
            <a:r>
              <a:rPr lang="de-DE" sz="4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стр</a:t>
            </a:r>
            <a:r>
              <a:rPr lang="de-DE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. 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42</a:t>
            </a:r>
            <a:r>
              <a:rPr lang="de-DE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:</a:t>
            </a:r>
            <a:endParaRPr lang="de-DE" sz="40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/>
            </a:endParaRP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557784" y="1908548"/>
            <a:ext cx="11512296" cy="3693319"/>
          </a:xfrm>
        </p:spPr>
        <p:txBody>
          <a:bodyPr wrap="square">
            <a:spAutoFit/>
          </a:bodyPr>
          <a:lstStyle/>
          <a:p>
            <a:pPr lvl="0" algn="ctr"/>
            <a:r>
              <a:rPr lang="de-DE" sz="4000" dirty="0" err="1">
                <a:latin typeface="Arial" pitchFamily="34"/>
              </a:rPr>
              <a:t>Выпишите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понятия</a:t>
            </a:r>
            <a:r>
              <a:rPr lang="de-DE" sz="4000" dirty="0">
                <a:latin typeface="Arial" pitchFamily="34"/>
              </a:rPr>
              <a:t> в </a:t>
            </a:r>
            <a:r>
              <a:rPr lang="de-DE" sz="4000" dirty="0" err="1">
                <a:latin typeface="Arial" pitchFamily="34"/>
              </a:rPr>
              <a:t>тетради</a:t>
            </a:r>
            <a:r>
              <a:rPr lang="de-DE" sz="4000" dirty="0">
                <a:latin typeface="Arial" pitchFamily="34"/>
              </a:rPr>
              <a:t>:</a:t>
            </a:r>
          </a:p>
          <a:p>
            <a:pPr lvl="0" algn="ctr"/>
            <a:endParaRPr lang="de-DE" sz="4000" dirty="0">
              <a:latin typeface="Arial" pitchFamily="34"/>
            </a:endParaRPr>
          </a:p>
          <a:p>
            <a:pPr lvl="0"/>
            <a:r>
              <a:rPr lang="de-DE" sz="4000" dirty="0">
                <a:latin typeface="Arial" pitchFamily="34"/>
              </a:rPr>
              <a:t>1. </a:t>
            </a:r>
            <a:r>
              <a:rPr lang="de-DE" sz="4000" dirty="0" err="1" smtClean="0">
                <a:latin typeface="Arial" pitchFamily="34"/>
              </a:rPr>
              <a:t>Потребитель</a:t>
            </a:r>
            <a:r>
              <a:rPr lang="ru-RU" sz="4000" dirty="0" err="1" smtClean="0">
                <a:latin typeface="Arial" pitchFamily="34"/>
              </a:rPr>
              <a:t>ская</a:t>
            </a:r>
            <a:r>
              <a:rPr lang="ru-RU" sz="4000" dirty="0" smtClean="0">
                <a:latin typeface="Arial" pitchFamily="34"/>
              </a:rPr>
              <a:t> </a:t>
            </a:r>
            <a:r>
              <a:rPr lang="de-DE" sz="4000" dirty="0" err="1" smtClean="0">
                <a:latin typeface="Arial" pitchFamily="34"/>
              </a:rPr>
              <a:t>стоимость</a:t>
            </a:r>
            <a:r>
              <a:rPr lang="de-DE" sz="4000" dirty="0" smtClean="0">
                <a:latin typeface="Arial" pitchFamily="34"/>
              </a:rPr>
              <a:t> </a:t>
            </a:r>
            <a:r>
              <a:rPr lang="de-DE" sz="4000" dirty="0">
                <a:latin typeface="Arial" pitchFamily="34"/>
              </a:rPr>
              <a:t>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</a:t>
            </a:r>
          </a:p>
          <a:p>
            <a:pPr lvl="0"/>
            <a:r>
              <a:rPr lang="de-DE" sz="4000" dirty="0">
                <a:latin typeface="Arial" pitchFamily="34"/>
              </a:rPr>
              <a:t>2. </a:t>
            </a:r>
            <a:r>
              <a:rPr lang="de-DE" sz="4000" dirty="0" err="1">
                <a:latin typeface="Arial" pitchFamily="34"/>
              </a:rPr>
              <a:t>Меновая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стоимость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____</a:t>
            </a:r>
          </a:p>
          <a:p>
            <a:pPr lvl="0"/>
            <a:r>
              <a:rPr lang="de-DE" sz="4000" dirty="0">
                <a:latin typeface="Arial" pitchFamily="34"/>
              </a:rPr>
              <a:t>3. </a:t>
            </a:r>
            <a:r>
              <a:rPr lang="de-DE" sz="4000" dirty="0" err="1">
                <a:latin typeface="Arial" pitchFamily="34"/>
              </a:rPr>
              <a:t>Стоимость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____</a:t>
            </a:r>
          </a:p>
          <a:p>
            <a:pPr lvl="0"/>
            <a:r>
              <a:rPr lang="de-DE" sz="4000" dirty="0">
                <a:latin typeface="Arial" pitchFamily="34"/>
              </a:rPr>
              <a:t>4. </a:t>
            </a:r>
            <a:r>
              <a:rPr lang="de-DE" sz="4000" dirty="0" err="1">
                <a:latin typeface="Arial" pitchFamily="34"/>
              </a:rPr>
              <a:t>Цена</a:t>
            </a:r>
            <a:r>
              <a:rPr lang="de-DE" sz="4000" dirty="0">
                <a:latin typeface="Arial" pitchFamily="34"/>
              </a:rPr>
              <a:t> </a:t>
            </a:r>
            <a:r>
              <a:rPr lang="de-DE" sz="4000" dirty="0" err="1">
                <a:latin typeface="Arial" pitchFamily="34"/>
              </a:rPr>
              <a:t>товара</a:t>
            </a:r>
            <a:r>
              <a:rPr lang="de-DE" sz="4000" dirty="0">
                <a:latin typeface="Arial" pitchFamily="34"/>
              </a:rPr>
              <a:t> – </a:t>
            </a:r>
            <a:r>
              <a:rPr lang="de-DE" sz="4000" dirty="0" err="1">
                <a:latin typeface="Arial" pitchFamily="34"/>
              </a:rPr>
              <a:t>это</a:t>
            </a:r>
            <a:r>
              <a:rPr lang="de-DE" sz="4000" dirty="0">
                <a:latin typeface="Arial" pitchFamily="34"/>
              </a:rPr>
              <a:t> _____</a:t>
            </a:r>
          </a:p>
        </p:txBody>
      </p:sp>
    </p:spTree>
    <p:extLst>
      <p:ext uri="{BB962C8B-B14F-4D97-AF65-F5344CB8AC3E}">
        <p14:creationId xmlns:p14="http://schemas.microsoft.com/office/powerpoint/2010/main" val="38758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447">
  <a:themeElements>
    <a:clrScheme name="cdb2004127d 1">
      <a:dk1>
        <a:srgbClr val="5F5F5F"/>
      </a:dk1>
      <a:lt1>
        <a:srgbClr val="FFFFFF"/>
      </a:lt1>
      <a:dk2>
        <a:srgbClr val="6C4078"/>
      </a:dk2>
      <a:lt2>
        <a:srgbClr val="F4F4CC"/>
      </a:lt2>
      <a:accent1>
        <a:srgbClr val="4A71D4"/>
      </a:accent1>
      <a:accent2>
        <a:srgbClr val="9999FF"/>
      </a:accent2>
      <a:accent3>
        <a:srgbClr val="BAAFBE"/>
      </a:accent3>
      <a:accent4>
        <a:srgbClr val="DADADA"/>
      </a:accent4>
      <a:accent5>
        <a:srgbClr val="B1BBE6"/>
      </a:accent5>
      <a:accent6>
        <a:srgbClr val="8A8AE7"/>
      </a:accent6>
      <a:hlink>
        <a:srgbClr val="DA971E"/>
      </a:hlink>
      <a:folHlink>
        <a:srgbClr val="4AAA7A"/>
      </a:folHlink>
    </a:clrScheme>
    <a:fontScheme name="cdb2004127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27d 1">
        <a:dk1>
          <a:srgbClr val="5F5F5F"/>
        </a:dk1>
        <a:lt1>
          <a:srgbClr val="FFFFFF"/>
        </a:lt1>
        <a:dk2>
          <a:srgbClr val="6C4078"/>
        </a:dk2>
        <a:lt2>
          <a:srgbClr val="F4F4CC"/>
        </a:lt2>
        <a:accent1>
          <a:srgbClr val="4A71D4"/>
        </a:accent1>
        <a:accent2>
          <a:srgbClr val="9999FF"/>
        </a:accent2>
        <a:accent3>
          <a:srgbClr val="BAAFBE"/>
        </a:accent3>
        <a:accent4>
          <a:srgbClr val="DADADA"/>
        </a:accent4>
        <a:accent5>
          <a:srgbClr val="B1BBE6"/>
        </a:accent5>
        <a:accent6>
          <a:srgbClr val="8A8AE7"/>
        </a:accent6>
        <a:hlink>
          <a:srgbClr val="DA971E"/>
        </a:hlink>
        <a:folHlink>
          <a:srgbClr val="4AA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127d 2">
        <a:dk1>
          <a:srgbClr val="5F5F5F"/>
        </a:dk1>
        <a:lt1>
          <a:srgbClr val="FFFFFF"/>
        </a:lt1>
        <a:dk2>
          <a:srgbClr val="155122"/>
        </a:dk2>
        <a:lt2>
          <a:srgbClr val="FFFFCC"/>
        </a:lt2>
        <a:accent1>
          <a:srgbClr val="4BB137"/>
        </a:accent1>
        <a:accent2>
          <a:srgbClr val="CCCC00"/>
        </a:accent2>
        <a:accent3>
          <a:srgbClr val="AAB3AB"/>
        </a:accent3>
        <a:accent4>
          <a:srgbClr val="DADADA"/>
        </a:accent4>
        <a:accent5>
          <a:srgbClr val="B1D5AE"/>
        </a:accent5>
        <a:accent6>
          <a:srgbClr val="B9B900"/>
        </a:accent6>
        <a:hlink>
          <a:srgbClr val="ECA84E"/>
        </a:hlink>
        <a:folHlink>
          <a:srgbClr val="82A7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127d 3">
        <a:dk1>
          <a:srgbClr val="5F5F5F"/>
        </a:dk1>
        <a:lt1>
          <a:srgbClr val="FFFFFF"/>
        </a:lt1>
        <a:dk2>
          <a:srgbClr val="174D9D"/>
        </a:dk2>
        <a:lt2>
          <a:srgbClr val="EAEAEA"/>
        </a:lt2>
        <a:accent1>
          <a:srgbClr val="1A97EC"/>
        </a:accent1>
        <a:accent2>
          <a:srgbClr val="99CCFF"/>
        </a:accent2>
        <a:accent3>
          <a:srgbClr val="ABB2CC"/>
        </a:accent3>
        <a:accent4>
          <a:srgbClr val="DADADA"/>
        </a:accent4>
        <a:accent5>
          <a:srgbClr val="ABC9F4"/>
        </a:accent5>
        <a:accent6>
          <a:srgbClr val="8AB9E7"/>
        </a:accent6>
        <a:hlink>
          <a:srgbClr val="85DF9D"/>
        </a:hlink>
        <a:folHlink>
          <a:srgbClr val="8B7A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lyt-cool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Тема447">
  <a:themeElements>
    <a:clrScheme name="cdb2004127d 1">
      <a:dk1>
        <a:srgbClr val="5F5F5F"/>
      </a:dk1>
      <a:lt1>
        <a:srgbClr val="FFFFFF"/>
      </a:lt1>
      <a:dk2>
        <a:srgbClr val="6C4078"/>
      </a:dk2>
      <a:lt2>
        <a:srgbClr val="F4F4CC"/>
      </a:lt2>
      <a:accent1>
        <a:srgbClr val="4A71D4"/>
      </a:accent1>
      <a:accent2>
        <a:srgbClr val="9999FF"/>
      </a:accent2>
      <a:accent3>
        <a:srgbClr val="BAAFBE"/>
      </a:accent3>
      <a:accent4>
        <a:srgbClr val="DADADA"/>
      </a:accent4>
      <a:accent5>
        <a:srgbClr val="B1BBE6"/>
      </a:accent5>
      <a:accent6>
        <a:srgbClr val="8A8AE7"/>
      </a:accent6>
      <a:hlink>
        <a:srgbClr val="DA971E"/>
      </a:hlink>
      <a:folHlink>
        <a:srgbClr val="4AAA7A"/>
      </a:folHlink>
    </a:clrScheme>
    <a:fontScheme name="cdb2004127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27d 1">
        <a:dk1>
          <a:srgbClr val="5F5F5F"/>
        </a:dk1>
        <a:lt1>
          <a:srgbClr val="FFFFFF"/>
        </a:lt1>
        <a:dk2>
          <a:srgbClr val="6C4078"/>
        </a:dk2>
        <a:lt2>
          <a:srgbClr val="F4F4CC"/>
        </a:lt2>
        <a:accent1>
          <a:srgbClr val="4A71D4"/>
        </a:accent1>
        <a:accent2>
          <a:srgbClr val="9999FF"/>
        </a:accent2>
        <a:accent3>
          <a:srgbClr val="BAAFBE"/>
        </a:accent3>
        <a:accent4>
          <a:srgbClr val="DADADA"/>
        </a:accent4>
        <a:accent5>
          <a:srgbClr val="B1BBE6"/>
        </a:accent5>
        <a:accent6>
          <a:srgbClr val="8A8AE7"/>
        </a:accent6>
        <a:hlink>
          <a:srgbClr val="DA971E"/>
        </a:hlink>
        <a:folHlink>
          <a:srgbClr val="4AAA7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127d 2">
        <a:dk1>
          <a:srgbClr val="5F5F5F"/>
        </a:dk1>
        <a:lt1>
          <a:srgbClr val="FFFFFF"/>
        </a:lt1>
        <a:dk2>
          <a:srgbClr val="155122"/>
        </a:dk2>
        <a:lt2>
          <a:srgbClr val="FFFFCC"/>
        </a:lt2>
        <a:accent1>
          <a:srgbClr val="4BB137"/>
        </a:accent1>
        <a:accent2>
          <a:srgbClr val="CCCC00"/>
        </a:accent2>
        <a:accent3>
          <a:srgbClr val="AAB3AB"/>
        </a:accent3>
        <a:accent4>
          <a:srgbClr val="DADADA"/>
        </a:accent4>
        <a:accent5>
          <a:srgbClr val="B1D5AE"/>
        </a:accent5>
        <a:accent6>
          <a:srgbClr val="B9B900"/>
        </a:accent6>
        <a:hlink>
          <a:srgbClr val="ECA84E"/>
        </a:hlink>
        <a:folHlink>
          <a:srgbClr val="82A7D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b2004127d 3">
        <a:dk1>
          <a:srgbClr val="5F5F5F"/>
        </a:dk1>
        <a:lt1>
          <a:srgbClr val="FFFFFF"/>
        </a:lt1>
        <a:dk2>
          <a:srgbClr val="174D9D"/>
        </a:dk2>
        <a:lt2>
          <a:srgbClr val="EAEAEA"/>
        </a:lt2>
        <a:accent1>
          <a:srgbClr val="1A97EC"/>
        </a:accent1>
        <a:accent2>
          <a:srgbClr val="99CCFF"/>
        </a:accent2>
        <a:accent3>
          <a:srgbClr val="ABB2CC"/>
        </a:accent3>
        <a:accent4>
          <a:srgbClr val="DADADA"/>
        </a:accent4>
        <a:accent5>
          <a:srgbClr val="ABC9F4"/>
        </a:accent5>
        <a:accent6>
          <a:srgbClr val="8AB9E7"/>
        </a:accent6>
        <a:hlink>
          <a:srgbClr val="85DF9D"/>
        </a:hlink>
        <a:folHlink>
          <a:srgbClr val="8B7AE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</TotalTime>
  <Words>464</Words>
  <Application>Microsoft Office PowerPoint</Application>
  <PresentationFormat>Широкоэкранный</PresentationFormat>
  <Paragraphs>92</Paragraphs>
  <Slides>28</Slides>
  <Notes>3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28</vt:i4>
      </vt:variant>
    </vt:vector>
  </HeadingPairs>
  <TitlesOfParts>
    <vt:vector size="43" baseType="lpstr">
      <vt:lpstr>Albany</vt:lpstr>
      <vt:lpstr>Andale Sans UI</vt:lpstr>
      <vt:lpstr>Arial</vt:lpstr>
      <vt:lpstr>Arial Black</vt:lpstr>
      <vt:lpstr>Calibri</vt:lpstr>
      <vt:lpstr>Calibri Light</vt:lpstr>
      <vt:lpstr>Tahoma</vt:lpstr>
      <vt:lpstr>Thorndale</vt:lpstr>
      <vt:lpstr>Wingdings</vt:lpstr>
      <vt:lpstr>Тема Office</vt:lpstr>
      <vt:lpstr>1_Тема Office</vt:lpstr>
      <vt:lpstr>Тема447</vt:lpstr>
      <vt:lpstr>lyt-cool</vt:lpstr>
      <vt:lpstr>1_lyt-cool</vt:lpstr>
      <vt:lpstr>1_Тема447</vt:lpstr>
      <vt:lpstr>Презентация PowerPoint</vt:lpstr>
      <vt:lpstr>Презентация PowerPoint</vt:lpstr>
      <vt:lpstr>Презентация PowerPoint</vt:lpstr>
      <vt:lpstr>Презентация PowerPoint</vt:lpstr>
      <vt:lpstr>Обмен, торговля, реклама.</vt:lpstr>
      <vt:lpstr>Презентация PowerPoint</vt:lpstr>
      <vt:lpstr>Презентация PowerPoint</vt:lpstr>
      <vt:lpstr>“Человек – это животное, которое занимается обменом”.</vt:lpstr>
      <vt:lpstr>Работа с понятиями, учебник стр. 42:</vt:lpstr>
      <vt:lpstr>Работа с понятиями, учебник стр. 42:</vt:lpstr>
      <vt:lpstr>Свойства товара</vt:lpstr>
      <vt:lpstr>Словарь:</vt:lpstr>
      <vt:lpstr>Словарь:</vt:lpstr>
      <vt:lpstr>Словарь:</vt:lpstr>
      <vt:lpstr>Словарь:</vt:lpstr>
      <vt:lpstr>Словарь:</vt:lpstr>
      <vt:lpstr>Рынок </vt:lpstr>
      <vt:lpstr>Главный принцип рынка –сделка должна быть выгодна и продавцу и покупателю.</vt:lpstr>
      <vt:lpstr>п. 2. Торговля и ее формы, стр. 42</vt:lpstr>
      <vt:lpstr>п. 2. Торговля и ее формы</vt:lpstr>
      <vt:lpstr>Виды торговли</vt:lpstr>
      <vt:lpstr>Презентация PowerPoint</vt:lpstr>
      <vt:lpstr>п. 3. Реклама-двигатель торговли, стр. 45</vt:lpstr>
      <vt:lpstr>3. Реклама – двигатель торговли </vt:lpstr>
      <vt:lpstr>Функции рекламы</vt:lpstr>
      <vt:lpstr>Презентация PowerPoint</vt:lpstr>
      <vt:lpstr>Закрепление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Вспомним</dc:title>
  <dc:creator>Persona</dc:creator>
  <cp:lastModifiedBy>Максим Александрович Занин</cp:lastModifiedBy>
  <cp:revision>40</cp:revision>
  <dcterms:created xsi:type="dcterms:W3CDTF">2016-02-28T14:51:04Z</dcterms:created>
  <dcterms:modified xsi:type="dcterms:W3CDTF">2023-11-13T14:44:16Z</dcterms:modified>
</cp:coreProperties>
</file>