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User\Desktop\На защиту\проверенно\Гостюхина контрольная рабо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8840"/>
            <a:ext cx="8870039" cy="665252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User</cp:lastModifiedBy>
  <cp:revision>1</cp:revision>
  <dcterms:created xsi:type="dcterms:W3CDTF">2023-11-13T11:57:01Z</dcterms:created>
  <dcterms:modified xsi:type="dcterms:W3CDTF">2023-11-13T11:59:22Z</dcterms:modified>
</cp:coreProperties>
</file>